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56" d="100"/>
          <a:sy n="56" d="100"/>
        </p:scale>
        <p:origin x="5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2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2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3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5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3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1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6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2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4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1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7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7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5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8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3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5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9">20990 17427 0,'71'53'15,"-18"35"1,-18-35-16,18 53 16,-35 18-16,-1-36 0,-34-18 15,-1 19-15,0-19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1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7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4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5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5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4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1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9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7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3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9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6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4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8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3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8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4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9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7">12594 16722 0,'-17'0'15,"-1"0"1,36 0 15,-1 0-15,54 0-16,-36 0 16,88-18-16,-34 18 15,122-18 1,-70 1-16,159-1 15,-123 18-15,140-18 16,-176 18-16,106 0 16,-141 0-16,70 0 15,-123-17-15,18 17 16,-53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AF8F9-CADF-7340-BE9D-0FEFE84ECA4E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842B-3021-3B4F-905F-5313CFF1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4608-AD5B-4447-9FA4-408AFAF8ED2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3586217" y="5055998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#sum vertically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7" y="1027906"/>
            <a:ext cx="5968888" cy="46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6839265" y="1366242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is auto-expanded into a 4x1 vector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27642" y="3376018"/>
            <a:ext cx="389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1x3 is auto-expanded (copied) into a 2x3 matrix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39688" y="5397564"/>
            <a:ext cx="358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2x1 is auto-expanded (copied) into a 2x3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305267" y="5745706"/>
            <a:ext cx="513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bsxfun</a:t>
            </a:r>
            <a:r>
              <a:rPr lang="en-US" dirty="0" smtClean="0"/>
              <a:t> function in </a:t>
            </a:r>
            <a:r>
              <a:rPr lang="en-US" dirty="0" err="1" smtClean="0"/>
              <a:t>Matlab</a:t>
            </a:r>
            <a:r>
              <a:rPr lang="en-US" dirty="0" smtClean="0"/>
              <a:t> similar to Python broadcasting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96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Broadcasting example</vt:lpstr>
      <vt:lpstr>PowerPoint Presentation</vt:lpstr>
      <vt:lpstr>Broadcasting example</vt:lpstr>
      <vt:lpstr>General Principle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25</cp:revision>
  <dcterms:created xsi:type="dcterms:W3CDTF">2017-06-26T19:23:23Z</dcterms:created>
  <dcterms:modified xsi:type="dcterms:W3CDTF">2017-09-29T23:12:43Z</dcterms:modified>
</cp:coreProperties>
</file>