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56" d="100"/>
          <a:sy n="56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23AD-8278-BA4B-9807-33FA5091E6A9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D9523-2EDC-7846-90B3-141D4955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2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8AA5-5147-5A4C-A9F1-27025989ED96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Basics of Neural Network Programming</a:t>
            </a:r>
            <a:endParaRPr lang="en-US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 note on </a:t>
            </a:r>
            <a:r>
              <a:rPr lang="en-US" sz="6000" dirty="0"/>
              <a:t>p</a:t>
            </a:r>
            <a:r>
              <a:rPr lang="en-US" sz="6000" dirty="0" smtClean="0"/>
              <a:t>ython/ </a:t>
            </a:r>
          </a:p>
          <a:p>
            <a:pPr algn="ctr"/>
            <a:r>
              <a:rPr lang="en-US" sz="6000" dirty="0" err="1" smtClean="0"/>
              <a:t>numpy</a:t>
            </a:r>
            <a:r>
              <a:rPr lang="en-US" sz="6000" dirty="0" smtClean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</a:t>
              </a:r>
              <a:r>
                <a:rPr lang="en-US" sz="3200" b="1" dirty="0" smtClean="0"/>
                <a:t>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84" y="1771934"/>
            <a:ext cx="5829300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2734" y="3524534"/>
            <a:ext cx="525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Rank1 vector which is neither row, nor column vector!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7509" y="42161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81" y="1540776"/>
            <a:ext cx="607695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2909" y="1540776"/>
            <a:ext cx="351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to explicitly give a dimensions!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2909" y="3112543"/>
            <a:ext cx="23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a and 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smtClean="0"/>
              <a:t> different.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81590" y="349240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double [[ ]]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74511" y="4572854"/>
            <a:ext cx="2400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outer product</a:t>
            </a:r>
          </a:p>
          <a:p>
            <a:r>
              <a:rPr lang="en-US" dirty="0" smtClean="0"/>
              <a:t>[5x1][1x5] = [5x5]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 smtClean="0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= 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3630" y="2729681"/>
            <a:ext cx="4858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 smtClean="0">
                <a:sym typeface="Wingdings" panose="05000000000000000000" pitchFamily="2" charset="2"/>
              </a:rPr>
              <a:t>don’t use rank 1 arrays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you do have this, can fix with a=</a:t>
            </a:r>
            <a:r>
              <a:rPr lang="en-US" dirty="0" err="1" smtClean="0">
                <a:sym typeface="Wingdings" panose="05000000000000000000" pitchFamily="2" charset="2"/>
              </a:rPr>
              <a:t>a.reshape</a:t>
            </a:r>
            <a:r>
              <a:rPr lang="en-US" dirty="0" smtClean="0">
                <a:sym typeface="Wingdings" panose="05000000000000000000" pitchFamily="2" charset="2"/>
              </a:rPr>
              <a:t>((5,1))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12379" y="362874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a.shape</a:t>
            </a:r>
            <a:r>
              <a:rPr lang="en-US" dirty="0" smtClean="0">
                <a:sym typeface="Wingdings" panose="05000000000000000000" pitchFamily="2" charset="2"/>
              </a:rPr>
              <a:t> = (5.1)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7254" y="5312546"/>
            <a:ext cx="371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Use assertion statement to ensure dimensions are as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/Python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095"/>
            <a:ext cx="9741161" cy="51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92" y="1308834"/>
            <a:ext cx="5734050" cy="3667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1" y="1009934"/>
            <a:ext cx="46129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code in light gray areas</a:t>
            </a:r>
          </a:p>
          <a:p>
            <a:endParaRPr lang="en-US" dirty="0"/>
          </a:p>
          <a:p>
            <a:r>
              <a:rPr lang="en-US" dirty="0" smtClean="0"/>
              <a:t>Insert code in between the</a:t>
            </a:r>
          </a:p>
          <a:p>
            <a:r>
              <a:rPr lang="en-US" dirty="0" smtClean="0"/>
              <a:t>### START CODE HERE ###</a:t>
            </a:r>
          </a:p>
          <a:p>
            <a:r>
              <a:rPr lang="en-US" dirty="0" smtClean="0"/>
              <a:t>### END CODE HERE ###</a:t>
            </a:r>
          </a:p>
          <a:p>
            <a:endParaRPr lang="en-US" dirty="0"/>
          </a:p>
          <a:p>
            <a:r>
              <a:rPr lang="en-US" dirty="0" smtClean="0"/>
              <a:t>Use &lt;shift&gt;&lt;enter&gt; to execute </a:t>
            </a:r>
            <a:r>
              <a:rPr lang="en-US" dirty="0"/>
              <a:t>and go to next block</a:t>
            </a:r>
            <a:endParaRPr lang="en-US" dirty="0" smtClean="0"/>
          </a:p>
          <a:p>
            <a:r>
              <a:rPr lang="en-US" dirty="0" smtClean="0"/>
              <a:t>&lt;ctrl&gt;&lt;enter&gt; to execute and stay in same block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use</a:t>
            </a:r>
            <a:r>
              <a:rPr lang="en-US" dirty="0" smtClean="0"/>
              <a:t> Cell</a:t>
            </a:r>
            <a:r>
              <a:rPr lang="en-US" dirty="0" smtClean="0">
                <a:sym typeface="Wingdings" panose="05000000000000000000" pitchFamily="2" charset="2"/>
              </a:rPr>
              <a:t> Run Cell at menu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If you accidentally double click on instruction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cell and get ugly markup language, you can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fix be executing the instruction cell.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Code runs on the server.  If the kernel dies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menu </a:t>
            </a:r>
            <a:r>
              <a:rPr lang="en-US" dirty="0" err="1" smtClean="0">
                <a:sym typeface="Wingdings" panose="05000000000000000000" pitchFamily="2" charset="2"/>
              </a:rPr>
              <a:t>KernelRestart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When done, hit the blue “Submit Assignment” in the upper right corner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5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186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Schoolbook</vt:lpstr>
      <vt:lpstr>Courier</vt:lpstr>
      <vt:lpstr>Wingdings</vt:lpstr>
      <vt:lpstr>Office Theme</vt:lpstr>
      <vt:lpstr>PowerPoint Presentation</vt:lpstr>
      <vt:lpstr>Python Demo</vt:lpstr>
      <vt:lpstr>PowerPoint Presentation</vt:lpstr>
      <vt:lpstr>Python / numpy vectors</vt:lpstr>
      <vt:lpstr>Jupyter/Python Notebooks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Raymond Ptucha</cp:lastModifiedBy>
  <cp:revision>9</cp:revision>
  <dcterms:created xsi:type="dcterms:W3CDTF">2017-06-27T01:39:06Z</dcterms:created>
  <dcterms:modified xsi:type="dcterms:W3CDTF">2017-09-29T23:41:21Z</dcterms:modified>
</cp:coreProperties>
</file>