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4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59" d="100"/>
          <a:sy n="59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0:18.5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2999 0,'18'0'31,"-36"0"94,18-18-109,-17 18-1,-1 0 1,1 0-16,-19 0 16,19 0-1,-19 0-15,19 0 16,-1 0-16,-17-18 15,17 18-15,-17 0 16,17 0 0,1-17-16,-36 17 15,17 17-15,19-17 0,-19 0 16,19 18-16,-18-18 0,-36 0 16,36 0-16,-36 18 15,36-18-15,-36 0 16,36 0-1,0 17-15,-18-17 0,-18 0 16,36 18-16,-18-18 16,18 0-16,-18 18 15,18-1-15,-54 1 16,54-18-16,0 0 0,-18 17 16,-18-17-16,36 0 15,17 0-15,1 0 16,-1 0-16,1 0 0,-19 0 15,19 0 1,-1 0 0,18 18-16,-18 0 31,1-1-15,-1 1-16,18 17 15,-18-17 1,18 35-16,0-18 15,0-17-15,0 17 0,0 18 16,0-35-16,0 52 16,0-35-1,0 1-15,0 34 16,0-34-16,18 52 16,-18-53-16,18 53 15,-18-53-15,17 54 16,-17-54-16,18 53 15,-18-35-15,0 35 16,0-35-16,18 53 16,-18-53-16,-18 53 15,18-53-15,-18 0 16,18 0-16,0-1 0,0 54 16,-17-70-1,17 69-15,0-69 16,0 69-16,0-52 15,17 0-15,-17 71 16,18-1-16,-18-70 16,18 0-16,-18 0 15,17 0-15,-17 0 0,18-18 16,-18 71-16,0-53 16,18 53-16,-18-53 15,17 17-15,-17-17 16,0 18-16,0-1 0,0 54 15,0-71-15,0 70 16,0-70-16,18 0 16,-18 35-16,0-35 15,0 0-15,0 35 16,0-35-16,17 0 16,-17 35-16,18-53 0,-18 71 15,18-70 1,-18 52-16,0-35 15,0 17 1,0 1-16,0-36 0,0 0 16,0 36-1,0-53-15,17 34 16,-17-16-16,18 17 16,-18-36-16,0 19 15,0-19-15,0 1 0,18 35 16,-18-18-16,17 18 15,-17-35-15,0 17 16,0 18-16,0-18 16,0-17-16,0 35 15,0-36-15,0 1 0,0 17 16,0-17-16,0-1 0,0 19 16,18-19-1,-18 1-15,0 0 0,18-1 16,-18 1-16,17 17 15,1-17 1,0 17 0,-1-17-16,1-1 15,-1-17-15,19 18 16,-19-18-16,19 18 16,-19-18-16,1 0 15,35 0-15,-36-18 16,19 18-16,-1 0 0,36-18 15,-36 18 1,35-17-16,-34 17 16,-1 0-16,-17 0 0,52-18 15,-35 18-15,1 0 16,17 0 0,-18 18-16,0-18 0,36 17 15,-18-17-15,-18 0 16,18 18-16,35-18 15,-53 18-15,18-18 16,-17 0-16,16 0 0,-16-18 0,-1 18 16,0-18-1,-17 18-15,17 0 16,-35-17-16,18 17 16,-1-18 15,-17 0-16,0 1-15,18-1 0,-18-17 16,18 0-16,-1 17 16,-17 0-16,18-35 15,-18 18-15,0 18 0,18-19 16,-18 1-16,0 0 0,0-18 16,-18 17-16,18-52 15,0 53 1,0-18-16,0-35 15,0 53-15,0-18 0,18-71 16,-18 71 0,0-17-16,17-71 15,-17 70-15,-17-70 16,17 53-16,0-71 16,0 71-16,0-89 15,0 89-15,0 0 16,0 0-16,0-18 0,-18-88 15,18 106-15,0-106 16,0 88-16,0 18 16,18 0-16,-1-106 15,-17 105-15,18-105 16,-18 88-16,18 1 16,-18-1-16,0 0 0,0 0 15,0-106-15,0 107 16,-36-107-16,19 106 15,-19-88 1,19 35-16,-1 106 16,18 1-16,-18-37 15,18 36-15,0-17 16,0 35-16,0-54 16,0 54-16,18-53 15,-18 35-15,0-18 16,-18 36-16,1-18 15,-1 36-15,1 17 16,-1-18-16,-17 18 16,17 0-16,-35 18 15,35-18-15,1 0 0,-36 17 16,35-17 0,-52 0-16,34 0 15,-17 18-15,18 0 16,0-1-16</inkml:trace>
  <inkml:trace contextRef="#ctx0" brushRef="#br0" timeOffset="11024.68">1252 10248 0,'0'0'0,"0"18"16,18-18-1,0 0-15,-1 0 16,36-18-16,-18 1 16,1-1-16,-1-17 15,0-1-15,18 1 0,0-53 16,-18 35-16,1-53 16,-36 53-16,17-35 15,-17 35-15,-17 18 16,-19 0-16,19 17 15,-18 18-15,17 0 16,0 53 0,1 0-16,17 0 0,-18 17 15,18 1-15,0-1 0,0 89 16,0-71-16,18-17 16,-18 70-16,0-88 15,0 35 1,-18-53-16,-17 1 15,-1-19-15,1-17 16,17-17-16,1-19 16,-1 19-16,18-71 0,0 70 15,18-35 1,-1 35-16,1 18 0,35 0 16,-18 18-16,18 35 15,-17-35-15,-1 34 16,-18-16-16,19-1 15,-19 0-15</inkml:trace>
  <inkml:trace contextRef="#ctx0" brushRef="#br0" timeOffset="11736.8318">1976 10336 0,'-53'0'0,"106"0"0,-124 18 16,53 0-16,-35 17 15,53 0-15,-17-17 16,17 35-16,17-36 16,1 1-16,35 0 15,-18-18-15,1-18 0,-19 0 16,18 1-16,18-18 15,-53 17-15,18 0 0,-18 1 16,0-1-16,-35-17 16,17 35-16,0 0 15,1 0-15,-18 0 16,17 17 0,18 1-16,0 0 0,0-1 15,0 1-15,35-18 0,18 18 16,-35-18-16,52 0 15,-52-18-15,0 18 16,-1 0-16,1-18 16,-18 1-16,0-1 15,0 0-15,-18 18 16,18 18 15,18 0-31,0-1 16,17 1-16,18 0 15,-36-1-15,36 18 16,-17 1-16,-19-1 16,1 0-16,-1 71 15,-17 18-15,-17-72 16,-1-16-16,1 17 0,-1-36 16,-35 19-16,18-36 15,-18 0 1,18-18-16,-1-35 15,19 0-15,17-35 16,0 35-16,53-35 16,-18 53-16,53-36 15,-53 53-15,1 1 16,16-19-16,-34 19 16,0 17-16,-36 17 15</inkml:trace>
  <inkml:trace contextRef="#ctx0" brushRef="#br0" timeOffset="12574.2244">2469 10495 0,'-17'-17'16,"34"17"15,-17-18-16,18 18 1,0-18-16,-1 1 16,-17-1-16,18 0 0,-18 1 15,0-1-15,-18 0 0,1-17 16,-1 35-16,0 0 16,-17 0-1,18 0-15,-1 35 16,0-17-16,18 0 0,0 17 15,18-17-15,17 35 16,0-18-16,36-18 16,-36 1-16,36-18 15,-54 0-15,19-18 16,-19 1-16,-17-1 16,-17 1-16,-1-19 15,0 19-15,1-1 16,17 0-16,17 18 31,36 0-31,-17 18 16,-1-18-16,0 0 0,1 0 15,-19 0-15,1 0 16</inkml:trace>
  <inkml:trace contextRef="#ctx0" brushRef="#br0" timeOffset="13171.4637">3651 10478 0,'0'0'0,"36"-36"15,-19 19-15,1-19 0,17-17 0,0-52 16,-35 52-1,18-71-15,-18 54 16,-35-54-16,-18 36 16,18 53-16,-18-1 15,17 19-15,19 34 16,-1 1-16,0 17 16,1 18-16,17 53 15,17-35-15,19-18 0,-1 17 16,53 18-16,-35-52 15,0-19-15,53 18 16,-53-35-16,53-17 16,-71-1-16</inkml:trace>
  <inkml:trace contextRef="#ctx0" brushRef="#br0" timeOffset="13308.6323">4216 9843 0,'-18'0'16,"18"17"-16,0 1 0,18 17 15</inkml:trace>
  <inkml:trace contextRef="#ctx0" brushRef="#br0" timeOffset="13412.0271">4357 10195 0,'-18'0'16,"1"0"0</inkml:trace>
  <inkml:trace contextRef="#ctx0" brushRef="#br0" timeOffset="15129.0932">5327 9578 0,'0'0'15,"18"-18"-15,-18 36 16,-18 88 0,18-18-16,18 88 15,-18-87-15,17 69 16,36-52-1,-35-71-15,17-17 0,36 0 16,-54-18 0,19 0-16,34-53 15,-52 17-15,-18 1 0,17-53 16,-17 70-16,0-35 16,0 71-1,18 17 1,0 1-16,17 34 15,0-52-15,36-1 16,-36 1 0,0-18-16,36-18 0,-53 1 15,-1-36 1,-17 18-16,-17-36 16,-1 36-16,-35-53 15,35 35-15,1 17 16,-1 1-16,18 0 0,-18 0 15</inkml:trace>
  <inkml:trace contextRef="#ctx0" brushRef="#br0" timeOffset="15378.2119">6174 9560 0,'35'-17'0,"-17"-1"15,17 0 1,-18 1-16,19 17 0</inkml:trace>
  <inkml:trace contextRef="#ctx0" brushRef="#br0" timeOffset="15606.6717">6209 9507 0,'0'18'16,"0"0"-16,0 17 15,18 0-15,-18 0 16,0 1-16,0 34 16,17-17-1,-17-35-15,18 0 0,17-1 16,-17 1-16,-1-18 16,19 0-16,-19 0 0,19 0 15</inkml:trace>
  <inkml:trace contextRef="#ctx0" brushRef="#br0" timeOffset="15963.9373">6509 9807 0,'17'0'15,"1"0"-15,0-35 16,-1 0 0,-17 17-16,0 0 15,18-35-15,-18 18 16,0-18-16,-18 36 16,18-1-16,-17 0 15,17 1-15,-18 17 16,18 17-16,0 19 15,0-1-15,0 0 16,18 18-16,-1-18 16,1-17-16,17 17 15,-17-35-15,0 0 0,-1 0 16,1 0 0,-1 0-16</inkml:trace>
  <inkml:trace contextRef="#ctx0" brushRef="#br0" timeOffset="16267.9314">6720 9472 0,'0'0'0,"18"0"16,0-18 0,-1 18-16,1 0 0,0 0 15,-1 0-15,1 18 16,-18 0-16,18 17 15,-1 0-15,-17-17 16,0 0-16,18 17 0,-1-18 16,-17 1-16,18 0 15,-18-1-15,-18-17 32,1 0-17,-1 0-15,1 0 16,-1 0-16,0 0 15,1 36 1</inkml:trace>
  <inkml:trace contextRef="#ctx0" brushRef="#br0" timeOffset="16447.4963">7126 10089 0,'-18'71'16,"36"-142"-16,-53 160 0,0-54 0,-18 0 15,17-17-15,19-1 16</inkml:trace>
  <inkml:trace contextRef="#ctx0" brushRef="#br0" timeOffset="17431.5669">7620 9454 0,'0'18'16,"0"35"-1,0 0-15,18 0 16,-1 17-16,19 89 16,-36-71-16,17-17 0,1 52 15,-18-87-15,0-19 16,0 19-16,17-54 31,1-35-31,17 35 16,18-35-16,-35 36 15,35 17-15,-18 0 16,0 0-16,1 0 0,17 53 16,-36-36-16,-17 1 15,0 17-15,-17-17 0,-19 17 16,1-17-16,-18-1 15,0 1-15,0 0 0,-35-1 16,35-17-16,36 0 0,-1-17 16,0-19-16,36 19 0,0-18 15</inkml:trace>
  <inkml:trace contextRef="#ctx0" brushRef="#br0" timeOffset="17726.4559">8132 9313 0,'17'0'16,"18"0"-16,18 0 15,-17 0-15,34-17 16,-52 17-16,-1 0 16,1 0-16</inkml:trace>
  <inkml:trace contextRef="#ctx0" brushRef="#br0" timeOffset="17936.9705">8237 9349 0,'0'0'16,"0"53"-16,-17-18 0,-1 53 15,0-53-15,18 53 16,0-52-16,0 17 15,18-36-15,35 19 16,-35-19-16,17-17 16,18 0-1,-18 0-15,-17 0 0</inkml:trace>
  <inkml:trace contextRef="#ctx0" brushRef="#br0" timeOffset="18292.4054">8484 9754 0,'18'-17'31,"0"-19"-15,-1 1-16,1 17 15,0-52-15,-18 52 16,0-17-16,0 17 0,0-17 16,-18 35-1,0 18 1,1-1-16,17 19 16,-18 17-16,18-18 15,0-18-15,18 19 0,-1-19 16,19 36-1,-19-53-15,18 18 16,1-18-16,-19 0 0,19-35 16</inkml:trace>
  <inkml:trace contextRef="#ctx0" brushRef="#br0" timeOffset="18604.9012">8714 9384 0,'35'-18'16,"-70"36"-16,88-36 0,-18 18 16,0 0-1,0 0-15,-17 0 16,0 18-16,-18 0 16,17 17-16,-17-18 15,0 1-15,0 17 0,0 36 16,0-36-1,18 53-15,-18-70 16,18 53-16,-1-54 16,-17 1-16,0 0 15,-17-18 1,-19 0 0,19-18-16,-19 18 15,19-18-15</inkml:trace>
  <inkml:trace contextRef="#ctx0" brushRef="#br0" timeOffset="20028.1051">1252 11448 0,'0'35'16,"0"0"0,0 36-16,18 52 0,0-35 15,-1 1-15,1-19 16,0 1-16,17 52 15,-18-88-15,1-17 16,0 0-16</inkml:trace>
  <inkml:trace contextRef="#ctx0" brushRef="#br0" timeOffset="20216.9317">1288 11553 0,'0'0'16,"35"-17"-16,0-1 16,36 1-16,-36 17 15,36-18-15,-54 18 16,1 18-16,-18-1 0,0 1 16,-18-1-16</inkml:trace>
  <inkml:trace contextRef="#ctx0" brushRef="#br0" timeOffset="20328.5494">1341 11836 0,'52'0'15,"-104"0"-15,140 0 0,-53 0 0,36-18 16,-36 0-16</inkml:trace>
  <inkml:trace contextRef="#ctx0" brushRef="#br0" timeOffset="20562.2639">1552 11959 0,'18'53'15,"0"-35"-15,17-1 0,0 19 16,0-36 0,-17 0-16,0 0 0,-1 0 0,1 0 15,0-18 1,-18 0-16,-18-17 15,0 17-15,-35-17 16,36 18-16,-19-19 16,1 36-1,18 0-15</inkml:trace>
  <inkml:trace contextRef="#ctx0" brushRef="#br0" timeOffset="20786.0859">1940 12136 0,'-17'-36'15,"17"19"-15,-18-54 16,18 36-16,0-36 16,0 36-1,0 0-15,0 17 0,18-17 16,17 35-1,-17 17-15,-1 19 16,1-36-16</inkml:trace>
  <inkml:trace contextRef="#ctx0" brushRef="#br0" timeOffset="21456.6037">2170 11871 0,'0'18'15,"0"35"1,0-36 0,0 36-16,17-35 0,1-1 15,0 1 1,-1-18-16,-17-18 15,0 1 1,0-1 0,0 0-1,0 1-15,18 17 16,-1 0-16,1 17 16,17-17-1,-17 18-15,0-18 0,17 0 0,-17 0 16,-1 0-16,1-18 15,-18 1 1,-18-1-16,1 18 16,-1-17-16,0-1 0,1 0 15,-1 1 1,36 17 0</inkml:trace>
  <inkml:trace contextRef="#ctx0" brushRef="#br0" timeOffset="22072.7725">2628 11889 0,'-17'0'16,"34"0"-16,-52 0 0,17 17 16,18 1-16,-17 0 0,17-1 15,17 1-15,19-1 16,-19-17-1,1 0-15,-1 0 16,-17-17 0,0-1-16,-17 1 15,17-1-15,17 18 47,19 18-47,-19-18 16,36 17-16,-35-17 15,0 0-15,-1 0 0,1 18 16,-36-18 15,36 0 16,17 0-31,-17 0-1,17 0-15,-17-18 16,-1-17-16,-17 17 16,0-35-1,0 18-15,0 0 0,0 0 16,-17-1-16,-1-52 16,-17 53-16,0-1 15,17 19-15,-17 17 16,35 17-16,0 54 15,17-36-15,19 36 16,16-18 0,54 0-1,-70-36-15,16 1 16,-34-18-16</inkml:trace>
  <inkml:trace contextRef="#ctx0" brushRef="#br0" timeOffset="22202.5876">3210 11483 0,'0'18'0</inkml:trace>
  <inkml:trace contextRef="#ctx0" brushRef="#br0" timeOffset="22331.1691">3334 11783 0,'17'0'16</inkml:trace>
  <inkml:trace contextRef="#ctx0" brushRef="#br0" timeOffset="24709.9331">4198 11183 0,'18'35'16,"-18"1"-16,17 69 15,1-34-15,0 88 16,-1-89 0,-17 1-16,18-18 0,0-18 15,-18 0-15,35 1 16,-35-19-16,35-34 16</inkml:trace>
  <inkml:trace contextRef="#ctx0" brushRef="#br0" timeOffset="24984.6171">4480 11783 0,'0'70'16,"0"-140"-16,0 176 0,18-89 0,-18 1 16,0-36-1,0 1-15,18-54 16,-18 53-16,17-52 15,-17 52 1,18 1-16,-1 17 0,1 0 16,0 17-1,-1 1-15,-17 0 16,18 17-16,-18-18 0,18 36 16,-18-35-16,17-18 15,-17 18-15,18-18 0</inkml:trace>
  <inkml:trace contextRef="#ctx0" brushRef="#br0" timeOffset="25317.0351">4833 11906 0,'0'0'0,"35"88"0,-17-35 16,-18 0-16,18 18 0,17 35 15,-35-71-15,18 18 16,-36-71-1,-17-70 1,17 35 0,-17-53-16,17 36 15,18-71-15,0 88 16,18 0-16,35-35 16,-18 70-16,-17 18 0,34 18 15,-34-1 1,0 1-16,-18 0 0,0 52 15,-18-35-15,-17 1 16,17-1-16,-17 0 16,17-17-16,1-18 0,17-18 15,17 18 1</inkml:trace>
  <inkml:trace contextRef="#ctx0" brushRef="#br0" timeOffset="25610.7468">5133 11783 0,'0'0'16,"0"17"-16,0 1 0,0 0 16,18-1-16,-18 19 15,17-19-15,1-17 16,-1 18-16,19-18 0,-19-18 16,1 1-1,0-1-15,-18 0 16,0-17-16,0 17 15,0 36 1,17 17 0,1-35-16,0 36 15,-1-19 1,1-17-16,17 18 16,-17-18-16,-1 0 0,1 0 15,0-18-15</inkml:trace>
  <inkml:trace contextRef="#ctx0" brushRef="#br0" timeOffset="25856.549">5468 11483 0,'18'0'16,"-1"0"-16,36-18 16,-17 18-16,-1 0 15,0 0-15,0 0 0,18-17 16,-17 17-16,-19 0 16,-17-18-1</inkml:trace>
  <inkml:trace contextRef="#ctx0" brushRef="#br0" timeOffset="26061.2668">5592 11077 0,'0'106'16,"17"-53"-16,1 18 15,-1 52-15,1-52 16,-18-1-16,18-17 0,-1 53 16,1-71-1,0 0-15,-18 1 0</inkml:trace>
  <inkml:trace contextRef="#ctx0" brushRef="#br0" timeOffset="27218.6498">7161 11624 0,'0'0'0,"-35"0"0,17-18 0,-52 18 16,35 0-1,17 0-15,-17 18 0,17 0 16,0 17-16,1-17 0,-1 17 15,18 35 1,18-34-16,-1-19 0,1 1 0,0 0 16,52 17-1,1-35-15,-36-18 16,0 18-16,-17-17 0,-18-1 16,18 0-16,-36-17 15,0 17-15,1 1 0,-1-1 16,0 18-1,18 18 1,36 35 0,-19-36-16,36 19 15,-17-19-15,-1 1 16,35-18-16,-34 0 16,-1 0-16,-17-18 0</inkml:trace>
  <inkml:trace contextRef="#ctx0" brushRef="#br0" timeOffset="27435.3994">7461 11007 0,'18'-18'15,"0"18"-15,34 0 16,-16 0-16,-1 0 0,0 0 16,1 0-16,-1 0 15,-18 0-15</inkml:trace>
  <inkml:trace contextRef="#ctx0" brushRef="#br0" timeOffset="27628.9808">7514 11113 0,'0'70'15,"0"-140"-15,0 175 0,0-69 0,0 17 16,18-36-16,-1 36 16,1-35-1,0-1-15,-1 1 0,1-18 16,0 18-16,35-18 15</inkml:trace>
  <inkml:trace contextRef="#ctx0" brushRef="#br0" timeOffset="27969.7044">7796 11377 0,'0'0'0,"0"-18"16,18 18-16,35-35 16,-35 0-16,17 17 15,-17-17-15,-1-18 16,1 0-16,-18 36 16,-18-19-16,18 19 0,-17-1 15,-19 0 1,19 18-16,-1 0 15,0 18-15,18 17 16,0 1-16,0-19 0,18 54 16,0-36-16,17 18 15,-17-35 1,-1 17-16,18-35 0,-17 17 16,0 1-16,-1-18 0</inkml:trace>
  <inkml:trace contextRef="#ctx0" brushRef="#br0" timeOffset="28138.7269">8149 11271 0,'18'0'15,"-1"0"-15,19 0 16,-19-17-16,36 17 15,-35 0-15</inkml:trace>
  <inkml:trace contextRef="#ctx0" brushRef="#br0" timeOffset="28325.7544">8414 11148 0,'0'17'15,"0"19"-15,0-1 16,0 0 0,0 1-16,0-19 15,17 1-15,1-18 16,-18 17-16</inkml:trace>
  <inkml:trace contextRef="#ctx0" brushRef="#br0" timeOffset="28675.5088">8520 10954 0,'17'0'15,"-34"0"-15,52-18 0,-17 18 0,-1 0 16,36-18-1,-18 18-15,1 0 16,-19 18-16,-17 0 0,18-1 16,-18 1-16,18 53 15,-18-1-15,0-52 16,0 17-16,0 0 16,17 1-16,-17-1 15,0-17-15,0-1 16,-17-17-1,-1 0 1,0 0-16</inkml:trace>
  <inkml:trace contextRef="#ctx0" brushRef="#br0" timeOffset="29972.0705">9243 11977 0,'-18'35'15,"-17"-17"-15,-18 52 16,18-34-16,-1-19 0,1 18 16,0 1-16</inkml:trace>
  <inkml:trace contextRef="#ctx0" brushRef="#br0" timeOffset="30906.7461">9895 11624 0,'0'0'16,"0"-18"-16,-35-17 0,35 17 15,-53 18 1,36 0-16,-19 18 0,19 0 16,-1 17-16,0 0 0,-17 54 15,35-37-15,35 19 16,1-36-16,52 1 16,-53-36-16,18 0 15,0 0-15,-18-18 16,36-17-16,-36-1 15,-35 19-15,0-19 0,-35-16 16,17 34-16,-17-17 16,-36 17-1,36 0-15,-35 18 16,52 0-16,0 0 16,36 18-1,35-18 1,-36 0-16,54 0 15,-53 0-15,17 0 16,-17 0-16,-1 0 16,1-18-16,-18 1 15,-18-1 1,18 0-16,0 1 16,0-1-16,0 0 15,18 36 1,-1 0-1,-17-1 1,36 36-16,-36-35 16,0 35-16,0-18 15,0 18 1,17-18-16,1 18 16,-18-35-16,18-18 0,-1 18 15,1-18-15,0 0 16,-18-18-16,0 0 15,0 1-15,17 17 0,-17-18 16,0-17 0</inkml:trace>
  <inkml:trace contextRef="#ctx0" brushRef="#br0" timeOffset="30994.3604">10283 11659 0,'0'18'16</inkml:trace>
  <inkml:trace contextRef="#ctx0" brushRef="#br0" timeOffset="31366.6627">10283 11695 0,'0'17'16,"-17"1"-1,17 0-15,0 34 16,0-34-16,17 35 16,1-35-16,-18-1 15,18-17-15,17-17 16</inkml:trace>
  <inkml:trace contextRef="#ctx0" brushRef="#br0" timeOffset="31561.9369">10354 11642 0,'18'0'16,"-1"-18"-16,36 0 15,0 1-15,0-1 16,-18 0-16,1-17 16,-1 18-1</inkml:trace>
  <inkml:trace contextRef="#ctx0" brushRef="#br0" timeOffset="31762.7225">10478 11271 0,'0'0'0,"0"36"0,-18 52 16,0-35-16,18 52 16,-17-52-16,17 0 15,0-17-15,17 17 0,-17-18 16,18 0-16,17 0 15</inkml:trace>
  <inkml:trace contextRef="#ctx0" brushRef="#br0" timeOffset="32118.2824">10689 11924 0,'18'123'15,"-36"-246"-15,36 299 0,-1-70 16,-17-53-16,18-18 0,-18 1 16,0-54-1,0-35 1,0 0-16,-18-35 16,18 35-1,-17-18-15,17 19 0,0-19 16,17-52-16,1 87 15,17-17-15,-17 53 16,17 0 0,-17 18-16,-18 17 0,0 1 15,-18-1-15,-17 18 16,17-18-16,-17 0 16,17-35-16,18-17 15,18-1 1</inkml:trace>
  <inkml:trace contextRef="#ctx0" brushRef="#br0" timeOffset="32585.2007">10989 11730 0,'0'0'0,"-18"35"0,1-17 16,17 17-16,0 0 15,0-17-15,17 0 16,1-1-16,0 1 0,-1-18 15,1 0-15,17 0 16,-17-18-16,0 1 16,-18-1-16,0 0 0,0-17 15,0 17-15,-18 18 16,36 18 0,-1 0-1,1-1 1,-1-17-16,19 0 15,-19 0-15,19 0 0,-19-17 16,19-36-16,-19 18 16,-17-1-16,18-34 15,-18 17-15,0 0 0,0-18 16,0 1-16,0 17 0,-18-18 16,1 1-16,-1 34 0,0-16 15,18 34 1,0 36-16,0 17 15,0 71 1,18-36-16,17 36 0,0-35 16,1 17-1,-1 0-15,-17-17 16,-18-36 0</inkml:trace>
  <inkml:trace contextRef="#ctx0" brushRef="#br0" timeOffset="32751.5214">11254 11501 0,'35'0'16,"-70"0"-16,105 0 0,-52 0 0,52 17 16,-52-17-16,35 0 15,-35 0-15</inkml:trace>
  <inkml:trace contextRef="#ctx0" brushRef="#br0" timeOffset="33909.263">12506 11518 0,'0'0'15,"18"-17"-15,-18-1 0,0 0 16,0 1-16,-36-1 15,19 18-15,-54 0 16,1 0 0,-1 53-1,36-18-15,17-17 0,0 17 16,1 36-16,34-36 16,19 18-16,-1-35 15,53-1-15,-52-17 16,16 0-16,-16 0 0,-1-17 15,18-19 1,-35 1-16,-18 17 0,0-17 16,-18-18-16,18 18 15,-18 17-15,1 1 16,-1-1-16,0 18 0,1 0 16,17 18-16,0 34 15,17-34-15,36 53 16,-17-54-16,34 36 15,-35-35-15,1-18 16,-1 18-16</inkml:trace>
  <inkml:trace contextRef="#ctx0" brushRef="#br0" timeOffset="34231.1653">12735 10813 0,'0'0'0,"18"0"15,0-18-15,-1 18 0,18-18 16,1 18-16,-19-17 0,36 17 16,-35-18-16,0 18 15</inkml:trace>
  <inkml:trace contextRef="#ctx0" brushRef="#br0" timeOffset="34425.6541">12841 10866 0,'0'0'0,"0"17"0,0 54 15,0-36-15,0 36 16,0-36-16,0 0 0,0 0 15,0-17-15,18 0 0,17-1 16,-17 1-16,-1-18 16,1 0-16,0-18 0</inkml:trace>
  <inkml:trace contextRef="#ctx0" brushRef="#br0" timeOffset="34777.3265">13106 11165 0,'0'0'16,"35"0"-16,-17-17 0,17-1 16,-17 1-16,-1-19 15,1 19-15,-1-19 16,-17 1-16,0 17 0,0-17 0,0 0 15,-35 0-15,18-1 16,-1 19-16,0 17 16,1 0-1,-1 17-15,18 36 16,0-18-16,0 1 16,18 17-16,-1-18 15,19 0 1,-1 1-16,-18-19 0,19-17 15,-1 18-15,-17-18 16,-1 0-16</inkml:trace>
  <inkml:trace contextRef="#ctx0" brushRef="#br0" timeOffset="35116.6406">13406 10742 0,'0'0'0,"17"0"0,1 0 16,17-18 0,-17 18-16,-1-17 15,19 17-15,-19 0 0,1 0 16,0 0-16,-18 35 16,17-17-16,-17-1 15,0 19-15,0-1 0,0 0 16,18 53-1,0-52-15,-1 52 16,1-70-16,-1 34 16,-17-34-16,0 0 15,0-1-15,-17-17 16,-1 0-16,1 0 16,-1 0-16,-17 0 15,17 0-15,-17 0 16</inkml:trace>
  <inkml:trace contextRef="#ctx0" brushRef="#br1" timeOffset="56793.2018">1341 13212 0,'-18'0'16,"0"0"15,36 0-15,0 17 0,34-17-1,-34 18-15,35-1 16,-18-17-16,1 18 15,-19 0-15,19 17 16,-36-17-16,0 17 16,0 0-16,0 18 0,-18-18 15,0 36-15,1-36 16,17 1-16,0-19 16,17 18-16,-17-17 15,18-18-15,17 18 16,-17-18-16,35 17 15,-36-17-15,1 0 16,-36 0 0</inkml:trace>
  <inkml:trace contextRef="#ctx0" brushRef="#br1" timeOffset="56955.7899">1464 13547 0,'0'0'0,"35"0"16,-17 0 0,0 0-16,-1 17 0,1-17 15,0 0-15,-1 0 16,18 0-16,-35 18 0,36-18 16</inkml:trace>
  <inkml:trace contextRef="#ctx0" brushRef="#br1" timeOffset="57232.8771">1693 12859 0,'18'0'16,"17"0"0,-17 0-16,52-18 15,-52 18-15,17 0 16,-17-18-16,0 18 16,-1 0-16,1 0 0,-18 18 15</inkml:trace>
  <inkml:trace contextRef="#ctx0" brushRef="#br1" timeOffset="57816.4531">1711 12859 0,'0'17'63,"0"1"-47,18 17-16,-18 18 15,0-17-15,0-1 16,0-18-16,0 36 15,17-17-15,-17-19 0,18 1 16,0-18-16,-1 35 16,1-35-16,-1 0 0,1 0 15,17 0 1</inkml:trace>
  <inkml:trace contextRef="#ctx0" brushRef="#br1" timeOffset="58139.0792">1976 13194 0,'17'0'16,"1"-18"0,-1 1-1,1-1-15,17-35 16,-35 35-16,0 1 0,0-18 15,0-1-15,-17-17 16,-1 18-16,0 17 0,1 1 16,-1-1-16,1 18 15,-1 18-15,18 52 16,0-34 0,35 34-16,-17-35 15,35 18-15,-18-35 16,18 0-16,-18-18 15,1-18-15</inkml:trace>
  <inkml:trace contextRef="#ctx0" brushRef="#br1" timeOffset="58429.5063">2187 12841 0,'18'0'15,"0"0"1,-1 0-16,1 18 0,17-1 0,-17-17 16,-1 36-1,1-19-15,-18 1 0,18 35 16,-18-35-16,17 17 16,-17 0-16,0 18 15,0-18-15,0-17 16,-17-18-1,-1 0 1,0 0-16,1 0 16,-1-18-16,0 1 15</inkml:trace>
  <inkml:trace contextRef="#ctx0" brushRef="#br1" timeOffset="58595.2413">2575 13212 0,'36'0'15,"-19"-18"-15,1 18 16,-1 18 0</inkml:trace>
  <inkml:trace contextRef="#ctx0" brushRef="#br1" timeOffset="58705.922">2593 13529 0,'0'0'0,"35"0"0,-17 0 0,17 0 16,0-18-16</inkml:trace>
  <inkml:trace contextRef="#ctx0" brushRef="#br1" timeOffset="59336.5938">3316 12982 0,'-18'18'0,"18"0"16,-17 70-16,17-35 16,0 70-16,0-52 15,0-18-15,0 17 16,17-35-16,1 1 0,0-1 15,-1-17-15,19 17 16,-19-35-16,1-18 16,0 1-16,-18-1 15,17 0-15,1 18 16,17 0 0,0 0-16,18 18 15,-17-18-15,-1 0 0,0-18 16,0 1-16,36-19 15,-53 1-15,-1 17 0,-17-17 16,0-35 0,-17 34-16,-19 1 0,19 0 15,-19 17-15,1-17 0,0-18 16,17 35-16,18-17 16</inkml:trace>
  <inkml:trace contextRef="#ctx0" brushRef="#br1" timeOffset="59539.1379">3845 12753 0,'0'0'0,"18"0"15,35 0 1,-18 0-16,-17 0 15,17 0-15,-17 0 16,-1 0 0</inkml:trace>
  <inkml:trace contextRef="#ctx0" brushRef="#br1" timeOffset="59657.9422">3881 12859 0,'0'53'15,"0"-106"-15,17 141 16,-17-53-16,18 1 0,-1-19 15,1 1-15,17 17 16,1-17-16,-19-18 16</inkml:trace>
  <inkml:trace contextRef="#ctx0" brushRef="#br1" timeOffset="59992.7715">4110 13035 0,'18'0'16,"-1"-17"-1,1-1-15,-1 0 0,19-17 16,-19 0-16,-17 17 16,0 0-16,0-17 0,0 17 15,-17-34 1,-1 34-16,0-17 0,18 17 15,-17 18-15,-1-18 0,1 36 16,-1 0-16,18 17 16,0 0-16,35 36 15,-17-36-15,35 18 16,-36-35-16,36 17 16,-17-35-16,16 0 15,-34 0-15,0-18 16</inkml:trace>
  <inkml:trace contextRef="#ctx0" brushRef="#br1" timeOffset="60268.5185">4392 12682 0,'18'-17'16,"-1"17"-16,19 17 15,-19-17 1,19 36-16,-19-19 15,1 1-15,-18 0 0,17 17 16,-17 0-16,18 36 16,-18-36-16,18 36 15,-18-36-15,0-18 16,0 1-16,-18-18 16,-17-18-1,17 1-15,-52-1 16,52 18-16,-35 0 15</inkml:trace>
  <inkml:trace contextRef="#ctx0" brushRef="#br1" timeOffset="61181.0312">4904 13300 0,'0'0'0,"0"-18"0,-18-17 16,0 17-16,1 18 16,-1 0-16,0 0 0,-34 18 15,34-1 1,-17 19-16,-1 34 16,36-17-16,-17-18 0,17 18 15,0-17-15,0-19 0,35 19 16,-17-19-16,52-17 15,-52-17-15,52-19 16,-52 19 0,0-19-16,-18 19 0,17-36 15,-17 18-15,-17 17 16,-1-17-16,0 35 16,18 17-1,0 1-15,0 17 16,18 18-16,0-35 15,-1-1-15,1 1 16,17 0-16,-17-18 0,17 0 0,18 0 16,-35-18-1,-1 0-15</inkml:trace>
  <inkml:trace contextRef="#ctx0" brushRef="#br1" timeOffset="61379.5591">5062 12735 0,'18'0'0,"35"0"16,-35 0-16,17 0 15,0 0-15,0 0 16,1 0-16,-19 0 0,1 0 15</inkml:trace>
  <inkml:trace contextRef="#ctx0" brushRef="#br1" timeOffset="61536.4759">5186 12806 0,'0'0'15,"0"53"-15,0-36 0,0 36 16,0-17-16,0-19 15,17 1-15,-17 0 0,18 17 16,0-18-16</inkml:trace>
  <inkml:trace contextRef="#ctx0" brushRef="#br1" timeOffset="61870.5475">5327 13088 0,'0'0'16,"0"18"-16,18-36 16,-1 18-16,19-35 15,-19 17-15,1 1 16,-1-19-16,-17 19 0,0-19 16,0 19-16,0-19 0,0-34 15,-17 52-15,-1-17 16,1 17-16,-1 18 15,18 36 1,0-19 0,0 1-16,0 35 15,0-36-15,18 36 16,-1-17-16,1-1 16,-18-17-16,17-1 0,1 1 15,0-1-15,17 1 16,-17-18-16</inkml:trace>
  <inkml:trace contextRef="#ctx0" brushRef="#br1" timeOffset="62072.2908">5609 12912 0,'18'0'15,"-1"0"1,19 0-16,-19 0 16,1 0-16,0-18 0,-1 18 15,1 0-15</inkml:trace>
  <inkml:trace contextRef="#ctx0" brushRef="#br1" timeOffset="62288.0273">5909 12788 0,'-18'0'16,"18"35"-1,0 1-15,0 17 16,0-36-16,0 1 15,18 0-15,-18-1 0,18 1 16,-18 0-16,17-18 0</inkml:trace>
  <inkml:trace contextRef="#ctx0" brushRef="#br1" timeOffset="62672.3032">6085 12735 0,'18'0'31,"0"0"-16,17 0-15,-17 0 16,17 18-16,-17 0 16,-1 17-16,1 18 15,-18-18-15,17 0 16,-17 1-16,0-19 0,0 19 16,0-19-16,0 18 15,-17-35-15,-1 18 16,1-18-1,-19-18-15,19 1 16,-1-1 0</inkml:trace>
  <inkml:trace contextRef="#ctx0" brushRef="#br1" timeOffset="62881.5296">6368 13458 0,'35'0'0,"18"0"15,-36 0-15,19 0 16,-19-17-16,36 17 15</inkml:trace>
  <inkml:trace contextRef="#ctx0" brushRef="#br1" timeOffset="63032.4487">6491 13406 0,'0'0'16,"0"35"-16,0 35 15,0-34-15,0-19 0,18 36 16,-18-35-16</inkml:trace>
  <inkml:trace contextRef="#ctx0" brushRef="#br1" timeOffset="63628.1955">6985 12912 0,'0'0'0,"0"35"0,18 18 16,-18 0-16,17 0 16,1 17-16,0 1 0,-1 70 15,-17-88-15,0 0 0,18 35 16,-18-70-16,-18-18 16,18-18-1,0-17 1,0 17-16,18-17 0,35 17 15,-36 0-15,54 18 16,-36 18-16,1 0 16,-1 17-1,-35-17-15,-18 35 16,-17-36-16,0 1 0,-1 0 16,-34-1-16,34-17 15,1 0-15,18-17 16,17-19-16,0 19 15</inkml:trace>
  <inkml:trace contextRef="#ctx0" brushRef="#br1" timeOffset="63844.2943">7320 12912 0,'0'-18'16,"18"18"-16,17-18 0,-17 1 15,70-1 1,-53 0-16,-17 18 16,-1-17-16,1 17 15</inkml:trace>
  <inkml:trace contextRef="#ctx0" brushRef="#br1" timeOffset="63978.0288">7426 12929 0,'0'0'15,"18"53"-15,-1-17 0,19-1 16,-19-18-16,1 1 0,17 0 16,-17-1-1,-1-17-15</inkml:trace>
  <inkml:trace contextRef="#ctx0" brushRef="#br1" timeOffset="64276.2649">7638 13123 0,'17'-17'16,"1"-1"-1,0-17-15,-1 17 16,1-35-1,-1 36-15,-17-1 0,18-17 16,-18 17-16,0-17 0,0 17 16,0 0-16,-18 1 0,1-1 15,-1 36 1,18 17 0,-17 0-16,17 1 0,17 17 15,1-18-15,-1-17 16,1-1-16,53 1 15,-54-18-15,19 0 0,-19 0 16</inkml:trace>
  <inkml:trace contextRef="#ctx0" brushRef="#br1" timeOffset="64562.1181">7920 12771 0,'0'-18'16,"0"36"-16,18-54 0,-1 36 0,1 0 15,-1 0 1,19 18-16,-19 0 16,-17 17-16,18-18 0,0 54 15,-1-36-15,-17 1 16,18-1-16,-18 0 0,0 0 16,0 1-16,0 17 15,0-36-15,-18-17 31,-17-17-31,17 17 16,-17-18 0,17 0-16,1 18 0,-1 0 15,1 0 1</inkml:trace>
  <inkml:trace contextRef="#ctx0" brushRef="#br1" timeOffset="65895.8286">1799 14534 0,'-17'-35'15,"-1"35"-15,-17-17 16,-1 17-16,-17 17 16,36 1-16,-18 17 0,-1 36 15,36-18-15,-17 17 16,17-17 0,35 0-16,-17-35 15,34-1-15,-16-17 16,-1 0-16,0-17 0,1-19 15,-19 1 1,1-18-16,-18 18 0,-18 17 16,-17-35-1,17 36-15,1 17 16,-1 0-16,18 17 16,0 1-1,18 17-15,17 0 16,0-17-16,-17-18 0,52 18 15,-34-18-15,-19-18 16</inkml:trace>
  <inkml:trace contextRef="#ctx0" brushRef="#br1" timeOffset="66074.3767">1976 14164 0,'0'0'16,"17"0"-16,18 18 16,-17-18-16,0 0 15,-1 0-15,1 0 0,17 17 16</inkml:trace>
  <inkml:trace contextRef="#ctx0" brushRef="#br1" timeOffset="66209.2561">2046 14217 0,'0'35'16,"0"-70"-16,-18 88 0,18-35 0,18 34 16,-18-16-16,35-1 15,-17 0-15,17 1 16,-17-36 0</inkml:trace>
  <inkml:trace contextRef="#ctx0" brushRef="#br1" timeOffset="66530.9347">2240 14499 0,'0'0'0,"18"0"0,-1-17 16,1-1 0,0 0-16,-18-17 15,0 17-15,17 1 16,-17-19-16,0-16 15,0 34-15,0-35 16,-17 35-16,17 1 0,0-1 16,-18 0-16,18 1 0,-18-1 15,18 36-15,-17 17 16,17 0 0,0 54-16,17-54 15,19 35-15,-1-52 16,18 17-16,-35-35 15,34 0 1,-34-17-16,0-1 16</inkml:trace>
  <inkml:trace contextRef="#ctx0" brushRef="#br1" timeOffset="66802.5943">2469 14093 0,'18'0'15,"17"-17"1,-17 17-16,17 17 16,-17 1-16,0 0 15,-18-1-15,17 19 0,1-1 16,-18 0-16,17-17 0,1 52 16,-18-52-16,18 0 15,-18 17 1,0-17-16,-18-18 0,0 0 15,1 0 1,-1 0 0,1-18-16,-1 18 15</inkml:trace>
  <inkml:trace contextRef="#ctx0" brushRef="#br1" timeOffset="66953.8158">2946 14411 0,'0'0'0,"17"0"0,19 0 15,-19 0 1,-17 18-16</inkml:trace>
  <inkml:trace contextRef="#ctx0" brushRef="#br1" timeOffset="67082.1346">2893 14640 0,'0'0'15,"35"0"-15,-17 18 0,-1-18 0,36 0 16</inkml:trace>
  <inkml:trace contextRef="#ctx0" brushRef="#br1" timeOffset="67800.0974">3881 14587 0,'0'0'16,"-18"-35"-16,0 0 0,1 17 15,-36 1-15,17 17 16,19 0-16,-1 17 0,-35 36 16,36-18-16,-1 1 15,18-1-15,0 0 0,18 18 16,-1-35 0,1-1-16,0-17 0,17 0 15,-18 0-15,54-35 16,-53 17-16,-1 1 0,1-18 15,0 17-15,-18 0 16,17 18-16,-17 18 0,18 17 16,-1 0-16,19 89 15,-19-71-15,19 53 16,-36-53-16,0-18 16,0 0-16,0 0 0,0 1 15,-36-1-15,19-17 16,-19-18-1,1-18-15,18 0 16,-19-17-16,19 0 0,-1 0 0,18-18 16,0 0-16,0 0 15</inkml:trace>
  <inkml:trace contextRef="#ctx0" brushRef="#br1" timeOffset="67987.3942">4022 14129 0,'0'0'15,"17"-18"-15,1 18 0,35-18 16,-18 18-16,-17 0 16,17-17-16,0 17 15,-17 0-15,-18-18 16</inkml:trace>
  <inkml:trace contextRef="#ctx0" brushRef="#br1" timeOffset="68121.0767">4128 14146 0,'0'0'15,"0"36"-15,0-1 0,0 0 0,17 1 16,1 16 0,-1-16-16,1-19 0,-18 1 15,18 0-15,17-18 16,-17 0-16</inkml:trace>
  <inkml:trace contextRef="#ctx0" brushRef="#br1" timeOffset="68422.6937">4339 14376 0,'0'0'15,"18"0"-15,-1-18 16,1 0-1,0 1-15,-1-18 0,1 17 16,0-35-16,-1 18 16,-17 17-16,0 0 0,-17-35 15,-1 36-15,0-1 16,1 18 0,-1 0-16,18 18 15,-18 17-15,36 0 16,-18 1-16,35 34 15,-17-34-15,17-19 0,-17 1 16,35-1 0,-36-17-16,19 0 0</inkml:trace>
  <inkml:trace contextRef="#ctx0" brushRef="#br1" timeOffset="68717.7366">4621 14023 0,'0'0'16,"18"0"-16,0 0 0,-1 0 0,1 0 15,17 18 1,-17-1-16,0 18 16,-18-17-16,17 0 0,-17-1 15,18 36-15,-18-17 16,0-19-16,0 1 0,0 0 15,0 17 1,0-18-16,-18-17 0,1 0 16,-19 0-1,19-17-15,-1-1 0,-17 1 16</inkml:trace>
  <inkml:trace contextRef="#ctx0" brushRef="#br1" timeOffset="69227.2584">5115 14340 0,'0'0'0,"18"0"15,0 0-15,-1 0 0,1 0 16,17 0-16,0 0 0,1 0 16,-19-17-1,1 17-15,-18 17 16,0 19-16,-18-19 16,1 19-16,-1-19 0,0 19 15,1 16-15,17 1 16,0-17-16,0-19 15,17 36 1,1-35-16,0-1 0,-1-17 16,1 18-16,0-18 0,17 0 15,-17 0-15,17 0 16,-18 0 0,-17-18-1</inkml:trace>
  <inkml:trace contextRef="#ctx0" brushRef="#br1" timeOffset="69472.9881">5133 14552 0,'18'0'16,"17"0"-16,35 0 15,-34 0-15,52-18 16,-53 18-16,-17 0 16,-1 0-16,1 0 15</inkml:trace>
  <inkml:trace contextRef="#ctx0" brushRef="#br1" timeOffset="69873.1723">5045 13935 0,'0'0'0,"-18"0"16,0 0-16,-17 17 15,35 1-15,-17 17 16,-1 53-16,0-35 16,18 36-16,-17-19 15,17 36-15,0 88 16,0-106-16,17 0 0,1-17 16,17 17-16,0-53 15,1 1-15,-1-19 0,0-17 16,1 0-16</inkml:trace>
  <inkml:trace contextRef="#ctx0" brushRef="#br1" timeOffset="70285.425">5539 13970 0,'0'0'15,"0"18"-15,35-1 16,-17-17-16,-1 0 15,1 0-15,17 0 0,0 0 16,-17-17-16</inkml:trace>
  <inkml:trace contextRef="#ctx0" brushRef="#br1" timeOffset="70446.7031">5556 14182 0,'0'0'0,"0"35"0,0 0 0,0 36 16,18-54-16,0 19 16,-1-19-16,18-17 15,-17 0-15,17-17 16</inkml:trace>
  <inkml:trace contextRef="#ctx0" brushRef="#br1" timeOffset="70746.058">5786 14323 0,'17'0'16,"1"-18"-16,-1-17 16,1 17-16,0 1 0,-1-1 15,-17-17-15,18-1 16,-18 1-16,0 17 15,0 1-15,-18-1 0,1 1 16,-1 34 0,18 1-1,0 52-15,0-52 16,18 53 0,-1-54-16,-17 1 15,18 0-15,0-18 0,17 0 16,-17 0-16</inkml:trace>
  <inkml:trace contextRef="#ctx0" brushRef="#br1" timeOffset="71052.1849">6068 14076 0,'17'0'16,"1"0"-16,0 0 15,-1 17 1,-17 1-16,18 0 16,-18-1-16,0 1 0,0 0 15,18 35-15,-18-18 16,0 0 0,0-17-16,0-1 15,-18-17-15,0 0 16,1-17-1,-1 17-15,18-18 16,-18 1 0,18-1-16</inkml:trace>
  <inkml:trace contextRef="#ctx0" brushRef="#br1" timeOffset="71414.1338">6209 13935 0,'0'0'15,"-18"-18"-15,1 18 16,34 18-1,19-1-15,-19 1 16,36 35-16,-35-18 16,17 18-16,-17-18 15,-18 18-15,35 53 16,-35-35-16,0-18 0,0 17 16,-18-17-16,1 88 15,-1-88-15,-17 0 16,17 0-16,-52 18 15,52-36-15,-17 0 0,17 0 16,-35 1-16,35-36 16</inkml:trace>
  <inkml:trace contextRef="#ctx0" brushRef="#br1" timeOffset="75273.8319">4621 13794 0,'0'17'94,"18"-17"-78,0 0-16,35 0 15,0 0 1,-18 0-16,18-17 0,17-1 16,1 18-16,17-18 15,-17 1-15,34-1 0,89 0 16,-88 18-16,88 18 16,-106-18-16,71 18 15,-88-18-15,-1 0 16,-34 0-16,17 0 15,-71 0 1</inkml:trace>
  <inkml:trace contextRef="#ctx0" brushRef="#br1" timeOffset="76118.542">1570 15117 0,'0'0'0,"-18"0"0,36-18 31,35 18-15,0-18-1,0 18-15,35 0 0,18-17 16,17 17-16,-17-18 0,17 18 16,107-18-16,-124 18 15,-18 0 1,-18 18-16,-17-18 0</inkml:trace>
  <inkml:trace contextRef="#ctx0" brushRef="#br1" timeOffset="83092.4786">1305 13952 0,'-17'0'16,"34"0"46,1 18-62,35-18 16,-18 18-16,71-18 15,-35-18-15,17 18 0,0-18 16,0 1-16,0 17 16,0-18-16,-17 0 15,0 18-15,-18-17 0,35-1 16,-53 18-16,0 0 16</inkml:trace>
  <inkml:trace contextRef="#ctx0" brushRef="#br0" timeOffset="89164.635">9648 12947 0,'0'0'15,"-52"18"-15,34-1 0,0 1 0,-35 35 16,53-18-16,-17 18 16,17-18-16,17 1 15,19 16 1,17-16-16,-18-36 15,35 17-15,-17-17 16,18-17-16,-36-1 16</inkml:trace>
  <inkml:trace contextRef="#ctx0" brushRef="#br0" timeOffset="89522.132">10089 13070 0,'0'0'0,"-17"-17"0,-1 17 16,-35 0 0,36 17-16,-1 1 0,0 17 15,18 1-15,-17 34 16,34-52-16,-17-1 16,18 1-16,17 0 0,18-18 15,-18 0-15,1-18 16,-19 0-16,19-34 15,-36 16-15,0 19 16,-18-1-16,0 0 0,1 1 16,-19-1-16,1 18 15,18 0-15,-1 18 16,18 17-16,0-17 16,18-1-16,17 19 15,0-19-15,0-17 0,54 18 16,-54-18-1,0 0-15,18-18 16</inkml:trace>
  <inkml:trace contextRef="#ctx0" brushRef="#br0" timeOffset="89992.6259">10319 13159 0,'-18'0'16,"36"0"-16,-36 17 0,18 1 0,0 17 15,0-17-15,53 17 16,-35-35-16,17 18 15,53-18-15,-53-18 16,36-17-16,-53 0 16,17-36-1,-35 36-15,-18-53 16,1 52-16,-19-17 16,19 0-16,-19-17 0,-34-36 15,52 53-15,1 35 0,17 1 16,0 52-1,17 0-15,1 18 16,0 18-16,34 70 16,-34-70-16,0-1 0,-1-17 15,19 35 1,-36-35-16,17-35 0,-17-36 31,0-17-15,0 0-16,18-18 15,0 17 1,-1 36-16,1-17 0,-1 17 16,1 35-1,0-17-15,-1 35 16,-17-36-16,18 36 16,0-35-16,-1-18 15,1 17-15,-18-34 16</inkml:trace>
  <inkml:trace contextRef="#ctx0" brushRef="#br0" timeOffset="90271.9984">10918 13247 0,'18'0'16,"-36"0"-16,54 0 0,-19-18 16,36 1-16,-35-1 15,0 0-15,-1 1 16,-34-19-16,-1 19 15,0 17-15,1 0 0,-1 0 16,-35 0 0,35 17-16,1 19 15,17-19-15,17 54 16,1-36-16,17-17 16,1 17-16,-1-17 0,53-1 15,-35-17-15,18 0 16,-36-17-16,-17-1 15,-18 0-15,0 1 16</inkml:trace>
  <inkml:trace contextRef="#ctx0" brushRef="#br0" timeOffset="90883.8921">12030 12788 0,'-18'-17'16,"0"-1"-16,18 0 15,18 18 1,-18-17-16,18 17 16,-1 0-16,19 0 0,17 17 15,-18 1-15,18 35 16,-18-36-16,-17 19 15,17 17-15,-35-18 16,0 0-16,-18 36 16,1-54-16,-1 19 0,0-19 15,1 19 1,34-19-16,19 1 16,-19-18-16,54 0 15,-1 0-15,-34 0 16,-1-18-16</inkml:trace>
  <inkml:trace contextRef="#ctx0" brushRef="#br0" timeOffset="91033.7711">12136 13053 0,'17'-18'16,"-34"36"-16,69-36 0,-34 1 0,17 17 15,36-36-15,17 19 16,-70 17-16</inkml:trace>
  <inkml:trace contextRef="#ctx0" brushRef="#br0" timeOffset="91324.2561">12594 12383 0,'0'0'15,"35"-18"-15,-17 18 0,17-18 16,1 1-16,-1-1 16,-17 18-16,-18-18 0,0 36 15,-18-18 1</inkml:trace>
  <inkml:trace contextRef="#ctx0" brushRef="#br0" timeOffset="91510.9393">12629 12435 0,'0'0'0,"0"36"0,0 17 16,0-18-16,0-17 16,36 17-1,-19-18-15,1 19 16,17-36-16,-17 0 0,0 0 15,-1 0-15</inkml:trace>
  <inkml:trace contextRef="#ctx0" brushRef="#br0" timeOffset="91879.0552">12876 12665 0,'18'0'32,"0"0"-17,-1-36-15,1 19 16,0-1-16,-18 1 0,17-19 16,-17 19-16,18-19 15,-18 19-15,0-36 16,-18 53-16,18-18 15,-17 1-15,-1 17 16,0 0-16,18 52 16,-17-34-1,17 17-15,0 18 16,17-17-16,-17-19 0,18 1 16,17 17-16,-17-35 15,17 18-15,-17-18 0,-1 0 16,1 0-16,-18-18 0</inkml:trace>
  <inkml:trace contextRef="#ctx0" brushRef="#br0" timeOffset="92223.8677">13123 12347 0,'0'0'16,"18"0"-16,0 0 15,-1-17-15,1 17 16,0 17 0,-1-17-16,1 0 15,-1 0-15,1 18 16,0 17 0,-18-17-16,17 52 15,-17-52-15,18 53 16,-18-54-1,0 1-15,0-1 16,0 1-16,0 0 0,-18-18 16,1 0-1,-1 0-15,0 0 16,1 0-16,-1 0 16,18 17-16,-17-17 15</inkml:trace>
  <inkml:trace contextRef="#ctx0" brushRef="#br0" timeOffset="93091.2444">12400 13458 0,'124'0'16,"-248"0"-16,336 0 0,-36 0 16,-52 0-1,70-17-15,-106 17 16,53 0-16,-88 0 16,-18 17-16</inkml:trace>
  <inkml:trace contextRef="#ctx0" brushRef="#br0" timeOffset="101453.7135">1323 15928 0,'-18'0'0,"36"18"16,-18-1-16,18 54 15,-1-18-15,1 0 0,-1-18 16,1 18-16,0 0 15,-18-18-15,17 0 0,19 18 16,-19-35-16,-34-36 31,-19-35-31,19 18 16,-19-36-16</inkml:trace>
  <inkml:trace contextRef="#ctx0" brushRef="#br0" timeOffset="101755.3695">1341 15840 0,'0'0'16,"35"-18"-16,-18 18 0,19 0 0,17 0 16,0 35-1,-53-17-15,17 17 16,-17 36-16,-17-1 16,-1-34-16,18-19 15,-18 19-15,18-19 16,18 1-16,0 0 0,-1-1 15,36 1 1,18-1-16,-54-17 0,19 18 16,-19-18-1,-34 18-15,-1-18 0,0 17 16,-17-17-16,-18 18 0,18 0 16,-18-1-16,18 1 0,-1 0 15,-17 17 1,53-18-16,18-17 15</inkml:trace>
  <inkml:trace contextRef="#ctx0" brushRef="#br0" timeOffset="102077.9883">1993 16193 0,'0'0'15,"-53"52"-15,18-34 0,17 17 0,-17 36 16,35-53 0,18 34-16,-18-34 15,53-18-15,-18 0 16,18-35-16,-18 0 16,-35 17-16,0-17 15,0-1 1,-18 19-16,1-1 15,-1 18-15,18 18 16,18-1 0,35 19-1,-36-19-15,19-17 16,52 0-16</inkml:trace>
  <inkml:trace contextRef="#ctx0" brushRef="#br0" timeOffset="102285.5364">2223 16298 0,'0'0'15,"0"53"-15,0-35 0,0 0 16,17 34-16,18-52 16,18 18-1,-17-18-15,34-35 16,-35 0-16,18-18 15,-35 17-15,-18-34 16,0 35-16,-18-1 16</inkml:trace>
  <inkml:trace contextRef="#ctx0" brushRef="#br0" timeOffset="102422.3373">2346 15804 0,'0'0'15,"0"18"-15,18 17 0,-1 1 0,1 17 16,35 70-16,-36-70 15,1 0-15,17 0 0,-17-18 16,17 36 0,-17-36-16,-18-17 0</inkml:trace>
  <inkml:trace contextRef="#ctx0" brushRef="#br0" timeOffset="102639.2991">2699 16175 0,'0'0'16,"-53"35"-16,35-17 15,1-1-15,-19 19 16,36-19-16,36 19 16,-1-19-16,35 1 15,-34 0 1,-1-1-16,-17-17 0,-1 0 0,1 0 15,0 0-15</inkml:trace>
  <inkml:trace contextRef="#ctx0" brushRef="#br0" timeOffset="103919.1639">2893 16210 0,'0'18'31,"0"-1"-15,17 19-16,1-19 15,0 1-15,-1 0 16,1-18 0,0 0-16,-1 0 15,-17-18-15,18 0 0,-18 1 16,0-1-1,18 18-15,-1 0 16,18 35 0,-17-17-1,0-18-15,35 35 16,-36-35-16,1 0 0,0 0 16,-1-17-16,-17-19 15,0 19-15,0-1 16,-35-35-1,17 18-15,1 17 16,17 1-16,17 17 16</inkml:trace>
  <inkml:trace contextRef="#ctx0" brushRef="#br0" timeOffset="104607.2471">3493 16193 0,'-36'17'16,"72"-34"-16,-72 52 0,19-18 0,17 19 15,0-1-15,17 0 16,1-17-16,17-18 16,-17 0-16,35-18 15,-53 1 1,17-36-16,-17 35 15,0 0-15,0 1 0,-35-18 16,17 35 0,1 0-1,17 17-15,35 18 16,-35-17 0,35 0-16,-17-18 15,17 17-15,-35-34 31,18 17 16,0 0-47,-1 0 16,1 0-16,35 0 16,-36 0-16,1 0 15,0 0 1,-1 0-16,-17-18 47,0 0-32,0 1-15,18-18 16,-18-1-16,0-52 16,0 53-16,-18-53 15,18 52-15,-17 1 16,-1 17-16,0 18 15,1 0-15,-1 0 16,18 36-16,0-19 0,0 19 16,0 16-16,35 19 15,1-36-15,-19 1 0,19-1 16,52-17-16,-53-1 16,0-17-16,1 0 15,17-17-15</inkml:trace>
  <inkml:trace contextRef="#ctx0" brushRef="#br0" timeOffset="104776.2607">4198 15840 0,'0'0'0,"0"17"15,-18 1 1,18 0-16</inkml:trace>
  <inkml:trace contextRef="#ctx0" brushRef="#br0" timeOffset="104898.5393">4269 16175 0,'0'0'0,"-18"0"31</inkml:trace>
  <inkml:trace contextRef="#ctx0" brushRef="#br0" timeOffset="107322.4644">6791 2152 0,'-18'0'16,"1"0"-16,17 18 16,0-1-1,0 1 1,0 17-16,-18 18 15,18-18-15,0 1 0,0-1 16,0 0-16,0 0 16,0-17-16,-18-18 31</inkml:trace>
  <inkml:trace contextRef="#ctx0" brushRef="#br0" timeOffset="107533.9859">6562 2399 0,'35'70'15,"-17"-34"-15,-1 34 16,1-34-16,17 34 16,-17-52-16,-1-18 15,19 17-15,-1-17 0,36-35 16,-36 0-16,18-36 15,-18 54-15,-17-19 16,-18 19-16</inkml:trace>
  <inkml:trace contextRef="#ctx0" brushRef="#br0" timeOffset="109426.3084">4833 15681 0,'0'53'16,"18"0"-16,-18 17 15,17 71 1,1-70-16,0 70 15,-1-106-15,1 36 16,0-71-16,-1 18 16,-17-36-16,18 0 15</inkml:trace>
  <inkml:trace contextRef="#ctx0" brushRef="#br0" timeOffset="109719.3617">5080 16122 0,'0'0'16,"0"71"-16,0-36 0,18 18 16,-1-36-1,1-17 1,-18-35 0,0 17-16,0 1 15,0-89 1,18 71-16,17-1 15,-18 36-15,19 36 16,-36-19-16,17 1 16,1 17-16,0-17 15,-18 17-15,17-17 0,19 17 16,-36-17-16,35-1 16</inkml:trace>
  <inkml:trace contextRef="#ctx0" brushRef="#br0" timeOffset="110076.2297">5486 16281 0,'0'0'16,"0"88"-16,0-35 0,0 17 16,17-17-16,-17 0 15,18-18-15,0 36 16,-18-53-16,0-54 15,-36-34 1,19 35-16,-1-18 16,0 0-16,1-71 15,-1 54-15,18-18 16,18 52-16,-1 19 16,36-19-16,-17 36 15,-19 0-15,19 18 0,-1 17 16,-35-17-16,0 17 15,0 0-15,-35 18 16,17-35-16,0-18 0,1 0 16,-1 0-1,18-35-15,0 17 16,18 0-16</inkml:trace>
  <inkml:trace contextRef="#ctx0" brushRef="#br0" timeOffset="110375.8509">5733 16104 0,'0'36'16,"0"-72"-16,0 89 0,0-35 16,0 0-16,0-1 0,0 1 15,17-1-15,1 1 16,17 0-16,-17-18 16,-1 0-16,1-18 0,0 0 15,-18-17-15,0 18 16,0-19-16,0 1 15,-18 17-15,18 36 32,18 0-17,-18 17-15,17-17 16,1-1-16,-18 1 16,18-18-16,-1 0 15,1 17-15,17-17 16,-35-17-16,18 17 15</inkml:trace>
  <inkml:trace contextRef="#ctx0" brushRef="#br0" timeOffset="110603.6529">6015 15663 0,'0'0'0,"0"18"15,0 0-15,18 35 16,-18-18-16,17 0 16,-17 18-16,35 35 15,1 0-15,-19-52 16,1-1-16,0-17 0,-18-1 16,0 19-1,0-19-15</inkml:trace>
  <inkml:trace contextRef="#ctx0" brushRef="#br0" timeOffset="110777.7945">6050 15981 0,'18'0'15,"17"-18"-15,0 18 16,1-17-16,34-1 15,-35 0-15,-17 18 16,0 0-16</inkml:trace>
  <inkml:trace contextRef="#ctx0" brushRef="#br0" timeOffset="112874.1146">7461 15910 0,'-17'-17'15,"17"-1"-15,-18 0 16,18 1 0,-18 17-16,18-18 0,-17 18 15,-1 0-15,-17 18 16,17-1-16,1 19 16,-1-1-16,0 0 0,18 0 15,-17 36-15,17-53 16,0 17-16,0-17 0,17 17 15,1-35-15,35 0 16,-36 0 0,1-18-16,17 1 0,-17-19 15,0 1-15,-18 0 0,17-18 16,-17 0-16,0-53 16,-17 36-16,-1-54 15,0 89-15,1-18 16,-1 18-16,18 17 0,-18 18 15,1 0-15,17 18 16,17 70 0,-17-35-16,18 0 15,0 17-15,-1-17 0,19 18 16,-19-18-16,54 35 16,-36-53-16,0 0 0,36 18 15,-1-17 1,-52-36-16</inkml:trace>
  <inkml:trace contextRef="#ctx0" brushRef="#br0" timeOffset="113249.5204">7990 15946 0,'-52'-18'16,"104"36"-16,-122-36 0,17 53 15,18 0-15,-1 36 16,36-36-16,-17 1 16,34 34-16,1-52 15,0-1-15,17-17 16,0 0-16,18 0 16,-18 0-16,1-17 15,-19-18-15,1 17 0,0 0 16,-18 1-16,0-1 0,0-35 15,-18 35-15,0 1 16,-17-19-16,17 19 16,1 17-16,17 35 15,0-17-15,17 35 16,1-36-16,35 19 16,-35-19-16,35 1 15,-18-18 1,0 0-16</inkml:trace>
  <inkml:trace contextRef="#ctx0" brushRef="#br0" timeOffset="113551.6231">8114 15328 0,'0'18'0,"35"-18"15,-17 0-15,17 0 16,0-18-16,-17 18 15,17-17-15,-17 17 0,17 0 16,-52 0 15</inkml:trace>
  <inkml:trace contextRef="#ctx0" brushRef="#br0" timeOffset="113783.9147">8202 15328 0,'0'0'15,"-18"71"-15,18-36 0,0 53 16,0-35-16,18 35 16,0-52-1,-18-1-15,17-17 0,1-1 16,0 1-16,-1-1 0,1-17 15,17 0 1,-17 0-16,-18-17 0</inkml:trace>
  <inkml:trace contextRef="#ctx0" brushRef="#br0" timeOffset="114156.7876">8431 15787 0,'18'0'16,"-36"0"-16,54 0 0,-19 0 0,19-35 16,-19-1-16,19 19 15,-19-54-15,1 36 16,-18-36-16,0 54 15,0-54-15,-18 53 16,1-35 0,-1 36-16,0-1 15,1 18-15,17 18 16,0 17-16,-18 36 16,36-36-16,-1 53 15,1-53-15,0 1 16,-1-1-16,1-17 0,35-1 15,-36-17-15,36-17 16,-35-1-16</inkml:trace>
  <inkml:trace contextRef="#ctx0" brushRef="#br0" timeOffset="114483.9272">8696 15363 0,'18'0'16,"17"0"-16,-17 0 16,17 18-1,-18-18-15,19 18 16,-1-18-16,0 17 16,-17 1-16,-18 35 15,0-35 1,0 17-16,0 18 15,0-18-15,0 0 0,0 1 16,0-1-16,0 18 16,0-36-16,-18-17 15,1 0 1,-1-17 0,0-1-16,1 18 15,17-17-15,-18 17 0</inkml:trace>
  <inkml:trace contextRef="#ctx0" brushRef="#br0" timeOffset="115169.1226">9278 16193 0,'0'17'15,"0"1"1,-18 17-1,1-17-15,-1-1 0,-17 36 16,0-35-16,-36 0 16</inkml:trace>
  <inkml:trace contextRef="#ctx0" brushRef="#br0" timeOffset="115859.0691">10231 15946 0,'-36'-36'16,"72"72"-16,-72-89 0,1 17 15,17 19-15,1 17 16,-1 0-16,0 0 0,1 35 16,-1 0-16,18 53 15,0-52 1,35 34-16,-17-52 16,17 0-16,-17-1 0,35-17 15,17-17-15,-34-1 16,17-35-1,-53 35-15,17-52 16,-34 35-16,-19-18 16,1 17-16,17 19 0,-17 17 15,-53-18 1,70 18-16,36 18 16,0-18-16,17 17 15,0-17-15</inkml:trace>
  <inkml:trace contextRef="#ctx0" brushRef="#br0" timeOffset="116175.4386">10548 15875 0,'18'53'16,"-36"-106"-16,36 124 0,-18-36 0,17 18 16,1-18-16,0-17 15,-18-1-15,17 1 0,1 0 16,-18-1-16,18-17 15,-1 18-15,1-18 16,-18-18-16,17 1 16,-17-1-16,0 0 0,0-17 15,0 0-15,0-1 16,0 19-16,18 17 16,-18 17-1,35 19 1,-17-19-16,0-17 0,-1 18 15,19 17-15,-1-35 16,-18 0-16,1 0 16,0 0-16,-1-17 0</inkml:trace>
  <inkml:trace contextRef="#ctx0" brushRef="#br0" timeOffset="116309.924">10936 16034 0,'0'-18'0,"0"36"0,0-54 16,-18 19-16,18-1 0,0-17 15,36 17 1,-19 1-16,54-1 15,-18 0-15,-18 1 16,0-1-16,18 0 0,-17 1 16,-19-1-16,19-17 15</inkml:trace>
  <inkml:trace contextRef="#ctx0" brushRef="#br0" timeOffset="116464.6596">11024 15540 0,'0'123'15,"0"-246"-15,18 317 0,0-124 0,-1 54 16,1-71-16,0-18 16,-1 0-16</inkml:trace>
  <inkml:trace contextRef="#ctx0" brushRef="#br0" timeOffset="116892.4196">11448 16351 0,'-18'159'16,"36"-318"-16,-36 406 0,18-123 15,0-71-15,0-71 16,-18-35 0,-17-53-16,0 36 15,0-54 1,17 54-16,18-71 15,18 70-15,34-35 16,-16 71-16,52 0 16,-35 17-16,17 18 15,-52 18-15,0-1 16,-18 18-16,-18-17 0,-35 53 16,18-36-16,-53 0 15,52-17-15,19 0 16,-19-18-16,36-18 15</inkml:trace>
  <inkml:trace contextRef="#ctx0" brushRef="#br0" timeOffset="117182.7527">11695 15981 0,'0'35'16,"0"0"-16,0 1 0,0-1 15,0 36-15,17-36 16,1-18-16,35-17 16,0 0-16,-36-35 15,36-18 1,-35 18-16,0 0 0,-1-18 16,-17 17-16,0 1 15,0 53 16,0 17-15,0-17-16,18-1 0,-1 1 16,1 0-1,0-18-15</inkml:trace>
  <inkml:trace contextRef="#ctx0" brushRef="#br0" timeOffset="117343.5088">12012 15998 0,'0'-35'16,"0"70"-16,18-87 15,17 52-15,0-18 16,36 0-16,-36 1 16,53-1-16,-52 0 15,-1 1-15,-17-1 16,-1 18-16,1 0 0,-18-18 16,-18 1-16</inkml:trace>
  <inkml:trace contextRef="#ctx0" brushRef="#br0" timeOffset="117488.4364">12224 15752 0,'0'0'0,"0"70"0,0 54 16,0-54-16,17-35 16,1 54-16,0-72 15,-18 1-15</inkml:trace>
  <inkml:trace contextRef="#ctx0" brushRef="#br0" timeOffset="119350.558">13194 15840 0,'0'0'15,"-35"0"-15,17 0 0,-17 0 16,17 17-16,-17 36 16,17-35-16,1 17 15,17 53 1,0-52-16,0-19 0,17 19 0,1-36 15,35 17 1,-18-17-16,0-17 0,1-19 16,-1 1-16,18-53 15,-36 35-15,-17-71 16,0 72-16,0-1 16,-17-18-16,-1 18 0,0 0 15,1 0-15,-18-17 16,17 52-16,0 18 15,18 18-15,-17 70 16,17-17-16,17 70 16,1-53-16,0-35 15,52 53-15,-35-54 16,1-16-16,-1-19 0,0 1 16,0 0-16,18-18 15</inkml:trace>
  <inkml:trace contextRef="#ctx0" brushRef="#br0" timeOffset="119673.4826">13564 15928 0,'0'0'16,"-35"35"-16,17-17 0,1 17 16,-1 18-1,18-18-15,35 1 16,-17-19-16,35 1 15,-18-18-15,1 0 16,-19-18-16,18 1 0,-17-1 0,-18 0 16,18-17-1,-36 0-15,0 17 0,1 0 16,-1 18-16,1-17 16,-1 17-16,0 17 15,36 1 1,-18 0-16,18-1 0,-1 1 0,18 0 15,36-1 1,-36 1-16,-17-18 0,35 0 16,-36-18-16</inkml:trace>
  <inkml:trace contextRef="#ctx0" brushRef="#br0" timeOffset="119919.2508">13723 15169 0,'0'0'15,"18"-35"-15,-1 18 16,54-1-1,-36 18-15,-17 0 0,-1 18 16,19-18-16,-19 0 0,1 17 16</inkml:trace>
  <inkml:trace contextRef="#ctx0" brushRef="#br0" timeOffset="120119.311">13794 15205 0,'0'88'16,"0"-176"-16,0 229 0,17-71 15,1-34-15,-18-1 16,0-17-16,18 17 16,-1-17-16,1-18 0,17 17 15,-17-34 1</inkml:trace>
  <inkml:trace contextRef="#ctx0" brushRef="#br0" timeOffset="120470.0292">14023 15540 0,'0'0'15,"18"0"-15,-1 0 16,1-18-16,-1 1 0,1-1 0,0 0 16,-1-17-16,1 17 15,-18-17-15,0-35 16,0 34-16,0 1 0,0 0 16,-18 17-16,1-17 15,-1 35 1,0 0-16,18 17 0,-17 1 15,17 0-15,0-1 16,0 54-16,0-36 16,35 36-16,-17-36 15,-1 0-15,1-17 0,0 0 16,-1-1-16,1 1 16,0-18-16,-1 0 15</inkml:trace>
  <inkml:trace contextRef="#ctx0" brushRef="#br0" timeOffset="120653.5603">14288 15381 0,'17'18'16,"1"-18"-16,35 0 15,-36 0-15,36 0 16,-35 0-1,17-18-15,-35 0 16</inkml:trace>
  <inkml:trace contextRef="#ctx0" brushRef="#br0" timeOffset="120846.7683">14587 15275 0,'0'0'16,"-17"53"-16,17-35 0,0 17 15,17 18-15,1-35 16,-18 17-16,18-35 0,17 35 16</inkml:trace>
  <inkml:trace contextRef="#ctx0" brushRef="#br0" timeOffset="121220.7283">14676 15187 0,'0'0'16,"17"0"-1,36 0 1,-35 0-16,17 0 0,-17 0 16,35 0-16,-36-18 15,1 18-15,-18 18 16,0 17-16,0 1 16,0-19-16,0 19 0,0 34 15,18-35 1,-18 36-16,17-53 15,-17 35-15,0-36 16,0 1-16,0-1 16,-17-17-1,-1 0-15,0-17 16,-17 17-16,0-18 16,17 18-16,0 0 15</inkml:trace>
  <inkml:trace contextRef="#ctx0" brushRef="#br0" timeOffset="138141.8663">7444 16475 0</inkml:trace>
  <inkml:trace contextRef="#ctx0" brushRef="#br0" timeOffset="139956.3009">7073 16898 0,'-17'0'0,"-1"-18"16,0 18-16,1 0 15,-1 0-15,-17 18 16,17 0-16,-17 35 16,17-18-16,18 18 15,0-18-15,0 18 16,18-35-16,17-1 15,-17-17-15,17 0 16,18-35-16,0-18 16,-36 35-16,1-52 15,-18 52-15,-18-35 16,1 36 0,-1-36-16,18 35 15,-17 18-15,-1 0 16,36 35-1,-18 1-15,17-1 16,-17 0-16,18-17 0,-1 17 16,19 0-16,17 1 15,-36-19-15,19-17 16,-1 0-16,0 0 0,-17-17 16</inkml:trace>
  <inkml:trace contextRef="#ctx0" brushRef="#br0" timeOffset="140184.8403">7355 16880 0,'-35'36'16,"70"-72"-16,-87 89 0,52-35 0,-18 0 16,18 17-1,0 0-15,35 0 0,0-17 16,18-18-1,-35 0-15,35-18 16,-18 1 0,-17-1-16,-18 1 15,17 17-15</inkml:trace>
  <inkml:trace contextRef="#ctx0" brushRef="#br0" timeOffset="141045.2704">6597 16845 0,'-18'0'31,"1"18"-15,17 17-1,0-17-15,0-1 0,0 54 16,17-36-16,36 18 15,-17-35-15,52-1 16,-35-17-16,0 0 16,-1 0-16</inkml:trace>
  <inkml:trace contextRef="#ctx0" brushRef="#br0" timeOffset="141778.7373">7532 16492 0,'0'0'0,"0"18"15,0 53 1,17-19-16,1 1 15,0 0-15,-1 18 0,1 52 16,0-70-16,-1-17 16,1-1-16,0 0 0,-18-53 31,0-17-15,0 0-16,0 0 0,-18-1 15,18 1-15,0 17 16,18 36-1,-1 0-15,1 35 16,-1-18-16,1-17 16,0-1-16,17 1 15,-17-1-15,17-17 16,-17 0-16,-1 0 0,19 0 16,-19-17-16,-17-1 15,18 1-15,-18-1 16,0 0-16,-18 1 15,1-19-15,-19 1 16,19 35-16,-19-18 16,19 18-16,-1 0 15,0 0-15,1 18 0,-1 17 16,18-17-16,35 35 16,1-35-16,34 17 15,-17-35-15,-18 0 16,18 0-16,18 0 15,-36 0-15,-17 0 0,-1-18 16</inkml:trace>
  <inkml:trace contextRef="#ctx0" brushRef="#br0" timeOffset="142101.7628">8361 16528 0,'-18'-18'15,"1"36"-15,-1 35 16,18-18-16,0 0 16,0 36-16,0-18 0,18 52 15,-1-52-15,1 0 16,17 18-16,0-54 16,18 19-16,-35-36 15</inkml:trace>
  <inkml:trace contextRef="#ctx0" brushRef="#br0" timeOffset="142398.2223">8502 16722 0,'0'0'15,"18"35"-15,-1-17 0,19 35 16,-19-18-16,18 0 15,-35-17-15,0 35 16,0-36 0,0 36-16,0-18 15,0 1-15,0-1 16,0 0-16,18-35 16,-18 18-16,18-18 0,-1 18 15,19-18-15,-19-18 16,-17 0-1,0 1 1</inkml:trace>
  <inkml:trace contextRef="#ctx0" brushRef="#br0" timeOffset="142530.4293">8520 17057 0,'0'0'0,"17"0"0,19-18 16,-1 18-16,18-17 15,-36 17-15,19 0 16,-19-18-16</inkml:trace>
  <inkml:trace contextRef="#ctx0" brushRef="#br0" timeOffset="142763.1231">8731 16633 0,'0'0'16,"0"-17"-16,18 17 0,0 0 16,-1 0-16,36-18 15,-35 18-15,-1 0 16,1-17-16</inkml:trace>
  <inkml:trace contextRef="#ctx0" brushRef="#br0" timeOffset="142946.9077">8802 16686 0,'0'0'0,"17"36"0,-17-1 15,0-17-15,18 35 16,-18-36-16,0 1 16,18-1-16,-18 1 0,17 0 15,1-1-15,0-17 16</inkml:trace>
  <inkml:trace contextRef="#ctx0" brushRef="#br0" timeOffset="143263.7143">8996 16898 0,'17'-18'32,"1"-17"-17,0 18-15,-18-36 16,17 17-16,-17 19 15,0-1-15,0 0 0,0 1 16,-17-1-16,17 0 0,-18 18 16,18 18-1,0 17 1,0-17-16,0 17 0,0 1 16,18-1-16,-1-17 0,-17-1 15,36 36 1,-19-53-16,1 18 0,0-18 15,-1-18-15</inkml:trace>
  <inkml:trace contextRef="#ctx0" brushRef="#br0" timeOffset="143587.4689">9172 16633 0,'18'0'15,"0"-17"1,-1 17-16,1 0 16,-1 0-16,1 0 0,0 0 15,-1 17 1,-17 1-16,0 17 0,0-17 16,18 35-16,-18-18 15,0 1-15,0-1 16,18-35-16,-18 17 0,-18-17 31,0 0-15,18-17-16,-17 17 15,-1-18-15,0 1 16</inkml:trace>
  <inkml:trace contextRef="#ctx0" brushRef="#br0" timeOffset="143887.7342">9419 16457 0,'0'0'16,"18"0"-16,-1 35 15,19-17 1,-1 53-16,-17-36 16,17 71-16,-17-53 15,-1 35-15,-17-35 16,-17 35 0,-1-35-16,-17-18 0,-1 0 15,19 1-15,-54 34 16,36-35-16,-36 18 15,54-35-15</inkml:trace>
  <inkml:trace contextRef="#ctx0" brushRef="#br0" timeOffset="145233.2664">8449 16757 0,'18'0'94,"-1"0"-94,1 18 15,0-18-15,-1 0 16,1 0-1,0 0-15,-1 0 16,1 17-16,-1-17 16,1 0-16,0 18 15,-1-18 1,-17-18-16,0 36 47,0 0-16,0-1 0,0 1-31,0-1 16,-17 1-16,17 0 16,-18-1-16,18 1 15,-18 0 1,18 17-16,0-17 15,-17 17 1,17-18-16,-18 1 0,18 0 16,0-1 15,18-17 0,-1 0-15,1 18-1,17-18-15,-17 0 16,0 0-16,17 18 0,-17-18 16,34 0-16,-34 17 15,0-17-15,-1 18 16,1-18-16,-36 0 31</inkml:trace>
  <inkml:trace contextRef="#ctx0" brushRef="#br0" timeOffset="148047.4474">13212 16545 0,'17'0'0,"71"0"15,-17-17-15,-1 17 16,142-36-16,-106 19 15,106-1-15,-124 18 16,0-18-16,53 18 16</inkml:trace>
  <inkml:trace contextRef="#ctx0" brushRef="#br0" timeOffset="149837.9711">13106 17163 0,'-36'-18'16,"72"36"-16,-89-36 0,35 18 0,-17 18 16,0 17-1,35-17-15,-18 17 0,0 35 16,1 1 0,34-36-16,1-17 15,17 17-15,1-17 16,-1-18-16,71-88 15,-53-1 1,-36 54-16,1-71 16,-18 53-16,-18 0 0,1-52 15,-19 52 1,1-35-16,0 35 16,-1-18-16,19 71 15,-1-18-15,18 36 16,18 70-16,-1-35 15,1 35-15,35 53 16,-18-70-16,1 0 16,-1-19-16,0 1 0,18 18 15,-18-36-15,-17-17 16,0-18-16,-1 18 16,1-18-16</inkml:trace>
  <inkml:trace contextRef="#ctx0" brushRef="#br0" timeOffset="150338.3209">13494 17039 0,'0'0'0,"0"18"0,0 17 16,-18 53-1,18-35-15,0 0 0,18 35 16,17-35 0,0-35-16,1-18 15,-19 0-15,19 0 16,-19-18-16,18 1 0,-17-1 0,-18 0 15,18-35-15,-18 36 16,0-1-16,-18 18 16,18 18-1,18 35 1,-1-18-16,19 18 16,-1-35-16,-17-1 0,34 1 15,19-18-15,-53 0 16,17-35-1,-35 17-15,-18-35 16,1 18-16,-1 17 16,-17-17-16,17-1 0,-35-16 15,36 16-15,-1 1 16,18 17 0,18 18-16</inkml:trace>
  <inkml:trace contextRef="#ctx0" brushRef="#br0" timeOffset="150571.5063">14041 16792 0,'0'18'15,"17"-18"1,1-18-16,17 18 0,-17-17 16,17-1-1,-35 0 1</inkml:trace>
  <inkml:trace contextRef="#ctx0" brushRef="#br0" timeOffset="150751.0403">14076 16863 0,'0'53'16,"0"-106"-16,0 123 0,17-34 0,-17-1 15,0-17-15,18-1 16,-18 18-16,18-17 16,-1 0-16,1-18 0,0 17 15,-1-17-15,1 0 16,0 0-16,-1-17 0</inkml:trace>
  <inkml:trace contextRef="#ctx0" brushRef="#br0" timeOffset="151100.1315">14323 17039 0,'0'0'15,"17"0"1,1 0-16,0-17 16,-1-1-16,1 0 15,0-35-15,-18 36 16,0-36-16,0 18 16,-18-18-16,0 35 15,1 0 1,-1 18-16,0 18 15,18 0-15,0 17 16,0 0-16,0 0 0,18 36 16,0-53-16,-1 17 15,1-17-15,0-1 0,35-17 16,-36 0 0,1 0-16,17-17 15</inkml:trace>
  <inkml:trace contextRef="#ctx0" brushRef="#br0" timeOffset="151405.4499">14587 16669 0,'18'0'15,"0"17"1,-1 1-16,1 0 15,0-1-15,17 19 16,-18-19-16,-17 19 16,18-19-16,-18 18 0,0 18 15,18-17-15,-18 17 16,0-36 0,-18 1-16,0-18 15,-17 0 1,18-18-16,-19 1 15,19 17-15,-1-18 16,0 18-16</inkml:trace>
  <inkml:trace contextRef="#ctx0" brushRef="#br0" timeOffset="152702.6593">13212 18168 0,'-18'0'15,"0"0"-15,1 0 16,-1 0 0,0 18-1,1-1-15,17 1 0,-18 35 16,18-18 0,0 0-16,0 1 0,0-1 15,0 0-15,35 1 16,1-36-16,17 0 15,-36-18-15,18-17 0,-17-1 16,17 1-16,-35-18 16,18 0-16,0-53 15,-18 54-15,-18-19 0,18 36 16,-35-71-16,17 71 16,18-1-16,-35-34 15,17 70-15,18 17 16,-17 19-16,17 17 15,17 88-15,36 17 16,-35-87-16,70 17 16,-53-53-16,0 1 15,54-19 1,-72-17-16,19-17 0</inkml:trace>
  <inkml:trace contextRef="#ctx0" brushRef="#br0" timeOffset="153086.0595">13635 17939 0,'0'70'15,"0"-140"-15,18 193 0,-18-70 0,35 53 16,-18-71-16,19 36 15,-36-36-15,17-17 16,1-1-16,-18-34 31,18-1-15,-18 0-16,53 1 16,-36 17-16,36 0 15,-18 17-15,-17 19 16,-18-19-16,-35 19 15,-1-36-15,1 17 16,-18 1-16,0-18 0,18 0 0,-35 0 16,34 0-1,36-18-15,0 1 0,18-19 16,35-34-16</inkml:trace>
  <inkml:trace contextRef="#ctx0" brushRef="#br0" timeOffset="153301.4137">13970 17745 0,'35'0'15,"1"0"-15,-19 0 16,54-36 0,-54 36-16,1-17 0</inkml:trace>
  <inkml:trace contextRef="#ctx0" brushRef="#br0" timeOffset="153503.2195">14076 17780 0,'0'53'0,"0"-106"0,0 141 16,0-53-16,0 18 15,0-17-15,0 34 16,0-52-16,17 17 16,1-17-16,0-18 15,-1 0-15,36-18 16,-35 18-16,0-17 0</inkml:trace>
  <inkml:trace contextRef="#ctx0" brushRef="#br0" timeOffset="154003.1487">14340 18062 0,'0'0'0,"18"0"0,0 0 15,-1 0-15,1-35 16,0 17-16,17-35 16,-35 18-16,0-35 15,0 52 1,0-17-16,-18-1 15,1 19-15,-1 17 16,18-18-16,-18 18 0,1 0 0,17 18 16,-18 17-16,18 0 15,18 36 1,-1-36-16,19 18 16,-19-35-16,1-1 15,0-17-15,17 0 0,0 0 16,-17 0-16</inkml:trace>
  <inkml:trace contextRef="#ctx0" brushRef="#br0" timeOffset="154353.0099">14587 17727 0,'18'0'0,"0"0"15,35 0 1,-18 0-16,-18 0 16,1 0-16,0 18 15,-18 17 1,0-17-16,0 35 16,0-36-16,0 18 15,0-17-15,0 17 16,0-17-16,17 17 0,-17 1 15,0-19-15,0 1 16,-17-18 0,-1-18-1,0 1-15,-17-1 16,18 0-16,-1 18 0,0-17 16,1 17-16</inkml:trace>
  <inkml:trace contextRef="#ctx0" brushRef="#br0" timeOffset="165465.285">229 11889 0,'0'17'31,"18"-17"-15,0 0-16,17 18 0,0-18 0,53 0 15,-52 0-15,34 0 16,-35 0-16,1 0 16,-19 18-16,1-18 15,-18 17-15,-18-17 32</inkml:trace>
  <inkml:trace contextRef="#ctx0" brushRef="#br0" timeOffset="165781.1323">494 11783 0,'0'0'0,"0"17"15,18-17 1,-1 18-16,18 0 0,1-1 15,34 1-15,-17 0 16,-18-18-16,1 17 0,34 1 16,-34-18-16,-19 18 15,1-18 1,-18 17-16,-18 1 16,-17-1-1,17 1-15,1 0 0,-36-1 16,35 1-1,0 0-15,1-1 0,17 1 16,-18 17-16</inkml:trace>
  <inkml:trace contextRef="#ctx0" brushRef="#br0" timeOffset="166787.3059">318 16228 0,'0'0'0,"-18"0"16,36 0 15,17 0-15,0 0-16,0 0 0,18 0 16,-17-18-16,16 18 15,-34 0 1,0 0-16,-1 0 15,1 0-15,-36 0 16</inkml:trace>
  <inkml:trace contextRef="#ctx0" brushRef="#br0" timeOffset="167083.0809">564 16051 0,'18'0'47,"17"18"-47,1 0 16,-1-18-16,-17 17 0,17 1 15,0 0 1,-17-18-16,17 17 15,-35 1-15,0 17 16,0-17-16,-35 35 16,-1-36-16,-16 54 15,34-53-15,-17 34 16,35-34-16</inkml:trace>
  <inkml:trace contextRef="#ctx0" brushRef="#br0" timeOffset="172594.2943">22966 3986 0,'0'18'15,"0"-36"-15,17 18 0,54-70 16,-36 17-16,54-88 16,-54 53-1,-18-1-15,19 1 16,-36 0-16,17 0 0,-17-89 16,-17 89-16,-36-53 15,18 106-15,-18-18 16,17 35-16,19 36 15,-19 17-15,19 18 0,-19 141 16,36-106-16,0 18 16,18 0-16,53 53 15,-18-89-15,17 1 16,1-18-16,70 17 16,-18-34-16</inkml:trace>
  <inkml:trace contextRef="#ctx0" brushRef="#br0" timeOffset="173290.0675">23707 3634 0,'0'0'16,"-36"17"-16,19 1 15,-19 35-15,36-18 0,0 0 16,36 1-1,-19-19-15,19 1 0,-19-18 16,36-18-16,-35 1 16,0-1-16,-1 0 0,-17-17 15,0 0-15,0-18 16,0 18-16,-17-1 16,-1 19-16,0-1 15,1 18-15,17 35 16,0 1-16,17 17 15,1-18-15,35 0 16,-18-17 0,36-1-16,-36-17 15,0 0-15,-17-17 16,-1 17-16,1-18 0,-18 0 16,0 1-16,0-18 0,0-1 15,0 19 1,0 52-1,18 18 1,-18-36-16,17 19 16,36-1-16,-17-35 15,16 0 1,-16-18-16,-19 1 0,1-36 16,-18 35-16,0-17 15,0 0-15,-18 17 0,18-17 16,-17 35-16,17 17 15,17 54 1,1-1-16,0 1 16,-1 0-16,19-1 0,-19 1 15,19 52-15,-19-70 16,-17 18-16,0-54 16,-17 1-16,-1 0 15,-53-1-15,36-34 16,-18-1-16,-35-17 15,53-1-15,-1 1 0,19 0 16,-1-53-16,18 35 16</inkml:trace>
  <inkml:trace contextRef="#ctx0" brushRef="#br0" timeOffset="173669.8279">24483 3722 0,'17'17'16,"1"-17"-16,0 0 16,-1-17-1,1-1-15,-18 1 16,0-1 0,-18 0-16,1 1 15,-36 17-15,35 0 16,18 53-1,0-36-15,0 36 16,18-18-16,-1-17 0,19 0 16,17-1-16,-36 1 15,36-18 1,-35-18-16,17-17 16,-35 17-16,18 1 0,-18-19 15,17 1-15,-17 18 0,18-1 16,0-17-1,-1 35-15,19-18 16,-1 36-16,0-1 16</inkml:trace>
  <inkml:trace contextRef="#ctx0" brushRef="#br0" timeOffset="174140.6252">25806 3792 0,'53'-35'0,"-36"0"16,54-71-16,-36 53 16,0-17-16,1-1 15,-1 0-15,-17 1 0,17-89 16,-35 89-16,0-72 15,-18 72-15,-35-18 16,18 70-16,17 0 16,-17 36-16,0 53 15,35-1-15,0 18 16,17 89-16,36-71 16,36 70-16,-54-105 15,88 17-15,-70-35 16,53 0-16,-71-36 15,-17 1 1</inkml:trace>
  <inkml:trace contextRef="#ctx0" brushRef="#br0" timeOffset="175669.4773">22737 5186 0,'17'0'16,"1"35"-1,-18-17-15,17 35 16,-17-18-16,0 18 0,0 17 16,0 107-1,0-71-15,0 17 0,0 18 16,0 194 0,0-158-16,0 17 0,0 211 15,0-193-15,0 176 16,0-229-16,0-18 15,0-53-15,18 36 16,0-107-16,-1-17 16,-17-35-16</inkml:trace>
  <inkml:trace contextRef="#ctx0" brushRef="#br0" timeOffset="176503.1454">22754 5221 0,'18'0'16,"35"18"-1,0-18-15,105-18 16,-52 18 0,124-35-16,-89 17 15,194-35-15,-141 36 16,-18-1-16,18 0 0,0 18 16,194-17-1,-211 17-15,-1-18 0,0 18 16,1 0-16,140-18 15,-158 18-15,88-17 16,-141-1-16,70 18 16,-105-17-16,17 17 15,-35 0-15,0-18 0,35 18 16,-53 0-16,18 18 16,-35-18-16,0 17 15,-18 1 1,0-1-16,0 1 15,17 0-15,-17 35 16,0-36 0,18 71-16,-18-35 15,17 53-15,-17-53 16,0 18-16,0-1 0,0 1 16,0 17-16,0 0 15,-17 18-15,17 106 16,0-106-16,0 17 0,0-17 15,17 123-15,1-105 16,0-1-16,-1-17 16,1 0-16,0 17 0,17 89 15,-17-89-15,17 89 16,-18-106-16,19 106 16,-19-124-16,1 70 15,-18-87-15,0 53 16,0-89-1</inkml:trace>
  <inkml:trace contextRef="#ctx0" brushRef="#br0" timeOffset="177281.7802">22807 8220 0,'0'0'16,"18"17"-16,-1 1 0,19 17 15,-19-17-15,1 35 0,0-18 16,-1 18-16,-17 0 15,0 18-15,18-19 0,-18 37 16,0-72-16,17 19 16,-17-19-16,18 18 15,0-17-15,-1-18 16,1 0-16,0 18 0,17-18 0,71 0 16,-36 0-1,89 0-15,-53 0 16,141 17-16,-106 1 15,0-18-15,35 18 16,-17-18-16,35 0 0,212 0 16,-212 0-16,18 0 15,-18-18-15,17 18 0,-17-18 16,18 18-16,176-35 16,-212 17-16,124 18 15,-176 0-15,-36 0 0,-17 0 16,-19 18-16,-16 0 0,-1 17 15,-17-17 1,-18-1-16</inkml:trace>
  <inkml:trace contextRef="#ctx0" brushRef="#br0" timeOffset="179912.7008">21026 7038 0,'70'0'16,"-17"0"-16,18 0 16,17 0-16,18 0 15,17 0-15,1-18 0,105 1 16,-123 17-16,52-18 15,-87 18-15,0 0 16,-1-18-16</inkml:trace>
  <inkml:trace contextRef="#ctx0" brushRef="#br0" timeOffset="180140.4277">22137 6720 0,'35'0'16,"-70"0"-16,88 18 0,0 0 15,52 17-15,-52-17 16,18-1-16,0 19 0,52-1 16,-70-18-1,-18 1-15,0 0 0,-17 17 16,-36-17-16,-34 35 16,-1-36-16,-18 1 15,18 17-15,0-17 0,0-1 16,0 1-16,18-18 15,0 18-15,0-18 16</inkml:trace>
  <inkml:trace contextRef="#ctx0" brushRef="#br0" timeOffset="193010.0392">19473 6756 0,'0'0'15,"-53"-36"-15,18 19 0,0 17 16,-36 17-16,36 19 15,-18 52 1,35-35-16,1 0 0,17 53 16,17-54-16,1-16 15,17-1-15,1-17 0,-1-18 16,53-18-16,-35-17 16,18-36-16,-36 36 15,0-53 1,-35 35-16,0 18 0,0-1 15,-17 1-15,-1 17 16,18 1-16,-18 34 16,1 1-16,17 17 0,0 53 15,17-52 1,1 17-16,17 17 16,0-52-16,-17 17 0,17-17 15,-17-18-15,0 0 0,17 0 16,-17-18-1</inkml:trace>
  <inkml:trace contextRef="#ctx0" brushRef="#br0" timeOffset="193242.5655">19632 6085 0,'0'0'16,"0"-17"-16,0-1 0,18 1 15,-1 17-15,1-18 16,0 18-16,-1 0 0,36 0 16,-35 0-16,-1 18 15,19-18-15</inkml:trace>
  <inkml:trace contextRef="#ctx0" brushRef="#br0" timeOffset="193449.073">19703 6103 0,'0'0'16,"17"53"-16,1-18 15,0 36-15,-18-54 16,17 36-16,1-35 15,-18 0-15,17-1 16,1-17 0,0 0-16,-1 18 15,1-18 1,-18-18-16</inkml:trace>
  <inkml:trace contextRef="#ctx0" brushRef="#br0" timeOffset="193808.6213">20003 6350 0,'17'0'16,"1"-18"-16,-1 1 15,1-1-15,0-17 16,-18 17-16,17-17 0,-17-18 16,0 35-1,0 1-15,-17-19 0,17 19 16,-18 17-16,18-18 16,-18 18-16,1 18 15,17-1-15,0 1 0,0 0 16,0 17-16,0 0 15,17 1-15,1-1 16,17 0-16,-17-17 16,0-18-16,-1 17 15</inkml:trace>
  <inkml:trace contextRef="#ctx0" brushRef="#br0" timeOffset="193975.1418">20249 6227 0,'18'0'15,"0"0"-15,-1 0 16,1 0-16,17-18 16,-17 18-16,0-18 0</inkml:trace>
  <inkml:trace contextRef="#ctx0" brushRef="#br0" timeOffset="194143.677">20496 6103 0,'0'53'16,"0"-35"-16,18-1 15,-18 19-15,18-19 16,-18 1-16,0-1 0,0 1 15,17 0-15</inkml:trace>
  <inkml:trace contextRef="#ctx0" brushRef="#br0" timeOffset="194497.7684">20690 6015 0,'18'-18'0,"-36"36"0,54-36 15,-19 36 1,1-18-16,-18 18 16,35-1-16,-17 1 15,0-1 1,-1 1-16,1 35 15,-18-35 1,17 52-16,1-35 0,-18 1 16,0-1-16,0 0 15,0 1-15,0-19 16,-18-17 0,1 0-16,-1 0 0,1 0 15,-1 0-15,0 0 16,1 0-16</inkml:trace>
  <inkml:trace contextRef="#ctx0" brushRef="#br0" timeOffset="195393.8213">27393 6950 0,'0'0'0,"18"0"31,52 17-15,-17-17-16,36 0 0,-19-17 16,36 17-16,88-36 15,-88 36-15,-18-17 0,53-1 16,-88 18-16,0-17 15,-35 17 1</inkml:trace>
  <inkml:trace contextRef="#ctx0" brushRef="#br0" timeOffset="195639.8846">28258 6703 0,'0'0'15,"35"-18"-15,0 1 0,0 17 16,1 0-16,69 0 15,-34 0-15,0 17 0,34 18 16,-52-17 0,-17 0-16,-19 35 15,-17-18-15,-35 35 16,0-52-16,-36 35 16,36-18-16,-36 1 15,36-19-15,17 1 16,-17-1-16,35 19 0,-35-19 15,17 1-15</inkml:trace>
  <inkml:trace contextRef="#ctx0" brushRef="#br0" timeOffset="197197.4681">29669 6579 0,'0'-35'16,"0"17"-16,-53-17 15,17 35 1,1 18-16,-18-1 0,-35 36 16,53-17-16,-18 52 15,53-53-15,0 18 16,0-18-16,17 1 0,1-1 15,17-18-15,18 1 16,-17 0-16,69-18 16,-52-18-16,-17 0 0,34-34 15,-52 16-15,-18-34 16,-35-18 0,17 52-16,0 19 0,-35-19 15,36 36 1,17 36-16,0-19 15,17 71-15,36-35 16,-17-17-16,69 17 16,-52-36-16,35-17 15,-35-17 1,-17-1-16</inkml:trace>
  <inkml:trace contextRef="#ctx0" brushRef="#br0" timeOffset="197412.9126">29968 5856 0,'0'-35'15,"0"70"-15,18-70 0,0 17 0,35 1 16,-36 17-16,36 0 15,-35 0-15,17 17 16,-35 1-16</inkml:trace>
  <inkml:trace contextRef="#ctx0" brushRef="#br0" timeOffset="197597.1213">30074 5909 0,'0'0'15,"0"53"-15,0-18 0,0 1 16,0 34 0,0-35-16,0 1 15,0-1-15,0-17 16,18-1-16,0-17 16,35-17-1</inkml:trace>
  <inkml:trace contextRef="#ctx0" brushRef="#br0" timeOffset="197891.7745">30304 6262 0,'35'-18'0,"-17"1"15,-1-1-15,1-17 0,-1 17 16,19-53-16,-36 36 15,17-35 1,-17 34-16,-35-17 16,17 53-16,1 0 0,-18 18 15,17 0-15,0 52 16,18-34-16,0-1 16,36 35-16,-19-52 15,18 17-15,-17-17 16,70 0-16,-52-1 15,-1-17-15,-18-17 0</inkml:trace>
  <inkml:trace contextRef="#ctx0" brushRef="#br0" timeOffset="198192.6913">30621 5891 0,'18'-35'16,"-36"70"-16,53-70 0,-17 17 0,35 1 15,-18 17-15,-17 0 0,52 0 16,-52 17 0,0-17-16,-1 18 0,-17 0 15,0-1-15,0 54 16,0-36-16,0 36 16,0-36-16,0 0 0,18 36 15,0-53 1,-1 17-16,1-18 15,-36-17 1,-35 0 0,18 0-16,-35 0 15,34 0 1</inkml:trace>
  <inkml:trace contextRef="#ctx0" brushRef="#br0" timeOffset="199555.2574">23266 5627 0,'-18'0'15,"18"17"-15,0 19 16,-18 52-16,1-35 16,17-18-16,0 18 0,0 35 15,17-52-15,1-19 16,0 1-16,-1-18 0,36 0 16,-17 0-1,-1-35-15,-18 17 0,19 0 16,-1-35-16,-17 36 15,-1 17-15,1 17 16,0 1-16,17 17 16,0 1-1,18-1-15,-18-18 16,36-17-16,-53 0 16,34 0-16,-34 0 15,-18-35 1,0 0-16,-18-36 15,1 36-15,-1-36 16,1 54-16,-1-18 0,-17-1 16,35 19-1</inkml:trace>
  <inkml:trace contextRef="#ctx0" brushRef="#br0" timeOffset="199922.1485">24007 5503 0,'0'0'15,"0"-17"1,52 17-1,-16-18-15,-1 18 0,-17-18 16,-1 18-16,19-17 16,-36-1-16</inkml:trace>
  <inkml:trace contextRef="#ctx0" brushRef="#br0" timeOffset="200088.0062">24007 5574 0,'0'0'0,"0"35"0,0 18 16,0-35-16,17 35 16,1-36-1,-1-17-15,-17 18 0,36 0 16,-19-18-16,19 0 16</inkml:trace>
  <inkml:trace contextRef="#ctx0" brushRef="#br0" timeOffset="200400.1688">24271 5750 0,'0'0'0,"18"0"16,-1-35-1,1 17 1,0-17-16,-1-18 15,-17 18-15,18 17 16,-18-17-16,0 17 0,0-17 16,0 17-16,-18 18 15,18 36 1,0-1-16,0-17 16,0 35-16,18-1 15,0-52-15,-1 18 16,19 0-16,-19-18 15,1 0-15,-1-18 0,1 0 16</inkml:trace>
  <inkml:trace contextRef="#ctx0" brushRef="#br0" timeOffset="200688.6494">24500 5433 0,'0'-35'15,"0"70"-15,18-70 16,0 17-16,-1 18 0,19 0 15,-19 0-15,1 0 16,17 0-16,-35 18 16,35-1-1,-17 1-15,-18-1 0,18 19 16,-18 17-16,0-18 16,0 0-16,0 0 0,0 1 15,17 17-15,-17-36 16,0 1-1,-17-36 1,-1 18 0,18-17-16,-18 17 15,1-18-15,-1 18 16</inkml:trace>
  <inkml:trace contextRef="#ctx0" brushRef="#br0" timeOffset="201189.4179">24977 5980 0,'0'0'0,"-18"35"0,0-17 0,1 34 16,-1-34 0,0 17-16,18-17 15</inkml:trace>
  <inkml:trace contextRef="#ctx0" brushRef="#br0" timeOffset="201606.4658">25312 5398 0,'0'52'0,"0"-104"0,17 246 16,1-124-16,0 1 15,-1 34 1,1-52-16,-18-17 0,18 17 16,-18-36-1,17-17-15,-17-17 16,18-36-16,0 35 16,17-35-1,-18 35-15,54 1 16,-36 17-16,18 35 15,-35 0-15,0 18 16,-18-17-16,-18 17 16,-35-18-1,35-35-15,-17 17 0,-18-17 16,18 0-16,0-35 16,35 18-16,-18-1 15,36 0-15</inkml:trace>
  <inkml:trace contextRef="#ctx0" brushRef="#br0" timeOffset="201839.922">25788 5415 0,'0'0'16,"35"18"-16,36-18 16,-36 0-16,36-18 15,-54 1-15,19-1 16,-36 0 0</inkml:trace>
  <inkml:trace contextRef="#ctx0" brushRef="#br0" timeOffset="202012.4551">25876 5503 0,'0'71'16,"0"-142"-16,18 177 0,-18-35 16,18-54-16,17 36 15,-18-53-15,1 36 16,0-36-16,-1 0 0,19 0 15</inkml:trace>
  <inkml:trace contextRef="#ctx0" brushRef="#br0" timeOffset="202346.1777">26176 5750 0,'0'-17'0,"18"-1"16,-1 0-16,1 1 0,0-36 15,-1 18-15,-17-1 16,18 19-16,-18-19 16,0 1-16,0-18 15,-18 53-15,1-17 16,-1 17-16,0 35 15,18-18-15,0 19 16,0 34 0,0-34-16,0-19 0,18 18 15,-18 1-15,18-19 0,35 1 16,-36 0-16,19-18 16,-19 0-16,1-18 15</inkml:trace>
  <inkml:trace contextRef="#ctx0" brushRef="#br0" timeOffset="202686.4272">26423 5327 0,'18'0'15,"-1"0"-15,19 18 16,-19-18-16,19 0 15,-19 17-15,1-17 0,-1 0 16,1 0-16,0 0 0,-1 36 16,-17-19-1,0 18-15,0 1 0,0-1 16,0 18-16,18 17 16,-18-34-16,18-19 0,-18 1 15,0 0 1,0-1-16,-18-34 15,-17-1 1,17 18-16,0 0 16,-17-18-16,18 18 0,-19 18 15,19-18-15</inkml:trace>
  <inkml:trace contextRef="#ctx0" brushRef="#br0" timeOffset="204742.4461">24924 8943 0,'0'0'16,"0"18"-1,0 17 1,17 0-16,-17 18 0,0 0 15,0 0-15,18 35 0,-18-17 16,-18 123-16,18-106 16,0 106-1,0-106-15,0 53 16,18-88-16,-18 0 16,18-18-16,-1-17 0,1 17 15,-18-17-15,18-36 16</inkml:trace>
  <inkml:trace contextRef="#ctx0" brushRef="#br0" timeOffset="205031.8353">24694 9843 0,'0'0'15,"53"123"-15,-35-70 0,17 88 16,-17-88-16,0 70 16,-1-70-1,1-17-15,17 34 16,-17-52-16,-1-1 16,1-17-16,35-35 15,-18 0-15,1 17 0,-1-17 16,35-36-16,-17 36 15,0-18 1,-35 36-16,-1-1 0</inkml:trace>
  <inkml:trace contextRef="#ctx0" brushRef="#br0" timeOffset="206623.5327">25629 9472 0,'-17'-18'15,"-1"36"-15,-35 17 16,18 1-16,17-1 0,1 0 16,-19 36-16,36-54 15,18 19-15,0-1 16,34 0-16,-16-17 16,52 0-16,-53-18 15,1 0-15,52 0 16,-53-18-16</inkml:trace>
  <inkml:trace contextRef="#ctx0" brushRef="#br0" timeOffset="206957.3613">25929 9684 0,'-17'-18'16,"-1"18"-16,0 18 15,1 17-15,-1 18 16,18-35-16,0 35 15,18-36-15,-1 1 16,19-18-16,-1 0 16,-18 0-16,1 0 0,0-18 15,-1 1-15,-17-19 16,0 1-16,0 17 16,-17 1-16,17-19 0,-18 1 15,0 17 1,18 36-1,36 0 1,-19-1 0,36 19-16,-35-36 15,17 17-15,0-17 16,1 0-16,-1 0 0,-17 0 16</inkml:trace>
  <inkml:trace contextRef="#ctx0" brushRef="#br0" timeOffset="207612.6785">26229 9684 0,'0'0'0,"-18"17"0,18 19 15,0-19-15,0 1 0,53 17 16,-35-17-16,53-18 16,-19 0-16,-16-18 15,-1 18-15,0-35 0,-17 17 16,0 1-16,-1-19 0,1 1 15,-18-35 1,0 34-16,-18-34 16,1 34-16,-1 1 0,0 0 15,1 0-15,-1 17 16,0 18-16,36 53 16,-18 0-16,0-18 15,18 89-15,-1-72 16,1 1-16,17 18 15,-17-36-15,-1-17 0,-17 0 16,18-18 0,-18-18-1,-18 0-15,18-17 16,0 17-16,0 1 0,0-1 16,18 18-1,0 0-15,-18 18 0,17-1 16,1 1-16,17 17 15,-17-17 1,0 0-16,-1-18 0,1 0 16,17 0-16,18-18 15,-18 18-15,1-35 16,-36 17-16,17 0 0,-34-17 16,-1 17-1,-35 1 1,35 17-16,1 17 0,-19 1 15,19 35-15,34 0 16,1-18-16,17-17 16,36 17-1,-18-17-15,-18-18 0,0 0 16,1 0-16,-1 0 0,0-18 16,-17 18-16,-18-18 15,-18 18-15</inkml:trace>
  <inkml:trace contextRef="#ctx0" brushRef="#br0" timeOffset="209120.1362">28134 9754 0,'0'-17'0,"18"17"16,-1-18-16,1 18 0,35-18 16,-35 18-16,17 0 15,-18 0-15,19 0 0,-1 18 16,-17 17-16,17 1 15,-35-1 1,-18 18-16,18-36 16,-17 19-16,-1-1 15,18 0-15,0-17 16,0 0-16,18-1 16,-1-17-16,1 18 0,17-18 15,-17 0-15,-1-18 16</inkml:trace>
  <inkml:trace contextRef="#ctx0" brushRef="#br0" timeOffset="209264.9728">28258 10037 0,'17'0'0,"18"0"16,1-18-16,34 0 15,-34 1-15,34-1 16,-35 0-16,1 1 15</inkml:trace>
  <inkml:trace contextRef="#ctx0" brushRef="#br0" timeOffset="209810.0337">28663 9066 0,'18'0'31,"17"0"-16,0 0-15,1 0 0,34 0 16,-52-17-16,17 17 16,-17 0-16,-1 0 0</inkml:trace>
  <inkml:trace contextRef="#ctx0" brushRef="#br0" timeOffset="210008.4973">28734 9119 0,'0'0'16,"17"53"-16,-17-17 0,0-1 15,0 0-15,-17 36 16,17-36-16,17 0 16,-17-17-16,18-1 0,0 19 0,-1-36 15,1 17-15,0 1 0,-1-18 16,36 0-1,-35 0-15</inkml:trace>
  <inkml:trace contextRef="#ctx0" brushRef="#br0" timeOffset="210310.0674">28963 9454 0,'18'-17'16,"-1"17"-16,1-18 15,0-17-15,-1 0 16,1-1-16,0 1 0,-1-35 16,1 34-16,-18 1 15,0 0-15,0 17 0,0 0 16,-18 1-16,1 34 16,-1 1-16,18 0 0,-18 17 15,18 0-15,-17 1 0,17 16 16,17-16-16,-17-1 15,18 0-15,35 1 16,-18-19-16,-17 1 0,35-18 16,-36 0-1,1-18-15,-18 1 0</inkml:trace>
  <inkml:trace contextRef="#ctx0" brushRef="#br0" timeOffset="210597.8003">29263 9119 0,'35'-35'16,"-70"70"-16,88-70 0,-36 17 0,19 18 15,-19 0-15,1 0 16,0 0-16,-1 0 0,-17 53 16,0-35-16,0 53 15,0-36-15,0 18 16,0 17-1,0-34-15,18 16 16,0-34-16,-18 0 0,0-1 16,-18-17-1,-17-17 1,-1 17 0,-17 0-16,1 0 15</inkml:trace>
  <inkml:trace contextRef="#ctx0" brushRef="#br0" timeOffset="217455.9359">23319 10619 0,'0'0'0,"0"17"16,35 54-1,-35-36-15,35 71 16,-17-36-16,-1 36 0,-17 0 16,18 212-16,-18-142 15,0 36-15,-18 17 0,18 0 16,-17-17-16,17 141 15,17-230-15,1-17 16,0-35-16,17 34 16,-35-87-16,18 0 15,-1-18-15,1 0 0,0-18 0,-1-17 16,-17-18-16,18 0 16</inkml:trace>
  <inkml:trace contextRef="#ctx0" brushRef="#br0" timeOffset="218818.5103">23460 10636 0,'0'0'0,"-18"-17"0,18-1 16,-18 18-1,18 18 1,18-1-1,0-17-15,-1 0 0,19 0 16,52 0 0,18 0-16,-36-17 15,18 17-15,1-18 0,-1 0 16,159-17 0,-124 17-16,159 1 15,-123-1-15,0 18 16,0 0-16,17-17 0,159-1 15,-176 18-15,141 0 16,-177 0-16,1 0 0,52 35 16,-88-17-1,-17-18-15,-1 17 0,1 1 16,17 0-16,-35-1 0,88-17 16,-88 18-16,0-18 15,35 0-15,-70-18 16,0 18-16,-1 0 15,1 0-15,-1 0 16,1 0 0,0 0-16,-1 0 15,1 0 48,-18 18-48,18-18 17,-18 18-17,0-1 17,17-17 14,-17 18-46,0 0 16,18-18 0,0 17-1,-18 1 32,0-1-47,0 1 16,17 0-16,-17-1 0,18 36 15,-18-17-15,0-19 16,0 36-16,0-18 16,0 18-16,18 36 15,-18-19-15,17-17 0,-17 18 16,18 52-16,-1-35 16,1-17-16,0 17 0,17 0 15,0 89-15,1-89 16,34 106-1,-35-88-15,-17-18 0,35 106 16,-18-106-16,-17 0 16,-1 0-16,19 89 15,-19-89-15,1 0 0,-18 71 16,0-71 0,18-17-16,-18-1 15,0 1-15,0-18 0,0 70 16,0-70-16,0 0 0,17 0 15,1 0-15,0 35 16,-18-35-16,35 35 16,-35-53-16,18 1 15,-18-1-15</inkml:trace>
  <inkml:trace contextRef="#ctx0" brushRef="#br0" timeOffset="219819.5286">23424 13212 0,'0'0'0,"0"17"15,18 1-15,-18-1 0,35 36 16,-17-35-1,0 70-15,-1-53 16,1 18-16,-18 89 16,0-72-16,0 18 15,0 0-15,-18 1 0,18-19 16,-17 71-16,17-88 16,17 35-16,1-52 15,0 17-15,-1-18 16,1-17-16,-1-1 15,1 1-15,0-18 0,35 35 16,-18-35-16,18 18 16,-18-18-16,36 0 15,-36 0-15,18 0 16,88-18-16,-70 0 16,17 18-16,-18-17 0,36 17 15,71 0 1,-72 17-16,-16-17 0,-1 0 15,18 18-15,-1-18 0,125 0 16,-107 0 0,1 0-16,140 0 15,-123 0-15,89 0 16,-124 0-16,88 0 16,-71 0-16,89 0 15,-89 18-15,1-18 16,-1 17-16,1-17 0,105 18 15,-159-18-15,54 0 16,-71 0-16,17 0 16,-52 0-16,17 0 15,-17 0-15,0 0 16</inkml:trace>
  <inkml:trace contextRef="#ctx0" brushRef="#br0" timeOffset="221635.6132">28205 14270 0,'0'18'15,"0"-1"1,17 1-16,-17 17 15,0-17-15,18 17 16,0-17-16,-18-1 0,17 1 16,-17 35-16,0-36 15,-17 19 1,-19-19-16,-34-17 16,17 0-16,0 0 15,-18 0-15,-70 0 16,71 0-16,-1-17 15,18 17-15</inkml:trace>
  <inkml:trace contextRef="#ctx0" brushRef="#br0" timeOffset="222372.0916">27993 12718 0,'18'-18'15,"-1"18"-15,1 0 16,17 0-16,36-18 0,-1 1 16,18 17-16,106-36 15,-70 19-15,88-18 16,-124 17-16,-18 18 16,-17-18-16,0 18 15,-35-17-15,-36 17 0,1 0 16,-19-18-16</inkml:trace>
  <inkml:trace contextRef="#ctx0" brushRef="#br0" timeOffset="222683.6275">28504 12241 0,'-17'36'0,"34"-72"0,-52 89 16,18-35-16,-89 53 16,53-36-16,-71 18 15,54-18-15,17 0 0,0-17 16,-18 17 0,36-17-16,35-1 15,18-17-15,17 18 16,0 0-16,1-1 15,16 1-15,72 35 0,-53-35 16,70 34 0,-71-16-16,18 17 15,-52-36-15</inkml:trace>
  <inkml:trace contextRef="#ctx0" brushRef="#br0" timeOffset="224051.5807">30180 12418 0,'0'0'16,"-17"-18"-16,17 1 15,-18 17-15,-35-18 16,35 18-16,-17 18 0,0-1 15,-36 54-15,36-18 16,-18 52 0,35-52-16,1 0 0,17 0 15,0 0-15,17-18 0,54 1 16,-18-19-16,0-34 16,0-1-16,70-70 15,-70 35-15,0-18 16,-18 1-16,-17-1 15,0 1-15,-1-1 0,-17-17 0,-17-71 16,-1 89-16,-17-71 16,-1 88-16,1 0 15,0 35 1,17 18-16,-17 35 0,17 18 16,1 0-16,17 18 15,0-1-15,17 18 0,1 71 16,17-71-16,0-17 15,1-18-15,-1 17 16,0-17-16,18-17 0,-18-1 16,1 0-16,-19-17 0,19-1 15</inkml:trace>
  <inkml:trace contextRef="#ctx0" brushRef="#br0" timeOffset="224446.3933">30709 12524 0,'-53'35'16,"18"-17"-16,-18 70 16,36-53-16,-1 53 15,18-53-15,53 36 16,-18-53-16,-17-18 0,52 0 15,-34 0-15,17-36 16,-36 1 0,1-18-16,-1 18 15,-17 0-15,0-18 16,-17 0-16,-1 35 16,18 36-1,0 17 1,0-17-16,18 35 15,-1-18-15,36 0 16,-17-17-16,-1-1 16,0-17-16,0 0 0,18-17 15,-35-1-15,-18-35 16</inkml:trace>
  <inkml:trace contextRef="#ctx0" brushRef="#br0" timeOffset="224712.7581">30886 11695 0,'0'0'15,"17"-36"-15,-17 19 0,36-1 16,-19 18-16,1-18 15,0 18-15,-1 0 0,18 0 16,1 0-16,34 0 16,-52 0-16,35-17 15,-36 17-15,-17-18 16,-17 18 0,-1-18-16</inkml:trace>
  <inkml:trace contextRef="#ctx0" brushRef="#br0" timeOffset="224880.0412">30956 11695 0,'0'0'15,"0"88"-15,18-35 0,-18 0 0,18 35 16,-1-53-16,1-17 16,-1 35-16,1-36 15,17 1 1,-17 0-16,0-18 15</inkml:trace>
  <inkml:trace contextRef="#ctx0" brushRef="#br0" timeOffset="225220.3801">31238 12100 0,'0'0'0,"18"0"16,17-17-16,-17-19 0,0 19 16,17-19-16,-17 1 0,-1 0 15,1 0-15,0 17 0,-1-53 16,-17 36-16,-17-18 16,-1 53-1,0 0-15,1 0 0,-1 0 16,0 18-16,-17 35 15,35-18-15,-18 53 16,36-52-16,17 34 16,-17-35-16,17-17 15,1 17-15,-1-35 0,18 18 16,-36-18-16,19-18 16,-36 1-16</inkml:trace>
  <inkml:trace contextRef="#ctx0" brushRef="#br0" timeOffset="225563.7177">31609 11677 0,'0'0'0,"18"-18"16,17 18 0,18-17-1,-18 17-15,-17 0 0,35-18 16,-18 18-1,-18 0-15,-17 18 0,18-1 16,-18 1-16,18 0 0,-18 17 16,0 0-16,0 0 0,0 54 15,0-36 1,0-18-16,0 71 16,0-71-16,17 0 0,1-17 15,-18-1-15,18 1 0,-1 0 16,-34-36 15,-36 0-15,35 1-16,-17 17 0,-36 0 15,36 0-15</inkml:trace>
  <inkml:trace contextRef="#ctx0" brushRef="#br0" timeOffset="226353.863">23424 12506 0,'18'0'15,"-18"-18"-15,-18 18 32,-34 18-32,16-18 15,-105 18 1,71-1-16,-36 1 0,-124 0 15,107-1-15,0-17 16,-19 18-16,1-1 0,-88 1 16,141 0-16,0-18 15,35 17-15,-36 1 16,54-18 0,53 0-16,35-18 15</inkml:trace>
  <inkml:trace contextRef="#ctx0" brushRef="#br0" timeOffset="226593.0588">22066 12418 0,'0'0'16,"-70"0"-16,34 0 0,1 0 0,0 17 15,-18-17-15,18 18 0,-18 35 16,35-35-1,18 52-15,18-35 0,52 54 16,-17-54 0,0 0-16,53 18 15,-53-35-15,0-1 16,0 1-16,-18 0 0,-17-18 16,-1 17-16</inkml:trace>
  <inkml:trace contextRef="#ctx0" brushRef="#br0" timeOffset="227873.342">19420 12629 0,'0'0'15,"-52"0"-15,34 0 0,-35 18 0,-18 35 16,18-35 0,18 17-16,18 0 0,-19 0 15,-17 54-15,53-54 16,-17 0-16,17 1 0,35 16 15,-17-34-15,17-18 16,71-53 0,-36-35-1,-34-36-15,-1-17 16,-35-70 0,-18 70-1,-17 70-15,-18-70 16,18 88-16,-1 18 15,1-1-15,0 19 16,17 17-16,1 17 0,-1 19 16,18 87-1,35 36-15,1-53 16,-19-18-16,71 88 16,-35-105-16,71 52 15,-71-87-15,35 34 16,-53-52-16</inkml:trace>
  <inkml:trace contextRef="#ctx0" brushRef="#br0" timeOffset="228249.0858">19791 12682 0,'0'0'16,"-53"0"-16,35 18 15,-52 35-15,52 0 16,0-18-16,18 18 0,0 53 16,18-71-16,53 18 15,-36-35 1,0-18-16,36 0 16,-36-18-16,0-17 15,-17 0-15,0 17 0,-1-17 16,-17-1-16,0 1 0,-35-36 15,17 36-15,1 0 16,-1 17-16,0 18 0,1 0 16,-1 0-16,36 36 15,-1-19-15,1 18 16,35 1 0,-18-19-16,1 1 0,-19-18 15,18 18-15,-17-18 0,0 0 16,-1 0-16,-17-18 0</inkml:trace>
  <inkml:trace contextRef="#ctx0" brushRef="#br0" timeOffset="228534.5475">19756 11748 0,'0'-18'0,"17"18"15,1-18 1,-1 18-16,19 0 0,-1 0 16,18 0-1,-18 0-15,18 0 0,0-17 16,-18-1-16,-17 0 15,-36 1 1,1 17 0</inkml:trace>
  <inkml:trace contextRef="#ctx0" brushRef="#br0" timeOffset="228712.5524">19897 11836 0,'0'106'15,"0"-212"-15,0 264 0,0-105 0,0 36 16,17-54-16,1 18 16,17-36-16,18 19 15,-35-19-15,17-17 16,18 0 0,-35-17-16</inkml:trace>
  <inkml:trace contextRef="#ctx0" brushRef="#br0" timeOffset="229048.3559">20161 12241 0,'18'0'16,"0"0"-16,-1 0 15,18-53-15,1 36 16,-19-18-16,19-36 15,-36 36-15,0-53 16,0 52-16,0-34 16,-18 34-16,0-34 15,1 52-15,-19 1 16,36 34-16,-17 36 16,17 35-1,0-35-15,0-17 16,35 52-16,0-35 15,18 0-15,-35-36 16,17 1-16,18-1 16,-35-17-16</inkml:trace>
  <inkml:trace contextRef="#ctx0" brushRef="#br0" timeOffset="229223.8757">20549 11994 0,'36'0'16,"-19"0"-16,36 0 15,-35 0-15,17-17 16,0 17 0,-17 0-16,-18-18 15</inkml:trace>
  <inkml:trace contextRef="#ctx0" brushRef="#br0" timeOffset="229512.0305">20920 11765 0,'0'18'16,"0"17"-1,0 18 1,0 0-16,17-18 0,-17 0 16,18 36-16,0-36 0,-1 1 15,1-19 1,0 1-16,-1-18 15</inkml:trace>
  <inkml:trace contextRef="#ctx0" brushRef="#br0" timeOffset="229881.466">21061 11624 0,'35'18'16,"-70"-36"-16,88 36 0,-36-18 0,36 0 15,-17 17-15,-1-17 16,-17 0-16,-1 0 16,-17 18-16,0 0 0,0 17 15,0 0-15,18 36 16,-18-36-16,0 18 0,17 35 15,1-53-15,17 54 16,-17-54-16,0 0 16,17 0-1,-35-17-15,0 0 16,-18-18-16,1 0 16,-36-18-16,17 18 15,-34 0 1,35 0-16,-1 18 0,1-18 15</inkml:trace>
  <inkml:trace contextRef="#ctx0" brushRef="#br0" timeOffset="235047.0166">29528 7373 0,'0'-18'16,"17"18"15,1 0-15,-1 0-16,1 0 15,0-17-15,17 17 16,-17-18-16,87 1 15,-52-1-15,0 0 16,0 18-16,18-17 16,-54 17-16,19 0 15</inkml:trace>
  <inkml:trace contextRef="#ctx0" brushRef="#br0" timeOffset="236057.7579">30268 13247 0,'-17'0'15,"-1"0"-15,36 0 32,35 0-17,0 0-15,-1 17 16,125-17-16,-71 0 15,141 0 1,-142 0-16,19 0 0,-18 0 16,53 0-16,-124 0 15,-18 0-15</inkml:trace>
  <inkml:trace contextRef="#ctx0" brushRef="#br0" timeOffset="240740.9837">19138 7638 0,'18'0'16,"-1"0"-1,19-18-15,-1 18 0,53-18 16,-35 1-16,71-1 16,-71 18-16,35 0 15,-71 0-15,1 18 16</inkml:trace>
  <inkml:trace contextRef="#ctx0" brushRef="#br0" timeOffset="242420.6779">19068 13547 0,'17'0'31,"36"0"-15,0 0-1,124-36-15,-72 19 16,19-1-16,123-35 15,-124 36-15,107-1 16,-142 18-16,53-18 16,-124 18-16</inkml:trace>
  <inkml:trace contextRef="#ctx0" brushRef="#br0" timeOffset="248375.9781">23813 11042 0,'0'0'0,"0"-18"15,0 1-15,-18 17 16,18 70 0,0 1-1,0-1-15,0 89 16,18-71-16,-18-17 0,35-18 15,0 35-15,-17-70 16,17-18-16,-17 17 0,-1-34 16,19-19-1,-36 1-15,0 0 0,-18-36 16,18 36-16,-18 17 16,18 1-16,0 34 15,0 36 1,18-35-16,0 17 15,17-17-15,-18-1 0,19 1 16,-1 0-16,18-18 16,-35 0-16,-1 0 0,-17-18 15,0-17-15,-17 17 16,-1-17-16,0 0 16,-17 17-16,17-53 15,1 36-15,17 17 0,0-17 16,35-18-16</inkml:trace>
  <inkml:trace contextRef="#ctx0" brushRef="#br0" timeOffset="248609.7866">24271 10883 0,'0'0'0,"0"-17"0,-18 17 0,36 0 16,0 0-1,-1-18-15,1 18 0,0 0 16,35-18 0,-36 18-16,-17 18 15</inkml:trace>
  <inkml:trace contextRef="#ctx0" brushRef="#br0" timeOffset="248759.3069">24289 10918 0,'0'0'16,"0"18"-16,0 17 15,0 18-15,17-35 16,1 35-16,0-18 16,-1-17-16,1-1 0,0 1 15,-1 0-15,1-1 16,0-17-1</inkml:trace>
  <inkml:trace contextRef="#ctx0" brushRef="#br0" timeOffset="249066.2302">24483 11201 0,'0'0'15,"17"0"-15,1 0 0,0 0 0,-1-18 16,1 0-16,0 1 15,-1-1-15,-17 1 0,0-36 16,0 17-16,-17-17 16,17 36-1,-18-1-15,0-17 16,18 17-16,-17 18 16,17 18-16,0-1 15,0 1-15,0 17 16,0 1-16,17 17 0,1-18 15,17 0 1,-17-17-16,17-1 16,-17-17-16,-1 18 0,1-18 15,0 0-15,-1-18 16</inkml:trace>
  <inkml:trace contextRef="#ctx0" brushRef="#br0" timeOffset="249361.379">24712 10918 0,'0'-35'16,"0"70"-16,18-87 0,-1 34 0,19-17 16,-19 17-16,1 18 15,0 0-15,-18-18 0,17 18 16,-17 18 0,0 0-16,0-1 15,0 1-15,0 17 0,18 0 16,-18 1-16,17 17 15,1-18-15,0 18 16,-18-35-16,0-1 16,-18-17-1,-17-17 1,17 17 0,1-18-16,-1 36 15,0-18-15,18 17 0</inkml:trace>
  <inkml:trace contextRef="#ctx0" brushRef="#br0" timeOffset="249528.3529">25100 11448 0,'-17'17'16,"34"-34"-16,-52 52 0,17-17 15,1-1-15,17 1 0,17-18 16</inkml:trace>
  <inkml:trace contextRef="#ctx0" brushRef="#br0" timeOffset="249955.7098">25453 10918 0,'0'71'16,"0"-142"-16,0 177 0,0-53 0,18 53 15,-18-71-15,17 18 16,1 0-16,-1-35 16,-17-1-16,0 1 0,0-36 31,18-17-15,0 35-16,17 0 15,-17 0-15,-1 35 16,1-17-16,0 35 15,-18-35-15,0-1 16,0 1-16,-36-18 16,19 18-16,-19-18 0,19 0 15,-36 0-15,35-18 16,-35 18 0</inkml:trace>
  <inkml:trace contextRef="#ctx0" brushRef="#br0" timeOffset="250205.0416">25929 10830 0,'0'0'16,"35"-17"-16,-17 17 0,35-18 16,-18 18-16,-17 0 15,0 0-15,-36 0 16,0 0-16</inkml:trace>
  <inkml:trace contextRef="#ctx0" brushRef="#br0" timeOffset="250372.9733">25929 10989 0,'0'0'15,"0"71"-15,0-36 0,18 0 16,-18 0-16,17 1 16,1-36-16,0 35 15,-1-35-15,1 0 0,0 0 16,-1-18-16</inkml:trace>
  <inkml:trace contextRef="#ctx0" brushRef="#br0" timeOffset="250723.2893">26176 11201 0,'18'0'0,"-1"0"15,1-36 1,0 19-16,-1-18 16,-17-1-1,0 19-15,0-1 0,18-17 16,-18 17-16,0 0 16,0 1-16,-18 17 15,18 17 1,0 1-1,0 17 1,0 1-16,0-19 0,0 1 16,18 0-16,-18 17 15,18-18-15,17 1 16,-35 0-16,18-18 16,-1 0-16,1 0 15</inkml:trace>
  <inkml:trace contextRef="#ctx0" brushRef="#br0" timeOffset="251006.5975">26423 10918 0,'0'0'0,"0"-17"0,18-1 16,-1 1-16,1 17 16,0 0-16,-1 0 15,-17 17 1,18 18-1,-18 1 1,0-1-16,0 18 16,18-18-16,-18 1 15,0-19-15,17 18 0,-17-17 0,0 0 16,0 17-16,0-17 16,-17-18-16,-1 0 31,-35-18-31,35 0 15</inkml:trace>
  <inkml:trace contextRef="#ctx0" brushRef="#br0" timeOffset="251357.8336">25876 10813 0,'-17'0'0,"17"17"15,0 1-15,0 35 16,0-36-16,0 19 16,0 17-16,0-18 15,0 0-15</inkml:trace>
  <inkml:trace contextRef="#ctx0" brushRef="#br0" timeOffset="252903.575">24483 13159 0,'-88'0'16,"52"17"-16,1 19 16,-18 52-16,35-53 15,1 88 1,17-87-16,0-1 0,35 0 16,18-17-16,-18-18 15,54-53-15,-54 35 16,0-35-16,-17 18 0,17-18 15,-35-53 1,0 36-16,0-36 16,-18 36-16,1 17 0,-1 0 15,-17-18-15,17 71 16,18 35 0,0 1-16,18 87 15,-1-35-15,1-17 16,0 17-16,-1-17 0,36 52 15,-17-88-15,-1 1 16,0-19-16</inkml:trace>
  <inkml:trace contextRef="#ctx0" brushRef="#br0" timeOffset="253191.6493">24941 13141 0,'18'0'0,"70"-18"16,-35 18-16,53 0 15,-71 18-15,1 0 0,-36-1 16,0 19-16,0-1 0,-53 35 16,17-17-1,1-17-15,0 16 0,0 1 16,17-17-16,18-19 15,0 1-15,35 17 16,-17-17-16,17-18 16,-17 0-16,35 0 15,-36 0-15,1-18 16</inkml:trace>
  <inkml:trace contextRef="#ctx0" brushRef="#br0" timeOffset="253326.597">24994 13458 0,'36'-17'16,"-19"17"-16,19-18 0,-1 1 15,53-1 1,-35 0-16,-18-17 0</inkml:trace>
  <inkml:trace contextRef="#ctx0" brushRef="#br0" timeOffset="253558.6511">25435 12735 0,'0'0'16,"18"-17"-16,70-1 15,-53 18 1,18-18-16,-17 18 0,-1 0 16,0-17-16,-17 17 15</inkml:trace>
  <inkml:trace contextRef="#ctx0" brushRef="#br0" timeOffset="253759.1896">25523 12823 0,'0'53'15,"0"-106"-15,0 142 0,0-36 16,0-36-16,0 36 16,18-35-16,17 17 15,-17-35-15,35 18 16,-35-18-16,-1 0 15,1 0-15</inkml:trace>
  <inkml:trace contextRef="#ctx0" brushRef="#br0" timeOffset="254132.7012">25770 13106 0,'18'0'15,"-36"0"-15,36-18 0,0 0 16,35-17-16,-36 0 16,1 0-16,0 17 15,-18-17-15,17 17 0,-17-17 16,-17 17-16,17-17 0,-18 0 15,0 35-15,-17 0 16,17 0-16,-17 35 16,35 0-16,-18 18 15,18-18-15,0-17 16,36 53 0,-1-54-16,0 1 0,1-18 15,34 17-15,-52-17 16,35 0-16</inkml:trace>
  <inkml:trace contextRef="#ctx0" brushRef="#br0" timeOffset="255743.8237">26158 12665 0,'-17'0'16,"34"0"31,1 0-32,0 0-15,35 0 16,-36 0-16,1 0 0,17-18 16,18 18-16,-35-18 15,-18 36 1,0 0 0,0-1-16,0 19 0,0-19 15,0 19-15,0-1 0,0 0 16,17 36-16,-17-36 15,18 18 1,0-35-16,-18 17 16,17-18-16,-17 1 15,-17-18 1,-36 0 0,35 0-16,-52 0 15,34 18-15,-52-18 16</inkml:trace>
  <inkml:trace contextRef="#ctx0" brushRef="#br0" timeOffset="256986.442">25894 14429 0,'18'141'0,"-1"-53"16,1 18-16,-18 0 0,17-1 16,-17-16-16,0 87 15,0-53 1,0-70-16,-17-17 0,17-1 16,-18 0-16,1-17 0,-19 0 15,19-18-15</inkml:trace>
  <inkml:trace contextRef="#ctx0" brushRef="#br0" timeOffset="257212.4012">25700 15205 0,'18'106'16,"-36"-212"-16,53 264 0,-17-105 15,-1 0-15,1-17 0,17 17 16,18-18-16,35 18 15,-35-53-15,71 0 16,-71-18-16,0 0 0,0-17 16,-18-18-16,18-17 15,-36 34-15,-17 1 0,-17-18 16,-18 36 0,17 17-16</inkml:trace>
  <inkml:trace contextRef="#ctx0" brushRef="#br0" timeOffset="258788.0085">24536 16387 0,'-36'-18'16,"72"36"-16,-107-36 0,18 18 15,18 18 1,-18 52-16,18-35 16,-1 18-16,1 35 15,18-35-15,17-17 0,0-1 16,17-17-16,18-18 0,1 0 16,52-36-1,-17-17-15,-36 0 0,18 1 16,-18-19-16,0 0 0,1-17 15,-19 18-15,1-18 16,-18 17-16,0-105 16,-18 105-16,1 0 0,-19-34 15,1 69-15,17 19 16,1 17-16,-1 88 16,0-18-16,36 89 15,0-71-15,-1 1 16,19-1-16,-1-18 0,53 71 15,-35-88-15,18 18 16,-54-36 0</inkml:trace>
  <inkml:trace contextRef="#ctx0" brushRef="#br0" timeOffset="259270.7042">25135 16157 0,'-17'53'0,"34"-106"16,-52 159-16,35-53 0,-17 18 0,-1-19 0,18 72 15,0-71-15,18 35 16,-1-70 0,54-1-16,-54-17 15,19-17-15,-1-1 16,-17-17-16,-1-18 0,1 18 16,-18-1-1,17 54 1,1 35-16,-18-18 15,53 36-15,-35-54 16,35 19-16,-18-36 16,71 0-16,-18-36 15,-70 19-15,17-19 16,-18-34-16,-17 17 16,-17 18-16,-18-71 15,17 71-15,0-1 0,-17-34 16,35 52-1,18 18 1</inkml:trace>
  <inkml:trace contextRef="#ctx0" brushRef="#br0" timeOffset="259543.4968">25982 15928 0,'18'0'0,"35"-18"16,-18 18-16,18-17 15,-18-1-15,0 18 16</inkml:trace>
  <inkml:trace contextRef="#ctx0" brushRef="#br0" timeOffset="259703.4043">26053 16122 0,'0'0'15,"0"35"-15,17-17 0,-17 0 16,18-1-16,0-17 0,-1 35 16,1-35-16,-1 36 15,1-36 1,0 0-16</inkml:trace>
  <inkml:trace contextRef="#ctx0" brushRef="#br0" timeOffset="260055.7773">26335 16210 0,'18'0'15,"-18"-17"-15,35-1 16,18-17-16,-36-1 15,1 19-15,0-19 0,-1-17 16,-17 36 0,0-18-16,0 17 0,0 0 15,-17 1-15,-19 17 16,36 17-16,-35 19 16,17-19-16,18 18 0,0 18 15,18-17-15,17-1 16,-17-17-1,53-1-15,-36-17 16,0 0 0,0 0-16,-17-17 0,-18-1 15</inkml:trace>
  <inkml:trace contextRef="#ctx0" brushRef="#br0" timeOffset="260326.9503">26652 15910 0,'18'-35'15,"-36"70"-15,54-70 0,-1 35 16,-17-18-16,-1 18 0,18 0 16,-17 0-16,0 0 0,-1 0 15,1 18-15,-18 0 0,18 17 16,-18-17-16,-18 52 16,18-35-16,0 1 15,-18-1-15,18 18 16,0-18-16,18 0 15,-18-17 1,0-36 0,-35 18-16,17-17 15,0 17-15,-17-18 16,-53 1-16</inkml:trace>
  <inkml:trace contextRef="#ctx0" brushRef="#br0" timeOffset="260629.0712">26088 15946 0,'0'17'16,"0"1"0,0 17-16,0 18 15,0-35-15,0 17 16,0-17-16,0-1 0,0 19 0</inkml:trace>
  <inkml:trace contextRef="#ctx0" brushRef="#br0" timeOffset="262748.1436">24677 17727 0,'0'0'15,"-88"71"-15,35-36 0,-18 53 16,54-53-16,17 1 15,0-1-15,17-17 0,1 17 16,52-17 0,-34-18-16,-1 0 15,18-18-15,-18 0 0,53-70 16,-52 35-16,-1-17 0,-18-1 16,-17 0-16,0 1 0,0-1 15,-17-70 1,17 88-16,-18 0 0,1 0 15,-19 1-15,19 34 16,17 0-16,0 54 16,17 52-1,1-35-15,17 105 16,-17-87-16,17-18 16,0 17-16,1-34 0,17-1 15,17 18-15,-35-35 16,-17-1-16</inkml:trace>
  <inkml:trace contextRef="#ctx0" brushRef="#br0" timeOffset="263102.0073">25312 17304 0,'0'0'16,"17"88"-16,-17-35 15,18 17-15,0 107 16,-18-107-16,0 1 0,0-1 16,17-17-16,-17-17 0,0 17 15,0-36 1,18-17-16,0-17 16,-1-19-1,1 19-15,0 17 0,17 0 16,-18 17-16,-17 1 15,0 0-15,0-1 16,0 1-16,-17 0 0,-18-1 16,17-17-16,-17 0 15,-1 0-15,1-17 16,17-1-16,1 0 16,-1 1-16,18-1 0,18-53 15</inkml:trace>
  <inkml:trace contextRef="#ctx0" brushRef="#br0" timeOffset="263374.9311">25823 17127 0,'36'-17'16,"-19"-1"-16,19 18 0,-1-18 0,0 1 16,0 17-16,1-18 15,-1 18-15,-17-17 0,-1 17 16</inkml:trace>
  <inkml:trace contextRef="#ctx0" brushRef="#br0" timeOffset="263603.1899">25947 17074 0,'0'53'16,"0"-106"-16,0 124 0,0-36 0,0 36 15,0-18-15,17 17 16,-17-17-16,53 0 16,-35-18-16,17-17 15,-17-18-15,35 0 16,-18 0-16,0 0 16,-35-18-16,18 1 0,-18-1 15</inkml:trace>
  <inkml:trace contextRef="#ctx0" brushRef="#br0" timeOffset="264354.5196">26282 17427 0,'0'0'15,"18"0"1,-1-17-16,19 17 0,16-36 16,-34 1-16,17 0 0,18-18 15,-53 18 1,18-18-16,-18 35 16,-18-17-16,1 17 15,-19 0-15,19 18 16,-19 18-1,19-18-15,-18 53 16,35-18-16,0 1 0,17 52 16,1-53-16,52 18 15,-17-35-15,-17-1 16,-1 1-16,0-18 16,18 0-16,-35 0 15,-1-18-15</inkml:trace>
  <inkml:trace contextRef="#ctx0" brushRef="#br0" timeOffset="264727.1352">26617 16986 0,'0'0'15,"18"18"-15,-1-18 0,1 18 16,35 17-1,-18-35-15,36 35 16,-36-35-16,18 18 16,-35-18-16,-1 0 15,-17 17-15,-17 19 16,17-19-16,-18 54 16,18-36-16,0 0 15,0 1-15,0-1 0,18 36 16,-18-54-16,17 18 15,1 1 1,-18-19-16,-18-17 16,1 0-1,-36 0-15,35 0 16,-53 0-16,36 18 16,0-18-16,-18 18 0,18-1 15</inkml:trace>
  <inkml:trace contextRef="#ctx0" brushRef="#br2" timeOffset="273686.4949">28063 12700 0,'0'0'0,"-17"0"16,17-18 30,0 1-14,0-1-1,-18 18-15,36 0 77,17 0-77,0 0-16,1 0 0,17 0 16,52 0-16,-34 0 15,0 0-15,70-18 16,-53 1-16,0-1 0,0 1 15,-17-1-15,-1 18 0,36-18 16,-71 18-16,36-17 16,-36 17-1,1 0-15,-1 0 16,-18 0-16,36 0 16,-17 0-16,-19 0 15,1 0-15,17 17 16,-17-17-16,17 0 15,-35-17-15,-17 17 32,-19-18-17,1 18-15,17-18 0</inkml:trace>
  <inkml:trace contextRef="#ctx0" brushRef="#br2" timeOffset="274680.3662">28787 12188 0,'0'-17'0,"0"34"0,17-34 15,-17 34 32,-17 1-47,-1-18 16,0 18-16,-52-1 15,35 1-15,-54 17 16,54 1-16,-18-1 16,0 0-16,18 0 0,-53 36 15,53-36-15,17-17 16,-17 0-16,35-1 0,-18 1 16,18-1-16,-18-17 15,1 0 1,-1 0-16,0 0 15,1 0-15,-1 0 16,0-17-16,1 17 16,-1 0-1,1 17 17,-1-17 30,18-17-62,-35 17 16,17 0-1,18 17 17,-18-17 14,1 0 1,-1 0-15,36 0-17,-1 0 1,-17 18-16,36 0 15,-19-1 1,54 36-16,-36-35 16,71 52-16,-35-52 15,-19 17-15,19-17 0,-18 17 16,0-17-16,-18 0 16,18-18-16,-35 17 0,17-17 15,-17 0-15,-36 0 31,-17-17-31,-1 17 16,19 0-16,-36-18 16,18 0-16,-18 1 15</inkml:trace>
  <inkml:trace contextRef="#ctx0" brushRef="#br2" timeOffset="275125.5187">27940 12665 0,'-35'17'15,"70"-34"-15,-88 34 0,18-17 16,52 0 15,19 0-15,-19-17-16,1-1 15,53-35 1,-36 36-16,0-19 0,53-34 16,-52 52-16,52-35 15,-53 36-15,0-1 16,-17 0-16,0 1 0,-1 17 16,1-18-1,-36 18 1,1 0-16</inkml:trace>
  <inkml:trace contextRef="#ctx0" brushRef="#br2" timeOffset="276444.524">21766 12647 0,'-53'18'16,"106"-36"-16,-123 36 0,52-18 0,36 0 31,35 0-15,17 0-16,-34 0 15,17 0-15,-1 0 0,19 17 16,105 1 0,-87-18-16,105 0 15,-106-18-15,123-17 16,-122 17-16,-1 1 0,0-1 15,-17 1-15,17-1 16,-71 0-16,1 18 16,0 0-16,-36 0 15,0 0 1,1 0-16,-1 0 16,1-17 77,-1 17-77,0 0-16,1 17 0,-19-17 16,-17 18-1,18-18-15,-53 0 16,35 18-16,-53-18 15,53 17-15,-88-17 16,71 18-16,-89-18 16,88 0-16,-105 0 15,105 17-15,1-17 16,-1 0-16,-17 18 16,53-18-16,-1 0 15,54 0 1,35 0-1,-18 0-15,71 0 16,18-18-16,-36 18 16,-18-17-16,19 17 0,105-18 15,-89 1 1,1-1-16,-18 0 0,106 1 16,-35-1-1,-88 18-15,-18 0 0,17 0 16,-34 0-1,-54 0 1,18 18-16,-35-18 16,17 0-16,-35 0 15,35 0-15,-17 0 16</inkml:trace>
  <inkml:trace contextRef="#ctx0" brushRef="#br2" timeOffset="277388.8976">22031 12294 0,'18'0'16,"-1"0"-1,-17 18 1,0 0-1,-17-18-15,-1 17 0,-35 19 16,18-19-16,-36 1 16,36-1-1,0 1-15,-54 17 16,54-17-16,-18 17 16,18-35-16,17 36 15,1-19-15,17 1 16,17-1-1,1 1-15,17 0 0,18 17 16,-18-17-16,18 17 16,-17-17-16,-1 17 0,0-18 15,1 19-15,34 34 16,-35-52-16,54 35 16,-54-18-16,0-35 0,-17 18 15,17-1-15,-17-17 0,-1 0 16,-17-17 15,-17-1-15,-1 1-16,-17-1 15,17 0-15,-35 1 16,18-1-16,17 18 16,-17-18-16,-53-17 15,53 35-15,-36-53 16,36 35-16,-36-52 15,36 52-15,0-17 16,17 17-16,-17 1 0,-1-1 16,19 18-16,-1 0 15,36 0 17,-1 0-17,-17-18 1,18 18-1,0-17-15,-18-1 16,53-17-16,-18 17 16,18 1-16,0-19 0,0 1 15,17 0-15,-17-18 16,18 18-16,17-36 16,-53 53-16,0-17 15,-17 17-15,-36 18 16,1 18-1,-1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5:14.54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1" timeString="2017-10-21T21:10:44.227"/>
    </inkml:context>
    <inkml:brush xml:id="br2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F0EAF89-F972-4BC2-A5AB-BCEADF954038}" emma:medium="tactile" emma:mode="ink">
          <msink:context xmlns:msink="http://schemas.microsoft.com/ink/2010/main" type="writingRegion" rotatedBoundingBox="7673,6982 19085,6760 19120,8590 7709,8812"/>
        </emma:interpretation>
      </emma:emma>
    </inkml:annotationXML>
    <inkml:traceGroup>
      <inkml:annotationXML>
        <emma:emma xmlns:emma="http://www.w3.org/2003/04/emma" version="1.0">
          <emma:interpretation id="{388D6D5A-2200-46B4-9A06-743DDBDF7818}" emma:medium="tactile" emma:mode="ink">
            <msink:context xmlns:msink="http://schemas.microsoft.com/ink/2010/main" type="paragraph" rotatedBoundingBox="7673,6982 19085,6760 19120,8590 7709,88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105665-3B3F-4B16-B613-607AB7AF2776}" emma:medium="tactile" emma:mode="ink">
              <msink:context xmlns:msink="http://schemas.microsoft.com/ink/2010/main" type="line" rotatedBoundingBox="7673,6982 19085,6760 19120,8590 7709,8812"/>
            </emma:interpretation>
          </emma:emma>
        </inkml:annotationXML>
        <inkml:traceGroup>
          <inkml:annotationXML>
            <emma:emma xmlns:emma="http://www.w3.org/2003/04/emma" version="1.0">
              <emma:interpretation id="{71D8C918-0EAF-43B7-A0B7-826B8D8BA7B8}" emma:medium="tactile" emma:mode="ink">
                <msink:context xmlns:msink="http://schemas.microsoft.com/ink/2010/main" type="inkWord" rotatedBoundingBox="7690,7867 8124,7858 8138,8587 7704,8595"/>
              </emma:interpretation>
            </emma:emma>
          </inkml:annotationXML>
          <inkml:trace contextRef="#ctx0" brushRef="#br0">7691 7867 0,'0'18'31,"35"35"-15,0-1-16,18 72 16,-18-71-16,36 70 15,-36-70-15,18 18 16,-18-36-16,1-17 15,-19-18-15</inkml:trace>
          <inkml:trace contextRef="#ctx0" brushRef="#br0" timeOffset="250.5785">7832 8431 0,'35'71'0,"-70"-142"0,88 177 0,-36-88 16,19 17-1,-19-35-15,36 0 16,-18-17-16,1-54 16,-19 36-16,1-71 15,0 71-15,-18-54 16,-18 36-16,18 1 15,0-37-15,0 54 16</inkml:trace>
        </inkml:traceGroup>
        <inkml:traceGroup>
          <inkml:annotationXML>
            <emma:emma xmlns:emma="http://www.w3.org/2003/04/emma" version="1.0">
              <emma:interpretation id="{A0322ADD-A135-4892-9349-AE848897377B}" emma:medium="tactile" emma:mode="ink">
                <msink:context xmlns:msink="http://schemas.microsoft.com/ink/2010/main" type="inkWord" rotatedBoundingBox="9118,8183 9120,6949 9473,6950 9471,8184"/>
              </emma:interpretation>
              <emma:one-of disjunction-type="recognition" id="oneOf0">
                <emma:interpretation id="interp0" emma:lang="en-US" emma:confidence="0">
                  <emma:literal>blare</emma:literal>
                </emma:interpretation>
                <emma:interpretation id="interp1" emma:lang="en-US" emma:confidence="0">
                  <emma:literal>ukase</emma:literal>
                </emma:interpretation>
                <emma:interpretation id="interp2" emma:lang="en-US" emma:confidence="0">
                  <emma:literal>beadle</emma:literal>
                </emma:interpretation>
                <emma:interpretation id="interp3" emma:lang="en-US" emma:confidence="0">
                  <emma:literal>brake</emma:literal>
                </emma:interpretation>
                <emma:interpretation id="interp4" emma:lang="en-US" emma:confidence="0">
                  <emma:literal>brae</emma:literal>
                </emma:interpretation>
              </emma:one-of>
            </emma:emma>
          </inkml:annotationXML>
          <inkml:trace contextRef="#ctx0" brushRef="#br1" timeOffset="-453747.8852">9331 6950 0,'0'17'31,"0"1"-31,0 17 16,0 53 0,18 1-1,-18-36-15,0 17 0,0-17 0,-18 106 16,0-71-16,18-17 16,0 87-16,0-87 15,0-1 1,18-34-16,0-19 0</inkml:trace>
          <inkml:trace contextRef="#ctx0" brushRef="#br1" timeOffset="-453487.1318">9119 7867 0,'36'106'16,"-72"-212"-16,89 247 0,0-53 15,-35-52-15,35 16 16,-36-52-16,19 0 16,-19 0-1,19-35-15,-19 0 16,1-36-16,-18 36 15,17 17-15,1-17 0,-18 18 16,0-1-16</inkml:trace>
        </inkml:traceGroup>
        <inkml:traceGroup>
          <inkml:annotationXML>
            <emma:emma xmlns:emma="http://www.w3.org/2003/04/emma" version="1.0">
              <emma:interpretation id="{42AEC028-276D-4B93-BC31-410DED1B4674}" emma:medium="tactile" emma:mode="ink">
                <msink:context xmlns:msink="http://schemas.microsoft.com/ink/2010/main" type="inkWord" rotatedBoundingBox="9837,7460 11348,7430 11359,7971 9848,8000"/>
              </emma:interpretation>
            </emma:emma>
          </inkml:annotationXML>
          <inkml:trace contextRef="#ctx0" brushRef="#br1" timeOffset="-452681.3866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        <inkml:trace contextRef="#ctx0" brushRef="#br1" timeOffset="-452080.9597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      </inkml:traceGroup>
        <inkml:traceGroup>
          <inkml:annotationXML>
            <emma:emma xmlns:emma="http://www.w3.org/2003/04/emma" version="1.0">
              <emma:interpretation id="{3BE821A9-0A04-45B4-A0C3-CC22708CA211}" emma:medium="tactile" emma:mode="ink">
                <msink:context xmlns:msink="http://schemas.microsoft.com/ink/2010/main" type="inkWord" rotatedBoundingBox="11531,7296 14349,7241 14367,8185 11549,8240"/>
              </emma:interpretation>
              <emma:one-of disjunction-type="recognition" id="oneOf1">
                <emma:interpretation id="interp5" emma:lang="en-US" emma:confidence="0">
                  <emma:literal>waists</emma:literal>
                </emma:interpretation>
                <emma:interpretation id="interp6" emma:lang="en-US" emma:confidence="0">
                  <emma:literal>waits</emma:literal>
                </emma:interpretation>
                <emma:interpretation id="interp7" emma:lang="en-US" emma:confidence="0">
                  <emma:literal>waist]</emma:literal>
                </emma:interpretation>
                <emma:interpretation id="interp8" emma:lang="en-US" emma:confidence="0">
                  <emma:literal>waists]</emma:literal>
                </emma:interpretation>
                <emma:interpretation id="interp9" emma:lang="en-US" emma:confidence="0">
                  <emma:literal>waits]</emma:literal>
                </emma:interpretation>
              </emma:one-of>
            </emma:emma>
          </inkml:annotationXML>
          <inkml:trace contextRef="#ctx0" brushRef="#br1" timeOffset="-35768.9761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        <inkml:trace contextRef="#ctx0" brushRef="#br1" timeOffset="-35407.6968">13317 7303 0,'-17'105'16,"17"-52"-1,0-17-15,17-230 0,-34 405 0,17-176 16,0-17-16,17 0 16,1-1-16,0 1 0,17-18 15,-17 0-15,-1 0 16</inkml:trace>
          <inkml:trace contextRef="#ctx0" brushRef="#br1" timeOffset="-35518.8025">13317 7303 0,'18'17'32,"17"-17"-32,-17 0 15,0 18 1</inkml:trace>
          <inkml:trace contextRef="#ctx0" brushRef="#br1" timeOffset="-35202.0413">13494 7391 0,'0'17'16,"0"1"-1,0 0-15,17-1 16,1 1 0,-18 0-16,18-1 15</inkml:trace>
          <inkml:trace contextRef="#ctx0" brushRef="#br1" timeOffset="-34445.0079">13635 7955 0,'0'0'0,"-18"53"16,18-35-16,-17 17 16,-1-17-16,-17 35 15,17-36-15,0 18 16,18-17-16</inkml:trace>
          <inkml:trace contextRef="#ctx0" brushRef="#br1" timeOffset="-34650.9456">13564 7320 0,'18'-17'16,"0"17"0,-1-18-1,1 18-15,0 0 16,-1 0 0,-17 18 15,0-1-16,0 1-15,0 17 16,18-17-16,-18-1 16,0 1-16,0 0 15,0-1 1,-18-17 0,1 0-1,-1 18 1,0-18-16</inkml:trace>
          <inkml:trace contextRef="#ctx0" brushRef="#br1" timeOffset="-34062.9489">13776 7549 0,'0'36'16,"0"-72"-16,0 107 0,18 17 15,-18-35-15,-18 35 16,18-35-16,-18-17 0,1 34 16,17-52-1,0-36 1,35-17 0,-17 17-16,-18 1 15,17-1-15,1 18 0,0 0 16,-1 0-16,1 18 15,-18-1-15,0 1 0,0 17 16,-18-17-16,-17-1 16,17 1-1,1-18-15,-1 0 16,0 0-16,18-18 16</inkml:trace>
          <inkml:trace contextRef="#ctx0" brushRef="#br1" timeOffset="-33711.6227">13988 7461 0,'0'124'16,"0"-248"-16,0 265 15,0-105-15,17 34 16,-17-52-16,0-1 0,18 1 16,0-18-16,-1 0 15</inkml:trace>
          <inkml:trace contextRef="#ctx0" brushRef="#br1" timeOffset="-33860.4439">13988 7461 0,'0'0'0,"17"0"0,1-17 16,0 17-16,17-18 15</inkml:trace>
          <inkml:trace contextRef="#ctx0" brushRef="#br1" timeOffset="-33511.1824">14129 7549 0,'0'0'0,"0"18"0,0 0 16,0-1-16,0 1 16,0 0-16,0 17 15,17-17-15,-17 17 16,0-18-16</inkml:trace>
          <inkml:trace contextRef="#ctx0" brushRef="#br1" timeOffset="-33188.0638">14217 7461 0,'18'-17'16,"-36"34"-16,53-34 16,-17 17-16,0 0 15,-1 0 1,-17 17 0,18 19-1,-18-1-15,17 35 16,-17-34-16,18 17 15,-18-1 1,0-34-16,0 0 0,-35-1 16,17-17-16,-17 0 15,17 0-15,-17-17 16,0 17-16</inkml:trace>
          <inkml:trace contextRef="#ctx0" brushRef="#br1" timeOffset="-451729.5342">11536 7532 0,'0'0'0,"17"0"15,54 0 1,-36 0-16,1 17 0,-1 1 15,0 0-15,18 17 16,-35-17-16,-18 17 0,0 0 16,0 0-16,-36 18 15,19-17-15,-1 17 16,1-36-16,17 1 16,0 0-16,17-1 0,1-17 15,17 18 1,0-18-16,-17-18 15,0 18-15,-1-17 0,-17-1 16,-17 18 0,-1 0-16</inkml:trace>
          <inkml:trace contextRef="#ctx0" brushRef="#br1" timeOffset="-451579.0669">11730 7796 0,'35'18'16,"-70"-36"-16,88 36 0,-18-18 16,-17 0-16,-1 0 0,1 0 15,-18-18-15</inkml:trace>
          <inkml:trace contextRef="#ctx0" brushRef="#br1" timeOffset="-450956.7393">11942 7320 0,'0'-17'16,"17"17"-1,1 0 1,-1 0-16,1 0 15,17 0-15,1 0 16,-19 0-16,19-18 16,-54 18-1</inkml:trace>
          <inkml:trace contextRef="#ctx0" brushRef="#br1" timeOffset="-450762.3306">11959 7338 0,'0'53'15,"0"-106"-15,0 141 0,0-70 0,35 52 16,-17-52-16,17 17 16,-17-17-16,17-1 15,1-17-15,-19 0 16,1 0-1</inkml:trace>
          <inkml:trace contextRef="#ctx0" brushRef="#br1" timeOffset="-450595.5374">12241 7408 0,'0'53'15,"0"-106"-15,18 124 0,-18-53 16,0 17-16,0-18 0,18 1 16</inkml:trace>
          <inkml:trace contextRef="#ctx0" brushRef="#br1" timeOffset="-450294.1392">12347 7338 0,'18'0'16,"0"0"-16,17 17 15,-18-17-15,19 18 16,-19 0-16,1 35 16,-18-36-16,0 54 15,0-36-15,0 0 16,0-17-16,0 0 15,-18-18 17,1-18-17,-1 18-15,0-18 16,-17 18-16,18 0 16,-1 0-16,0 0 0,1 0 15</inkml:trace>
          <inkml:trace contextRef="#ctx0" brushRef="#br1" timeOffset="-36235.5919">12718 7920 0,'0'18'31,"-18"-1"-15,18 1-16,-18-1 15,18 1-15,-17 17 16,17-17-16,-18 17 15,0-17 1,18 0-16,-17-18 0</inkml:trace>
        </inkml:traceGroup>
        <inkml:traceGroup>
          <inkml:annotationXML>
            <emma:emma xmlns:emma="http://www.w3.org/2003/04/emma" version="1.0">
              <emma:interpretation id="{838D0033-E269-4472-9055-92E9B15F5582}" emma:medium="tactile" emma:mode="ink">
                <msink:context xmlns:msink="http://schemas.microsoft.com/ink/2010/main" type="inkWord" rotatedBoundingBox="15278,7377 17130,7341 17154,8628 15303,8664"/>
              </emma:interpretation>
              <emma:one-of disjunction-type="recognition" id="oneOf2">
                <emma:interpretation id="interp10" emma:lang="en-US" emma:confidence="0">
                  <emma:literal>Heir),</emma:literal>
                </emma:interpretation>
                <emma:interpretation id="interp11" emma:lang="en-US" emma:confidence="0">
                  <emma:literal>Hein),</emma:literal>
                </emma:interpretation>
                <emma:interpretation id="interp12" emma:lang="en-US" emma:confidence="0">
                  <emma:literal>Hemi),</emma:literal>
                </emma:interpretation>
                <emma:interpretation id="interp13" emma:lang="en-US" emma:confidence="0">
                  <emma:literal>Heinz),</emma:literal>
                </emma:interpretation>
                <emma:interpretation id="interp14" emma:lang="en-US" emma:confidence="0">
                  <emma:literal>Holtz),</emma:literal>
                </emma:interpretation>
              </emma:one-of>
            </emma:emma>
          </inkml:annotationXML>
          <inkml:trace contextRef="#ctx0" brushRef="#br1" timeOffset="-425793.5406">15505 7373 0,'0'0'0,"0"35"16,0 36-1,0-18-15,0 88 16,0-71-16,0 107 16,0-107-16,17 1 15,-17-18-15,18 35 0,0-53 16,-18 18 0,0-35-16,-18 0 15</inkml:trace>
          <inkml:trace contextRef="#ctx0" brushRef="#br1" timeOffset="-425564.1806">15293 8114 0,'70'88'0,"-140"-176"0,176 229 15,-36-70-15,-34-36 16,34 18-1,-35-36-15,18-17 16,-35 0-16,17 0 0,-17-35 16,0-18-1,-18 18-15,0-18 16,-18 35-16,18-17 16</inkml:trace>
          <inkml:trace contextRef="#ctx1" brushRef="#br2">16002 8636 0</inkml:trace>
          <inkml:trace contextRef="#ctx0" brushRef="#br1" timeOffset="-424758.1346">16104 7867 0</inkml:trace>
          <inkml:trace contextRef="#ctx0" brushRef="#br1" timeOffset="-424374.8353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        <inkml:trace contextRef="#ctx0" brushRef="#br1" timeOffset="-424234.4049">16051 8079 0,'53'-18'0,"18"0"16,-1 1-1,1-1 1,-36 18-16,-17-18 0,0 18 16</inkml:trace>
          <inkml:trace contextRef="#ctx0" brushRef="#br1" timeOffset="-423941.6548">16439 7444 0,'18'-18'15,"0"18"1,17-18-16,-17 18 16,17 0-16,-17-17 15,-1 17-15,-17 17 16</inkml:trace>
          <inkml:trace contextRef="#ctx0" brushRef="#br1" timeOffset="-423767.1691">16492 7461 0,'0'0'0,"18"18"0,-18 17 15,0 0-15,0 1 16,0-1-16,18 0 16,-18-17-16,35 17 15,-17-35-15,-1 0 16</inkml:trace>
          <inkml:trace contextRef="#ctx0" brushRef="#br1" timeOffset="-423517.0433">16633 7497 0,'0'0'0,"18"0"15,0 0-15,17 0 16,-17 0-16,17 35 15,-35-18 1,0 19-16,-18-1 16,1-17-16,-1-1 15,18 1-15,-18 0 16,18-1 0,36-17-16,-19 0 15,19 0-15,-19-17 16,19-1-16</inkml:trace>
          <inkml:trace contextRef="#ctx0" brushRef="#br1" timeOffset="-423229.256">16880 7461 0,'36'18'16,"-19"-18"-16,-17 18 15,36-1-15,-19 1 16,1-1-16,-18 1 16,35 35-16,-17-18 15,-18 1-15,0-19 16,0 1-16,0-1 16,-18-17-1,1 0-15,-1 0 16,0-17-16,-35 17 15,36 0 1,-36 0-16,35 0 16,1 0-16</inkml:trace>
          <inkml:trace contextRef="#ctx0" brushRef="#br1" timeOffset="-32421.1549">17145 8114 0,'-18'53'16,"1"-36"-16,-19 36 15,19-35-15,-1 17 16,1-17 0,-1-18-16</inkml:trace>
        </inkml:traceGroup>
        <inkml:traceGroup>
          <inkml:annotationXML>
            <emma:emma xmlns:emma="http://www.w3.org/2003/04/emma" version="1.0">
              <emma:interpretation id="{8303EDAF-804A-4F51-9F4C-4C8CA7243C0F}" emma:medium="tactile" emma:mode="ink">
                <msink:context xmlns:msink="http://schemas.microsoft.com/ink/2010/main" type="inkWord" rotatedBoundingBox="17415,7328 19095,7296 19113,8217 17433,8249"/>
              </emma:interpretation>
              <emma:one-of disjunction-type="recognition" id="oneOf3">
                <emma:interpretation id="interp15" emma:lang="en-US" emma:confidence="0">
                  <emma:literal>ibis</emma:literal>
                </emma:interpretation>
                <emma:interpretation id="interp16" emma:lang="en-US" emma:confidence="0">
                  <emma:literal>ibis,</emma:literal>
                </emma:interpretation>
                <emma:interpretation id="interp17" emma:lang="en-US" emma:confidence="0">
                  <emma:literal>ibis)</emma:literal>
                </emma:interpretation>
                <emma:interpretation id="interp18" emma:lang="en-US" emma:confidence="0">
                  <emma:literal>ibis]</emma:literal>
                </emma:interpretation>
                <emma:interpretation id="interp19" emma:lang="en-US" emma:confidence="0">
                  <emma:literal>ibid]</emma:literal>
                </emma:interpretation>
              </emma:one-of>
            </emma:emma>
          </inkml:annotationXML>
          <inkml:trace contextRef="#ctx0" brushRef="#br1" timeOffset="-30608.3503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        <inkml:trace contextRef="#ctx0" brushRef="#br1" timeOffset="-30407.7175">17745 7391 0,'17'-18'16,"1"18"-16,0-18 15,-1 18-15,1 0 0</inkml:trace>
          <inkml:trace contextRef="#ctx0" brushRef="#br1" timeOffset="-30263.0454">17762 7514 0,'0'0'0,"0"53"0,18-18 16,0-17-16,-1 0 15,19-1-15,-19-17 16,1 0-16</inkml:trace>
          <inkml:trace contextRef="#ctx0" brushRef="#br1" timeOffset="-30041.0673">17974 7444 0,'18'0'0,"-36"0"0,53 17 15,-35 1-15,0 0 16,0 17-16,-17-18 16,17 1-1,0 0-15,0-1 0,17-17 16,-17 18-16,18-18 0,17 0 16,-17 0-16,17-18 15</inkml:trace>
          <inkml:trace contextRef="#ctx0" brushRef="#br1" timeOffset="-29763.0705">18098 7373 0,'17'-18'0,"18"18"16,-17 0-16,0 0 0,-1 0 15,1 0-15,0 18 16,-18 0-1,0 17 1,0-17-16,0-1 0,0 1 16,0 0-16,0 17 15,17-35-15,-17 17 16,0 1-16,-17-18 16,17 18-16,-18-18 15,0 0-15,1 0 16,-1 17-1</inkml:trace>
          <inkml:trace contextRef="#ctx0" brushRef="#br1" timeOffset="-29533.9545">18256 7938 0,'18'17'16,"-18"18"-1,-18 1 1,1-1-16,-19 36 16,19-54-16,-36 36 15,35-35-15,1-1 0</inkml:trace>
          <inkml:trace contextRef="#ctx0" brushRef="#br1" timeOffset="-29073.0923">18433 7373 0,'0'53'15,"17"-18"-15,-17 18 0,18 53 16,0-35-16,-18-19 0,17 37 15,-17-36-15,0-18 16,0-17-16,0-1 16,-17-17-16,17-17 15,17-19 1,1 19 0,-1-1-1,1 18-15,17 18 16,-17-1-16,-18 1 15,0 0-15,-18-1 16,1 1-16,-1-18 16,-17-18-1,17 1 1,18-1-16</inkml:trace>
          <inkml:trace contextRef="#ctx0" brushRef="#br1" timeOffset="-28767.321">18680 7338 0,'17'-18'16,"1"18"0,0 0-16,-1 0 15,-17-17-15</inkml:trace>
          <inkml:trace contextRef="#ctx0" brushRef="#br1" timeOffset="-28599.6161">18680 7338 0,'0'0'0,"0"88"0,0-70 15,0 17-15,0-17 0,17 34 16,-17-34-16,18 0 15,-18-1-15,18-17 16,-1 0-16,1-17 16</inkml:trace>
          <inkml:trace contextRef="#ctx0" brushRef="#br1" timeOffset="-28332.4914">18838 7373 0,'0'0'16,"18"18"-1,0-18-15,-1 17 0,1-17 16,-18 18 0,0 0-16,-18-1 15,18 1-15,-17 0 16,17-1-16,-18 1 0,18-1 15,0 1-15,18-18 16,-1 0-16,1 0 16,0-18-16,-1 1 15,1-1-15</inkml:trace>
          <inkml:trace contextRef="#ctx0" brushRef="#br1" timeOffset="-28006.3844">18962 7303 0,'17'0'15,"1"0"1,0 0 15,-18 17-31,17 1 16,1 17-16,-18-17 15,0-1-15,0 1 16,0 0-16,18 52 16,-18-52-16,0 17 0,17 18 15,-17-35-15,18 17 16,-18-17 0,-18-18-16,1 0 15,-19 0 1,19 0-16,-54 0 15,1 17-15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46.2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DB198494-A6B7-420C-91B5-E5D79A7250F1}" emma:medium="tactile" emma:mode="ink">
          <msink:context xmlns:msink="http://schemas.microsoft.com/ink/2010/main" type="inkDrawing" rotatedBoundingBox="15724,2579 18632,5990 15361,8779 12453,5367" hotPoints="17078,3974 17180,7214 13940,7316 13839,4076" semanticType="container" shapeName="Square">
            <msink:sourceLink direction="with" ref="{001324F6-B454-408D-BA75-0AB0AA684D42}"/>
            <msink:destinationLink direction="with" ref="{0F16EB10-FF5A-4372-B82C-F1DDD1AEF07D}"/>
          </msink:context>
        </emma:interpretation>
      </emma:emma>
    </inkml:annotationXML>
    <inkml:trace contextRef="#ctx0" brushRef="#br0">13864 4198 0,'0'18'16,"0"-1"-1,0 1-15,0 35 16,18-18-16,-18 71 16,0-35-16,0 140 15,0-87-15,-18 158 16,1-106-16,-19 159 16,19-176-16,17 71 15,0-142-15,17 70 16,1-105-16,-18 71 15,18-89 1,-18 36-16,0-36 16,0-17-16,0-1 15</inkml:trace>
    <inkml:trace contextRef="#ctx0" brushRef="#br0" timeOffset="1087.3179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  <inkml:trace contextRef="#ctx0" brushRef="#br0" timeOffset="2150.5123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  <inkml:trace contextRef="#ctx0" brushRef="#br0" timeOffset="425184.6769">16281 4974 0,'88'-53'0,"0"-17"16,0 17-16,-17-18 15,52-70-15,-70 71 16,-17-1-16,-36 18 0,0-17 16,-53-54-1,-18 71-15,0 0 0,-70-53 16,53 71-16,-71-18 16,71 36-16,-53-1 15,71 18-15,-54 35 16</inkml:trace>
    <inkml:trace contextRef="#ctx0" brushRef="#br0" timeOffset="425001.4836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49.1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001324F6-B454-408D-BA75-0AB0AA684D42}" emma:medium="tactile" emma:mode="ink">
          <msink:context xmlns:msink="http://schemas.microsoft.com/ink/2010/main" type="writingRegion" rotatedBoundingBox="14156,4381 16697,4013 16810,4797 14270,5165">
            <msink:destinationLink direction="with" ref="{DB198494-A6B7-420C-91B5-E5D79A7250F1}"/>
          </msink:context>
        </emma:interpretation>
      </emma:emma>
    </inkml:annotationXML>
    <inkml:traceGroup>
      <inkml:annotationXML>
        <emma:emma xmlns:emma="http://www.w3.org/2003/04/emma" version="1.0">
          <emma:interpretation id="{9AE5C5AD-6450-4971-8328-59209858F79A}" emma:medium="tactile" emma:mode="ink">
            <msink:context xmlns:msink="http://schemas.microsoft.com/ink/2010/main" type="paragraph" rotatedBoundingBox="14156,4381 16697,4013 16810,4797 14270,5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08327E-C0DB-4835-B4EA-4587E1C8CDC5}" emma:medium="tactile" emma:mode="ink">
              <msink:context xmlns:msink="http://schemas.microsoft.com/ink/2010/main" type="line" rotatedBoundingBox="14156,4381 16697,4013 16810,4797 14270,5165"/>
            </emma:interpretation>
          </emma:emma>
        </inkml:annotationXML>
        <inkml:traceGroup>
          <inkml:annotationXML>
            <emma:emma xmlns:emma="http://www.w3.org/2003/04/emma" version="1.0">
              <emma:interpretation id="{BC5B25AC-A7D0-41C7-9623-078339A620C9}" emma:medium="tactile" emma:mode="ink">
                <msink:context xmlns:msink="http://schemas.microsoft.com/ink/2010/main" type="inkWord" rotatedBoundingBox="14156,4381 15437,4196 15551,4980 14270,5165"/>
              </emma:interpretation>
              <emma:one-of disjunction-type="recognition" id="oneOf0">
                <emma:interpretation id="interp0" emma:lang="en-US" emma:confidence="0">
                  <emma:literal>win),</emma:literal>
                </emma:interpretation>
                <emma:interpretation id="interp1" emma:lang="en-US" emma:confidence="0">
                  <emma:literal>w?</emma:literal>
                </emma:interpretation>
                <emma:interpretation id="interp2" emma:lang="en-US" emma:confidence="0">
                  <emma:literal>W:</emma:literal>
                </emma:interpretation>
                <emma:interpretation id="interp3" emma:lang="en-US" emma:confidence="0">
                  <emma:literal>wit),</emma:literal>
                </emma:interpretation>
                <emma:interpretation id="interp4" emma:lang="en-US" emma:confidence="0">
                  <emma:literal>w:</emma:literal>
                </emma:interpretation>
              </emma:one-of>
            </emma:emma>
          </inkml:annotationXML>
          <inkml:trace contextRef="#ctx0" brushRef="#br0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        <inkml:trace contextRef="#ctx0" brushRef="#br0" timeOffset="325.836">14764 4322 0,'0'0'0,"17"-18"16,1 18-16,0-18 15,-1 18-15,1 0 16,0 0-16,-36 0 31,0 18-15,1-18-16,17 35 15,0 18-15,0-35 16,17 35 0,1-18-16,17 0 15,-17-17-15,17-1 16,-17-17-16,-1 0 16</inkml:trace>
          <inkml:trace contextRef="#ctx0" brushRef="#br0" timeOffset="565.55">15028 4322 0,'18'-18'16,"0"18"-16,-1 0 16,1 18-16,-18-1 15,0 18-15,0-17 16,-18 35-16,18-35 15,-17-1 1,17 1-16,17-18 16,19 0-1,-19 0-15,1-18 16,-1 1-16</inkml:trace>
          <inkml:trace contextRef="#ctx0" brushRef="#br0" timeOffset="837.921">15187 4251 0,'0'0'16,"18"-18"-1,-1 18-15,1 0 16,17 18 0,-35 0-16,18-1 15,0 1-15,-1 0 0,-17-1 16,18 1-16,-1 17 15,1-17-15,-18-1 16,0 1-16,-18 0 16,1-18-1,-1 0-15,1 0 16,-1 0-16,0 17 16</inkml:trace>
          <inkml:trace contextRef="#ctx0" brushRef="#br0" timeOffset="1634.9462">15540 4904 0,'-35'35'16,"70"-70"-16,-70 88 0,-1-36 15,36 1-15</inkml:trace>
        </inkml:traceGroup>
        <inkml:traceGroup>
          <inkml:annotationXML>
            <emma:emma xmlns:emma="http://www.w3.org/2003/04/emma" version="1.0">
              <emma:interpretation id="{1150BE27-E51C-48B3-A643-C37E8449B786}" emma:medium="tactile" emma:mode="ink">
                <msink:context xmlns:msink="http://schemas.microsoft.com/ink/2010/main" type="inkWord" rotatedBoundingBox="15763,4196 16704,4060 16796,4702 15856,4838"/>
              </emma:interpretation>
              <emma:one-of disjunction-type="recognition" id="oneOf1">
                <emma:interpretation id="interp5" emma:lang="en-US" emma:confidence="0">
                  <emma:literal>bins</emma:literal>
                </emma:interpretation>
                <emma:interpretation id="interp6" emma:lang="en-US" emma:confidence="0">
                  <emma:literal>bin</emma:literal>
                </emma:interpretation>
                <emma:interpretation id="interp7" emma:lang="en-US" emma:confidence="0">
                  <emma:literal>bid</emma:literal>
                </emma:interpretation>
                <emma:interpretation id="interp8" emma:lang="en-US" emma:confidence="0">
                  <emma:literal>bit)</emma:literal>
                </emma:interpretation>
                <emma:interpretation id="interp9" emma:lang="en-US" emma:confidence="0">
                  <emma:literal>bin)</emma:literal>
                </emma:interpretation>
              </emma:one-of>
            </emma:emma>
          </inkml:annotationXML>
          <inkml:trace contextRef="#ctx0" brushRef="#br0" timeOffset="2005.217">15769 4233 0,'35'53'15,"1"53"1,-19-53-16,1 53 16,0-71-16,-18 18 15,17-18-15,-17 1 0,18-19 16,0-34-1,-1-19 1,18 19-16,1-1 16,-1 18-16,0 35 15,-17-17-15,0 17 16,-18-17 0,0 17-16,0-17 15,-36-18-15,19 0 16,-1 0-16,-17 0 0,17-35 15</inkml:trace>
          <inkml:trace contextRef="#ctx0" brushRef="#br0" timeOffset="2188.0703">16087 4163 0,'0'0'16,"35"-18"-16,-17 18 0,17 0 15,-17 0-15,-1 0 16</inkml:trace>
          <inkml:trace contextRef="#ctx0" brushRef="#br0" timeOffset="2327.0429">16157 4251 0,'0'0'16,"18"53"-16,-18-18 16,35 0-16,-17-17 15,17 17 1,-17-35-16,-1 0 0,1 0 16</inkml:trace>
          <inkml:trace contextRef="#ctx0" brushRef="#br0" timeOffset="2550.6563">16404 4233 0,'0'0'0,"18"18"0,-18 0 16,0-1-16,0 1 0,0 17 15,0-17-15,0-1 16,0 1-16,-18 0 15,18-1-15,18-17 32,-1 0-17,1-17-15</inkml:trace>
          <inkml:trace contextRef="#ctx0" brushRef="#br0" timeOffset="2826.6763">16528 4163 0,'0'0'15,"0"-18"-15,17 18 0,1 0 16,0 0-16,17 35 16,-18-17-16,1 35 15,0-35-15,17 52 16,-17-52-16,-18 17 15,35 0 1,-35-17-16,0 0 16,0-1-16,-18-17 15,1 18-15,-1-18 0,0 0 16,1 0-16,-19 0 16,19 0-16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53.4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AF24CD71-8CC9-4ED7-87F8-4E05800EEF60}" emma:medium="tactile" emma:mode="ink">
          <msink:context xmlns:msink="http://schemas.microsoft.com/ink/2010/main" type="writingRegion" rotatedBoundingBox="17597,4309 18844,3649 19631,5138 18384,5798"/>
        </emma:interpretation>
      </emma:emma>
    </inkml:annotationXML>
    <inkml:traceGroup>
      <inkml:annotationXML>
        <emma:emma xmlns:emma="http://www.w3.org/2003/04/emma" version="1.0">
          <emma:interpretation id="{99657AF1-BCEB-4BCD-8E76-0E5BE66A7875}" emma:medium="tactile" emma:mode="ink">
            <msink:context xmlns:msink="http://schemas.microsoft.com/ink/2010/main" type="paragraph" rotatedBoundingBox="17597,4309 18844,3649 19150,4228 17903,4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85CE59-9B1A-4B7C-B003-917E65AF8118}" emma:medium="tactile" emma:mode="ink">
              <msink:context xmlns:msink="http://schemas.microsoft.com/ink/2010/main" type="inkBullet" rotatedBoundingBox="17686,4478 18099,4260 18316,4670 17903,4888"/>
            </emma:interpretation>
            <emma:one-of disjunction-type="recognition" id="oneOf0">
              <emma:interpretation id="interp0" emma:lang="en-US" emma:confidence="0">
                <emma:literal>↳</emma:literal>
              </emma:interpretation>
            </emma:one-of>
          </emma:emma>
        </inkml:annotationXML>
        <inkml:trace contextRef="#ctx0" brushRef="#br0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    </inkml:traceGroup>
      <inkml:traceGroup>
        <inkml:annotationXML>
          <emma:emma xmlns:emma="http://www.w3.org/2003/04/emma" version="1.0">
            <emma:interpretation id="{CD76F715-81B8-420A-A298-84D217433365}" emma:medium="tactile" emma:mode="ink">
              <msink:context xmlns:msink="http://schemas.microsoft.com/ink/2010/main" type="line" rotatedBoundingBox="18282,3946 18844,3649 19108,4148 18546,4446"/>
            </emma:interpretation>
          </emma:emma>
        </inkml:annotationXML>
        <inkml:traceGroup>
          <inkml:annotationXML>
            <emma:emma xmlns:emma="http://www.w3.org/2003/04/emma" version="1.0">
              <emma:interpretation id="{542D9C2F-003C-4128-A03E-4D25135EAC97}" emma:medium="tactile" emma:mode="ink">
                <msink:context xmlns:msink="http://schemas.microsoft.com/ink/2010/main" type="inkWord" rotatedBoundingBox="18282,3946 18844,3649 19108,4148 18546,4446"/>
              </emma:interpretation>
              <emma:one-of disjunction-type="recognition" id="oneOf1">
                <emma:interpretation id="interp1" emma:lang="en-US" emma:confidence="0">
                  <emma:literal>at?</emma:literal>
                </emma:interpretation>
                <emma:interpretation id="interp2" emma:lang="en-US" emma:confidence="0">
                  <emma:literal>a £2]</emma:literal>
                </emma:interpretation>
                <emma:interpretation id="interp3" emma:lang="en-US" emma:confidence="0">
                  <emma:literal>a £2)</emma:literal>
                </emma:interpretation>
                <emma:interpretation id="interp4" emma:lang="en-US" emma:confidence="0">
                  <emma:literal>at!</emma:literal>
                </emma:interpretation>
                <emma:interpretation id="interp5" emma:lang="en-US" emma:confidence="0">
                  <emma:literal>a £23</emma:literal>
                </emma:interpretation>
              </emma:one-of>
            </emma:emma>
          </inkml:annotationXML>
          <inkml:trace contextRef="#ctx0" brushRef="#br0" timeOffset="705.3563">18309 3951 0,'0'-18'15,"35"18"1,-17-17-16,35 17 15,-35-18-15,35 18 16,-18 0-16,-18-17 16,1 17-16</inkml:trace>
          <inkml:trace contextRef="#ctx0" brushRef="#br0" timeOffset="894.7312">18397 3951 0,'0'0'0,"-17"18"0,17 35 16,0-18-16,0 36 15,17-36-15,1-18 16,17 36-16,-17-35 16,0-18-16,-1 18 15,18-18-15,-17 0 16,0-18-16</inkml:trace>
          <inkml:trace contextRef="#ctx0" brushRef="#br0" timeOffset="1131.7142">18591 4004 0,'18'0'16,"0"0"-16,17 0 15,-17 0-15,-1 18 0,19 17 16,-36 0-1,0 1 1,-18-19-16,0 18 0,1-17 16,17 0-16,17-18 31,1 0-15,0 0-16,-1-18 15,1 18-15</inkml:trace>
          <inkml:trace contextRef="#ctx0" brushRef="#br0" timeOffset="1432.3263">18803 3916 0,'35'-18'16,"-17"18"-16,17 0 15,1 18-15,-1-1 16,-18 1-16,1 0 0,17 17 15,-35-17-15,18 17 16,0-17 0,-18 17-16,0-17 15,0-1-15,0 1 16,-18-1-16,0-17 16,-17 0-1,17 18-15,1-18 16,-1 0-1,1 0 1</inkml:trace>
        </inkml:traceGroup>
      </inkml:traceGroup>
    </inkml:traceGroup>
    <inkml:traceGroup>
      <inkml:annotationXML>
        <emma:emma xmlns:emma="http://www.w3.org/2003/04/emma" version="1.0">
          <emma:interpretation id="{4D101238-F1E8-4316-BBB4-9CD9D1D020F8}" emma:medium="tactile" emma:mode="ink">
            <msink:context xmlns:msink="http://schemas.microsoft.com/ink/2010/main" type="paragraph" rotatedBoundingBox="18362,5221 19015,5221 19015,5609 18362,5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1721EA-E04E-408C-8FF6-E0E271DF0F26}" emma:medium="tactile" emma:mode="ink">
              <msink:context xmlns:msink="http://schemas.microsoft.com/ink/2010/main" type="inkBullet" rotatedBoundingBox="18429,5086 19036,5390 18873,5715 18266,5410"/>
            </emma:interpretation>
            <emma:one-of disjunction-type="recognition" id="oneOf2">
              <emma:interpretation id="interp6" emma:lang="en-US" emma:confidence="0">
                <emma:literal>→</emma:literal>
              </emma:interpretation>
            </emma:one-of>
          </emma:emma>
        </inkml:annotationXML>
        <inkml:trace contextRef="#ctx0" brushRef="#br0" timeOffset="-703.1627">18397 5239 0,'0'0'16,"-35"-18"-16,53 18 15,35 0-15,52 0 16,-34 0-16,0 18 16,-1-1-16,-17 19 15,18-19-15,17 36 16,-53-35-16,-17 35 16,-36-36-16,0 1 0,-52 35 15,35-35-15,-54 17 16,54-35-16,-18 35 15,18-35-15</inkml:trace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52.5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0F16EB10-FF5A-4372-B82C-F1DDD1AEF07D}" emma:medium="tactile" emma:mode="ink">
          <msink:context xmlns:msink="http://schemas.microsoft.com/ink/2010/main" type="inkDrawing" rotatedBoundingBox="17262,5127 19088,5355 18959,6387 17134,6159" semanticType="connector" shapeName="Other">
            <msink:sourceLink direction="with" ref="{DB198494-A6B7-420C-91B5-E5D79A7250F1}"/>
            <msink:sourceLink direction="with" ref="{B155CF77-9C7E-4336-B3F3-8C608C0B7EA7}"/>
          </msink:context>
        </emma:interpretation>
      </emma:emma>
    </inkml:annotationXML>
    <inkml:trace contextRef="#ctx0" brushRef="#br0">17216 5503 0,'17'0'16,"1"18"0,17-18-16,18 18 0,88-18 15,-35 0-15,141-36 16,-124 1-16,160-18 15,-160 36-15,71-19 16,-123 36-16,35-17 16,-89-1-1,-52 0 1</inkml:trace>
    <inkml:trace contextRef="#ctx0" brushRef="#br1" timeOffset="248462.4993">17304 6103 0,'0'0'0,"-18"0"0,36 0 31,35 0-31,0 0 16,35 0-16,0 0 0,159-35 16,-124 35-16,177-35 15,-159-1-15,106 1 16,-141 17-16,18 1 15,-89 17-15,-17-36 16</inkml:trace>
    <inkml:trace contextRef="#ctx0" brushRef="#br1" timeOffset="248667.8832">18574 5856 0,'0'0'16,"70"18"-16,19-1 15,-54 1-15,18 0 16,0-1-16,35 19 0,-71-1 16,1 18-16,-18-36 15,-18 19-15,-17-1 16,-53 36-16,35-54 16,0 18-16,0 18 15,18-35 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4:33.3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31E05E94-613F-49D2-945D-A6B38A2AF421}" emma:medium="tactile" emma:mode="ink">
          <msink:context xmlns:msink="http://schemas.microsoft.com/ink/2010/main" type="inkDrawing" rotatedBoundingBox="8318,8654 10912,8697 10895,9749 8300,9706" hotPoints="10876,9244 9456,9682 8072,9142 9492,8704" semanticType="container" shapeName="Ellipse">
            <msink:sourceLink direction="with" ref="{C860416A-EEE6-4EF9-84E6-F651E4F051B3}"/>
          </msink:context>
        </emma:interpretation>
      </emma:emma>
    </inkml:annotationXML>
    <inkml:trace contextRef="#ctx0" brushRef="#br0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0:51.1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C860416A-EEE6-4EF9-84E6-F651E4F051B3}" emma:medium="tactile" emma:mode="ink">
          <msink:context xmlns:msink="http://schemas.microsoft.com/ink/2010/main" type="writingRegion" rotatedBoundingBox="8576,8934 10584,8849 10614,9565 8606,9650">
            <msink:destinationLink direction="with" ref="{31E05E94-613F-49D2-945D-A6B38A2AF421}"/>
          </msink:context>
        </emma:interpretation>
      </emma:emma>
    </inkml:annotationXML>
    <inkml:traceGroup>
      <inkml:annotationXML>
        <emma:emma xmlns:emma="http://www.w3.org/2003/04/emma" version="1.0">
          <emma:interpretation id="{5B72C9B6-2770-4E07-A9CF-9CB132134805}" emma:medium="tactile" emma:mode="ink">
            <msink:context xmlns:msink="http://schemas.microsoft.com/ink/2010/main" type="paragraph" rotatedBoundingBox="8576,8934 10584,8849 10614,9565 8606,96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CD7055-B885-48A3-BC69-06B515FD1A98}" emma:medium="tactile" emma:mode="ink">
              <msink:context xmlns:msink="http://schemas.microsoft.com/ink/2010/main" type="line" rotatedBoundingBox="8576,8934 10584,8849 10614,9565 8606,9650"/>
            </emma:interpretation>
          </emma:emma>
        </inkml:annotationXML>
        <inkml:traceGroup>
          <inkml:annotationXML>
            <emma:emma xmlns:emma="http://www.w3.org/2003/04/emma" version="1.0">
              <emma:interpretation id="{8B85E4C1-9E27-4D0E-B35D-19798DA876EF}" emma:medium="tactile" emma:mode="ink">
                <msink:context xmlns:msink="http://schemas.microsoft.com/ink/2010/main" type="inkWord" rotatedBoundingBox="8576,8934 10584,8849 10614,9565 8606,9650"/>
              </emma:interpretation>
              <emma:one-of disjunction-type="recognition" id="oneOf0">
                <emma:interpretation id="interp0" emma:lang="en-US" emma:confidence="0">
                  <emma:literal>win,</emma:literal>
                </emma:interpretation>
                <emma:interpretation id="interp1" emma:lang="en-US" emma:confidence="0">
                  <emma:literal>win),</emma:literal>
                </emma:interpretation>
                <emma:interpretation id="interp2" emma:lang="en-US" emma:confidence="0">
                  <emma:literal>win',</emma:literal>
                </emma:interpretation>
                <emma:interpretation id="interp3" emma:lang="en-US" emma:confidence="0">
                  <emma:literal>wins,</emma:literal>
                </emma:interpretation>
                <emma:interpretation id="interp4" emma:lang="en-US" emma:confidence="0">
                  <emma:literal>wt.,</emma:literal>
                </emma:interpretation>
              </emma:one-of>
            </emma:emma>
          </inkml:annotationXML>
          <inkml:trace contextRef="#ctx0" brushRef="#br0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        <inkml:trace contextRef="#ctx0" brushRef="#br0" timeOffset="445.2375">9049 8943 0,'17'0'47,"1"-18"-31,0 18-16,35 0 16,-36 0-16,19 0 15,-36-17 1</inkml:trace>
          <inkml:trace contextRef="#ctx0" brushRef="#br0" timeOffset="596.3369">9066 8978 0,'18'53'16,"-36"-106"-16,54 124 16,-36-36-16,17-17 0,1-1 15,0 1-15,-1 0 16,1-1-16,17 1 15</inkml:trace>
          <inkml:trace contextRef="#ctx0" brushRef="#br0" timeOffset="780.0863">9260 8996 0,'0'35'16,"0"0"-16,0-17 16,18 17-16,0-17 15,17-18-15,-17 0 16</inkml:trace>
          <inkml:trace contextRef="#ctx0" brushRef="#br0" timeOffset="1029.5041">9366 8961 0,'18'-18'16,"0"18"-1,-1 0 1,1 0-16,-1 18 16,1-1-16,0 18 15,-1 18-15,-17-35 16,0 0-16,18-1 15,-18 1 1,-18 0-16,1-18 16,-1-18-1</inkml:trace>
          <inkml:trace contextRef="#ctx0" brushRef="#br0" timeOffset="1218.6988">9613 9472 0,'0'0'0,"-17"53"16,-1-35-16,0-1 0,18 1 15</inkml:trace>
          <inkml:trace contextRef="#ctx0" brushRef="#br0" timeOffset="1581.4095">9790 9066 0,'0'0'0,"17"36"0,1 70 15,-18-54-15,18 54 16,-1-53-16,-17-18 16,0 18-16,0-35 15,0 0-15,0-36 16,0 0-1,0 1-15,18-1 0,17-17 16,-17 17-16,17 18 16,-17 0-16,-1 35 15,-17-17-15,-17 35 16,17-35 0,-36-1-16,19 1 0,-19 0 15,19-18-15,-1-18 16,1 0-16</inkml:trace>
          <inkml:trace contextRef="#ctx0" brushRef="#br0" timeOffset="1815.3028">10089 8961 0,'36'0'0,"-72"0"0,89 0 15,-17 0-15,-19 0 16,19 0-16,-54 0 31,0 0-15</inkml:trace>
          <inkml:trace contextRef="#ctx0" brushRef="#br0" timeOffset="1948.0165">10089 8961 0,'71'0'16,"-142"0"-16,124 17 0,-53 1 0,0 17 16,0 18-1,18 0-15,0-35 16,17 17-16,-35-17 16,18-18-16,-1 0 15,1-18 1</inkml:trace>
          <inkml:trace contextRef="#ctx0" brushRef="#br0" timeOffset="2091.115">10301 9066 0,'0'0'15,"18"53"-15,-18-35 0,17 0 0,1-1 31</inkml:trace>
          <inkml:trace contextRef="#ctx0" brushRef="#br0" timeOffset="2398.3947">10460 8961 0,'0'0'16,"35"0"-16,-17 0 0,-1 0 16,-17 17-1,0 1-15,18-1 0,-18 19 16,0-1-16,18 18 16,-18-35-16,17 35 15,-17-36-15,18 1 16,-18-1-16,0 1 15,-18-18-15,1 0 16,17 18-16,-18-18 16,0 0-16,1 0 15,-1 0-15,1 17 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57.9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5028B197-2827-446A-A157-ACE6290085B3}" emma:medium="tactile" emma:mode="ink">
          <msink:context xmlns:msink="http://schemas.microsoft.com/ink/2010/main" type="inkDrawing" rotatedBoundingBox="22236,5092 23219,5380 22943,6320 21961,6032" rotationAngle="835987932" semanticType="callout">
            <msink:sourceLink direction="with" ref="{EFAD1461-8EA7-4E1D-9BBE-2978D395B48A}"/>
            <msink:sourceLink direction="with" ref="{B155CF77-9C7E-4336-B3F3-8C608C0B7EA7}"/>
          </msink:context>
        </emma:interpretation>
      </emma:emma>
    </inkml:annotationXML>
    <inkml:trace contextRef="#ctx0" brushRef="#br0">22137 5433 0,'17'17'0,"1"1"16,35 0-16,0-18 16,0 0-16,17 0 15,19-18-15,87-17 0,-88 17 16,53-17-1,-88 17-15,18 1 16,-54-1-16</inkml:trace>
    <inkml:trace contextRef="#ctx0" brushRef="#br1" timeOffset="243802.4255">22084 6068 0,'35'-18'15,"0"18"-15,1-17 16,70-1-16,-36 18 15,18-18-15,18 18 0,-18-17 16,89-1-16,-107 0 16,-17 18-16,0 0 15,-18 0-15,-17 0 0,-36 0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0:23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270715C5-4B11-41B3-A315-65AD0B601418}" emma:medium="tactile" emma:mode="ink">
          <msink:context xmlns:msink="http://schemas.microsoft.com/ink/2010/main" type="writingRegion" rotatedBoundingBox="27651,4821 28865,4143 29547,5363 28334,6042">
            <msink:destinationLink direction="with" ref="{9FDC3DC4-73A0-4E8D-9FE3-EB481679D9BA}"/>
          </msink:context>
        </emma:interpretation>
      </emma:emma>
    </inkml:annotationXML>
    <inkml:traceGroup>
      <inkml:annotationXML>
        <emma:emma xmlns:emma="http://www.w3.org/2003/04/emma" version="1.0">
          <emma:interpretation id="{0C897338-32C0-414C-9073-AD947BDF225B}" emma:medium="tactile" emma:mode="ink">
            <msink:context xmlns:msink="http://schemas.microsoft.com/ink/2010/main" type="paragraph" rotatedBoundingBox="27892,4687 28865,4143 29159,4669 28186,5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E055D4-6E94-42A5-8326-677D07D0B256}" emma:medium="tactile" emma:mode="ink">
              <msink:context xmlns:msink="http://schemas.microsoft.com/ink/2010/main" type="line" rotatedBoundingBox="27892,4687 28865,4143 29159,4669 28186,5213"/>
            </emma:interpretation>
          </emma:emma>
        </inkml:annotationXML>
        <inkml:traceGroup>
          <inkml:annotationXML>
            <emma:emma xmlns:emma="http://www.w3.org/2003/04/emma" version="1.0">
              <emma:interpretation id="{E9B93A2B-EE0A-4DA2-993C-24486979E22C}" emma:medium="tactile" emma:mode="ink">
                <msink:context xmlns:msink="http://schemas.microsoft.com/ink/2010/main" type="inkWord" rotatedBoundingBox="27892,4687 28865,4143 29159,4669 28186,5213"/>
              </emma:interpretation>
              <emma:one-of disjunction-type="recognition" id="oneOf0">
                <emma:interpretation id="interp0" emma:lang="en-US" emma:confidence="0">
                  <emma:literal>win</emma:literal>
                </emma:interpretation>
                <emma:interpretation id="interp1" emma:lang="en-US" emma:confidence="0">
                  <emma:literal>win]</emma:literal>
                </emma:interpretation>
                <emma:interpretation id="interp2" emma:lang="en-US" emma:confidence="0">
                  <emma:literal>wins</emma:literal>
                </emma:interpretation>
                <emma:interpretation id="interp3" emma:lang="en-US" emma:confidence="0">
                  <emma:literal>wit]</emma:literal>
                </emma:interpretation>
                <emma:interpretation id="interp4" emma:lang="en-US" emma:confidence="0">
                  <emma:literal>Wii]</emma:literal>
                </emma:interpretation>
              </emma:one-of>
            </emma:emma>
          </inkml:annotationXML>
          <inkml:trace contextRef="#ctx0" brushRef="#br0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        <inkml:trace contextRef="#ctx0" brushRef="#br0" timeOffset="237.9516">28522 4374 0,'18'0'16,"-1"0"-16,1 18 15,0-18 1,-1 0-16,1 0 15,-18-18-15</inkml:trace>
          <inkml:trace contextRef="#ctx0" brushRef="#br0" timeOffset="372.9235">28557 4480 0,'18'53'16,"-36"-106"-16,36 124 0,0-36 0,-1 0 15,19-17 1,-36 0-16,17-18 0,1 17 15,-1-17-15,-17-17 16</inkml:trace>
          <inkml:trace contextRef="#ctx0" brushRef="#br0" timeOffset="594.6934">28769 4480 0,'0'0'0,"-18"36"16,18-19-16,0 1 0,18 17 15,-18-17 1,18-1-16,17 1 16,-17-18-16,-1 0 15,1 0-15,0-18 16</inkml:trace>
          <inkml:trace contextRef="#ctx0" brushRef="#br0" timeOffset="894.6485">28928 4427 0,'0'-17'16,"17"17"-1,1 0 1,0 0-16,17 17 16,-17 1-16,-1 17 15,-17-17 1,0 17-16,0 18 16,18-35-16,-18 17 15,0-17-15,-18-18 47,1-18-47,-1 18 16,0-18-16,1 18 15</inkml:trace>
        </inkml:traceGroup>
      </inkml:traceGroup>
    </inkml:traceGroup>
    <inkml:traceGroup>
      <inkml:annotationXML>
        <emma:emma xmlns:emma="http://www.w3.org/2003/04/emma" version="1.0">
          <emma:interpretation id="{E17DB737-89A0-4F0D-A6D1-189ED47D09C5}" emma:medium="tactile" emma:mode="ink">
            <msink:context xmlns:msink="http://schemas.microsoft.com/ink/2010/main" type="paragraph" rotatedBoundingBox="28052,5480 28933,5061 29176,5574 28295,5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F9195B-5011-43E1-A926-0EC4093F2D73}" emma:medium="tactile" emma:mode="ink">
              <msink:context xmlns:msink="http://schemas.microsoft.com/ink/2010/main" type="line" rotatedBoundingBox="28052,5480 28933,5061 29176,5574 28295,5992"/>
            </emma:interpretation>
          </emma:emma>
        </inkml:annotationXML>
        <inkml:traceGroup>
          <inkml:annotationXML>
            <emma:emma xmlns:emma="http://www.w3.org/2003/04/emma" version="1.0">
              <emma:interpretation id="{C6EDC4E0-565F-489F-8121-3F575F536124}" emma:medium="tactile" emma:mode="ink">
                <msink:context xmlns:msink="http://schemas.microsoft.com/ink/2010/main" type="inkWord" rotatedBoundingBox="28052,5480 28933,5061 29176,5574 28295,5992"/>
              </emma:interpretation>
              <emma:one-of disjunction-type="recognition" id="oneOf1">
                <emma:interpretation id="interp5" emma:lang="en-US" emma:confidence="0">
                  <emma:literal>bins</emma:literal>
                </emma:interpretation>
                <emma:interpretation id="interp6" emma:lang="en-US" emma:confidence="0">
                  <emma:literal>bios</emma:literal>
                </emma:interpretation>
                <emma:interpretation id="interp7" emma:lang="en-US" emma:confidence="0">
                  <emma:literal>bias</emma:literal>
                </emma:interpretation>
                <emma:interpretation id="interp8" emma:lang="en-US" emma:confidence="0">
                  <emma:literal>bin]</emma:literal>
                </emma:interpretation>
                <emma:interpretation id="interp9" emma:lang="en-US" emma:confidence="0">
                  <emma:literal>bids</emma:literal>
                </emma:interpretation>
              </emma:one-of>
            </emma:emma>
          </inkml:annotationXML>
          <inkml:trace contextRef="#ctx0" brushRef="#br0" timeOffset="1384.3528">28152 5574 0,'0'18'16,"17"34"0,-17-16-16,18 17 15,0-36-15,-1 1 16,1 17-16,0-35 31,-1-35-15,18 17-16,-17 18 0,17 0 15,-17 0 1,17 53-16,-17-35 16,-18-1-16,0 1 0,-35 17 15,-1-17 1,19-18-16,-19 0 0,1 0 15,18-18-15,-1 1 16,0-19 0</inkml:trace>
          <inkml:trace contextRef="#ctx0" brushRef="#br0" timeOffset="1734.525">28487 5345 0,'0'17'31,"0"19"-15,17-1-16,-17-18 0,18 19 15,-18-19-15,18 19 16,-1-36-16,1 17 16,0-17-1,-1 0-15,1 0 16,0 0-16,-1-17 15</inkml:trace>
          <inkml:trace contextRef="#ctx0" brushRef="#br0" timeOffset="2046.5353">28487 5274 0,'0'0'0,"17"0"15,1 0 1,17 0-16,1-18 16,-19 18-16,1 0 15,0-17 1</inkml:trace>
          <inkml:trace contextRef="#ctx0" brushRef="#br0" timeOffset="2313.5921">28734 5292 0,'0'17'16,"0"1"-16,0 0 0,0-1 15,17 36-15,-17-35 16,18 17 0,0-17-16,-1-18 0,1 0 15,0 0 1,-1 0-16,-17-18 16</inkml:trace>
          <inkml:trace contextRef="#ctx0" brushRef="#br0" timeOffset="2662.8693">28910 5292 0,'18'0'0,"-1"0"15,19 0-15,-19-18 16,1 18-16,0 0 15,-18 18 1,0-1-16,0 1 16,17 17-1,1-17-15,0 0 16,-18 17-16,35 0 16,-35-17-16,17 17 15,-17 0-15,0-17 16,0 0-16,-17-18 15,-1 0 1,1 0-16,-1-18 16,0 18-16,-17 0 15,17 0-15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58.1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DB29051D-A71F-45E8-9700-1D3A9208DBB8}" emma:medium="tactile" emma:mode="ink">
          <msink:context xmlns:msink="http://schemas.microsoft.com/ink/2010/main" type="writingRegion" rotatedBoundingBox="22913,5200 26867,5386 26852,5710 22897,5525"/>
        </emma:interpretation>
      </emma:emma>
    </inkml:annotationXML>
    <inkml:traceGroup>
      <inkml:annotationXML>
        <emma:emma xmlns:emma="http://www.w3.org/2003/04/emma" version="1.0">
          <emma:interpretation id="{44921EAF-E6D7-470C-82E0-6C4E2353C51C}" emma:medium="tactile" emma:mode="ink">
            <msink:context xmlns:msink="http://schemas.microsoft.com/ink/2010/main" type="paragraph" rotatedBoundingBox="22913,5200 26867,5386 26852,5710 22897,55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55E4CE-BC45-4D44-B87A-384B760AC55C}" emma:medium="tactile" emma:mode="ink">
              <msink:context xmlns:msink="http://schemas.microsoft.com/ink/2010/main" type="line" rotatedBoundingBox="22913,5200 26867,5386 26852,5710 22897,5525"/>
            </emma:interpretation>
          </emma:emma>
        </inkml:annotationXML>
        <inkml:traceGroup>
          <inkml:annotationXML>
            <emma:emma xmlns:emma="http://www.w3.org/2003/04/emma" version="1.0">
              <emma:interpretation id="{EFAD1461-8EA7-4E1D-9BBE-2978D395B48A}" emma:medium="tactile" emma:mode="ink">
                <msink:context xmlns:msink="http://schemas.microsoft.com/ink/2010/main" type="inkWord" rotatedBoundingBox="22913,5200 23468,5226 23453,5548 22897,5522">
                  <msink:destinationLink direction="with" ref="{5028B197-2827-446A-A157-ACE6290085B3}"/>
                </msink:context>
              </emma:interpretation>
            </emma:emma>
          </inkml:annotationXML>
          <inkml:trace contextRef="#ctx0" brushRef="#br0">22913 5203 0,'53'0'15,"0"18"-15,0-18 16,70 35-16,-52-17 15,52 17-15,-88 1 16,1 17-16,-36-36 16,-36 18-1,1-17-15,-35 17 16,34-17-16,19 0 16,-1-18-16</inkml:trace>
        </inkml:traceGroup>
        <inkml:traceGroup>
          <inkml:annotationXML>
            <emma:emma xmlns:emma="http://www.w3.org/2003/04/emma" version="1.0">
              <emma:interpretation id="{F70518AE-FCF5-4F4B-B89F-2E46B4312C8F}" emma:medium="tactile" emma:mode="ink">
                <msink:context xmlns:msink="http://schemas.microsoft.com/ink/2010/main" type="inkWord" rotatedBoundingBox="25066,5604 25153,5609 25151,5631 25065,5627"/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304.2202">25065 5627 0,'18'0'15,"-1"0"-15,18-18 16,-17 18-16</inkml:trace>
        </inkml:traceGroup>
        <inkml:traceGroup>
          <inkml:annotationXML>
            <emma:emma xmlns:emma="http://www.w3.org/2003/04/emma" version="1.0">
              <emma:interpretation id="{E7D47D60-A9F4-41F0-B036-C88DD88089BF}" emma:medium="tactile" emma:mode="ink">
                <msink:context xmlns:msink="http://schemas.microsoft.com/ink/2010/main" type="inkWord" rotatedBoundingBox="25755,5457 26353,5485 26350,5549 25753,5521"/>
              </emma:interpretation>
              <emma:one-of disjunction-type="recognition" id="oneOf1">
                <emma:interpretation id="interp5" emma:lang="en-US" emma:confidence="1">
                  <emma:literal>-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v</emma:literal>
                </emma:interpretation>
              </emma:one-of>
            </emma:emma>
          </inkml:annotationXML>
          <inkml:trace contextRef="#ctx0" brushRef="#br0" timeOffset="467.0473">25753 5521 0,'0'0'16,"35"0"-16,0 0 0,1-18 16,-1 18-16,-17 0 15,34 0-15</inkml:trace>
          <inkml:trace contextRef="#ctx0" brushRef="#br0" timeOffset="577.5255">26247 5539 0,'35'-18'16,"-17"0"-16,17 18 16,-17-17-16</inkml:trace>
        </inkml:traceGroup>
        <inkml:traceGroup>
          <inkml:annotationXML>
            <emma:emma xmlns:emma="http://www.w3.org/2003/04/emma" version="1.0">
              <emma:interpretation id="{4571ED5E-E0DC-4D3E-BD22-C08C6F4644B9}" emma:medium="tactile" emma:mode="ink">
                <msink:context xmlns:msink="http://schemas.microsoft.com/ink/2010/main" type="inkWord" rotatedBoundingBox="26745,5462 26864,5468 26859,5561 26741,5556"/>
              </emma:interpretation>
              <emma:one-of disjunction-type="recognition" id="oneOf2">
                <emma:interpretation id="interp10" emma:lang="en-US" emma:confidence="1">
                  <emma:literal>r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/</emma:literal>
                </emma:interpretation>
                <emma:interpretation id="interp13" emma:lang="en-US" emma:confidence="0">
                  <emma:literal>-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722.182">26741 5556 0,'0'0'16,"17"-17"-16,-17-1 16,35 0-16,-17 1 15,0 17-15,-1-18 0,1 18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29.9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27728 4992 0,'36'-35'16,"17"-18"0,-18 0-16,18 17 15,0-16-15,70-72 16,-52 71-16,-1-17 0,71-72 16,-17 54-1,-71 18 1,-36 52-16,-52 0 15</inkml:trace>
  <inkml:trace contextRef="#ctx0" brushRef="#br0" timeOffset="311.8565">27887 4410 0,'-106'194'16,"212"-388"-16,-265 511 16,124-229-16,17 1 15,18-54 1,36 18-16,17-36 15,70 1 1,1-36-16,-1-17 16,-35 0-1,-70 17 1</inkml:trace>
  <inkml:trace contextRef="#ctx0" brushRef="#br0" timeOffset="1357.792">28169 10989 0,'18'0'32,"35"-35"-17,-18-1 1,36 1-1,17-35-15,35-1 16,-70 18-16,18 18 16,-18 0-16,35-18 15,-53 35 1,-17 0-16,-36 18 31,1 0-31</inkml:trace>
  <inkml:trace contextRef="#ctx0" brushRef="#br0" timeOffset="1668.6842">28293 10601 0,'0'0'0,"-35"18"16,17-18 0,0 35-16,-17-17 0,0-1 0,-1 18 15,19-17-15,-36 70 16,53-52 0,0 16-1,53-34-15,0 17 16,0-17-1,-18-18-15,0 0 0,0 0 0,1 18 16,-1-18 0,-17 17-16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8:03.4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BED8BC22-F747-498B-8C3B-E34694A6965E}" emma:medium="tactile" emma:mode="ink">
          <msink:context xmlns:msink="http://schemas.microsoft.com/ink/2010/main" type="writingRegion" rotatedBoundingBox="33083,4474 31396,5931 30827,5271 32513,3815"/>
        </emma:interpretation>
      </emma:emma>
    </inkml:annotationXML>
    <inkml:traceGroup>
      <inkml:annotationXML>
        <emma:emma xmlns:emma="http://www.w3.org/2003/04/emma" version="1.0">
          <emma:interpretation id="{B624120B-B118-4FF1-9BB5-465CD76D230C}" emma:medium="tactile" emma:mode="ink">
            <msink:context xmlns:msink="http://schemas.microsoft.com/ink/2010/main" type="paragraph" rotatedBoundingBox="33083,4474 31396,5931 30827,5271 32513,3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0EF30D-4CD1-41C0-9B73-E8F34ABE76DF}" emma:medium="tactile" emma:mode="ink">
              <msink:context xmlns:msink="http://schemas.microsoft.com/ink/2010/main" type="line" rotatedBoundingBox="33083,4474 31396,5931 30827,5271 32513,3815"/>
            </emma:interpretation>
          </emma:emma>
        </inkml:annotationXML>
        <inkml:traceGroup>
          <inkml:annotationXML>
            <emma:emma xmlns:emma="http://www.w3.org/2003/04/emma" version="1.0">
              <emma:interpretation id="{AE443186-6A98-4377-B1B7-12D6CEB170E2}" emma:medium="tactile" emma:mode="ink">
                <msink:context xmlns:msink="http://schemas.microsoft.com/ink/2010/main" type="inkWord" rotatedBoundingBox="32186,4016 33017,4245 32899,4674 32068,4444"/>
              </emma:interpretation>
              <emma:one-of disjunction-type="recognition" id="oneOf0">
                <emma:interpretation id="interp0" emma:lang="en-US" emma:confidence="0">
                  <emma:literal>jails</emma:literal>
                </emma:interpretation>
                <emma:interpretation id="interp1" emma:lang="en-US" emma:confidence="0">
                  <emma:literal>Gains</emma:literal>
                </emma:interpretation>
                <emma:interpretation id="interp2" emma:lang="en-US" emma:confidence="0">
                  <emma:literal>Gain,</emma:literal>
                </emma:interpretation>
                <emma:interpretation id="interp3" emma:lang="en-US" emma:confidence="0">
                  <emma:literal>Gaia,</emma:literal>
                </emma:interpretation>
                <emma:interpretation id="interp4" emma:lang="en-US" emma:confidence="0">
                  <emma:literal>sate]</emma:literal>
                </emma:interpretation>
              </emma:one-of>
            </emma:emma>
          </inkml:annotationXML>
          <inkml:trace contextRef="#ctx0" brushRef="#br0">32209 4128 0,'-18'0'15,"0"35"1,18 0 0,0 0-16,0 18 15,0-17-15,18-1 16,-18-18-16,18 19 0,-1-1 16,1-17-16,0-1 15,-18 1-15,17-18 0,1 0 16,-1 0-16,1 0 15,-18-18 1,18 1-16</inkml:trace>
          <inkml:trace contextRef="#ctx0" brushRef="#br0" timeOffset="277.9839">32438 4233 0,'0'18'16,"-18"0"-16,18 17 16,0-17-16,18 34 15,-18-34-15,35 17 16,-17-17-16,17-18 15,0 18-15,-17-1 16,17-17-16,-17 0 16,0 0-1</inkml:trace>
          <inkml:trace contextRef="#ctx0" brushRef="#br0" timeOffset="955.9975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        <inkml:trace contextRef="#ctx0" brushRef="#br0" timeOffset="1269.3667">32156 4128 0,'0'0'15,"17"-18"1,19 0-16,-19 18 15,36-17-15,-35 17 16,-1-18-16,1 18 16</inkml:trace>
        </inkml:traceGroup>
        <inkml:traceGroup>
          <inkml:annotationXML>
            <emma:emma xmlns:emma="http://www.w3.org/2003/04/emma" version="1.0">
              <emma:interpretation id="{1D296944-071F-488D-8D0B-DA9DF515B7A3}" emma:medium="tactile" emma:mode="ink">
                <msink:context xmlns:msink="http://schemas.microsoft.com/ink/2010/main" type="inkWord" rotatedBoundingBox="32177,4932 31847,5217 31479,4791 31810,4506"/>
              </emma:interpretation>
            </emma:emma>
          </inkml:annotationXML>
          <inkml:trace contextRef="#ctx0" brushRef="#br0" timeOffset="-457.0165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      </inkml:traceGroup>
        <inkml:traceGroup>
          <inkml:annotationXML>
            <emma:emma xmlns:emma="http://www.w3.org/2003/04/emma" version="1.0">
              <emma:interpretation id="{514B97B9-2B99-445C-A5DA-10B746F9617A}" emma:medium="tactile" emma:mode="ink">
                <msink:context xmlns:msink="http://schemas.microsoft.com/ink/2010/main" type="inkWord" rotatedBoundingBox="31582,5590 31307,5828 31045,5523 31319,5286"/>
              </emma:interpretation>
            </emma:emma>
          </inkml:annotationXML>
          <inkml:trace contextRef="#ctx0" brushRef="#br0" timeOffset="-2324.5553">31150 5433 0,'18'0'16,"0"-18"-16,-1 18 0,18 0 16,54 0-16,-36 18 15,35 17-15,-71-17 16,36 35-1,-53-36-15,0 36 16,-17-18-16,-54 1 16,36-1-16,-36-17 15,54-1-15,-36 1 16,35-18-16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8:05.6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7F72C52B-33EF-48AE-8DB5-1DF6B17FB5EE}" emma:medium="tactile" emma:mode="ink">
          <msink:context xmlns:msink="http://schemas.microsoft.com/ink/2010/main" type="writingRegion" rotatedBoundingBox="32498,5397 32665,9208 32023,9237 31855,5425"/>
        </emma:interpretation>
      </emma:emma>
    </inkml:annotationXML>
    <inkml:traceGroup>
      <inkml:annotationXML>
        <emma:emma xmlns:emma="http://www.w3.org/2003/04/emma" version="1.0">
          <emma:interpretation id="{A2BDEA4F-8BEE-4D75-AA40-5BDA169B619D}" emma:medium="tactile" emma:mode="ink">
            <msink:context xmlns:msink="http://schemas.microsoft.com/ink/2010/main" type="paragraph" rotatedBoundingBox="32498,5397 32665,9208 32023,9237 31855,5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8D8AE9-1BF2-4216-B874-C394D7AB338A}" emma:medium="tactile" emma:mode="ink">
              <msink:context xmlns:msink="http://schemas.microsoft.com/ink/2010/main" type="line" rotatedBoundingBox="32498,5397 32665,9208 32023,9237 31855,5425"/>
            </emma:interpretation>
          </emma:emma>
        </inkml:annotationXML>
        <inkml:traceGroup>
          <inkml:annotationXML>
            <emma:emma xmlns:emma="http://www.w3.org/2003/04/emma" version="1.0">
              <emma:interpretation id="{CE8767F0-E191-4195-962C-3312FFF69FFB}" emma:medium="tactile" emma:mode="ink">
                <msink:context xmlns:msink="http://schemas.microsoft.com/ink/2010/main" type="inkWord" rotatedBoundingBox="32359,5403 32406,6470 31992,6488 31945,5421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y ^</emma:literal>
                </emma:interpretation>
                <emma:interpretation id="interp2" emma:lang="en-US" emma:confidence="0">
                  <emma:literal>y n</emma:literal>
                </emma:interpretation>
                <emma:interpretation id="interp3" emma:lang="en-US" emma:confidence="0">
                  <emma:literal>5</emma:literal>
                </emma:interpretation>
                <emma:interpretation id="interp4" emma:lang="en-US" emma:confidence="0">
                  <emma:literal>y '</emma:literal>
                </emma:interpretation>
              </emma:one-of>
            </emma:emma>
          </inkml:annotationXML>
          <inkml:trace contextRef="#ctx0" brushRef="#br0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        <inkml:trace contextRef="#ctx0" brushRef="#br0" timeOffset="321.4366">31962 5539 0,'0'-18'15,"0"0"-15,35 1 16,-17-1-16,17 0 16,-17 18-16,-1 0 15,-17-17 1,18-1 15,-1 18-31,19 0 16,-19 0-1,19 0-15,-1 0 16,-17 18-16,17-1 16,-18 1-16,1 35 15,0-35-15,-1 17 16</inkml:trace>
        </inkml:traceGroup>
        <inkml:traceGroup>
          <inkml:annotationXML>
            <emma:emma xmlns:emma="http://www.w3.org/2003/04/emma" version="1.0">
              <emma:interpretation id="{B02DAB62-E07F-4FF0-83F6-510C3B424DD7}" emma:medium="tactile" emma:mode="ink">
                <msink:context xmlns:msink="http://schemas.microsoft.com/ink/2010/main" type="inkWord" rotatedBoundingBox="32632,8456 32665,9208 32023,9237 31990,8484"/>
              </emma:interpretation>
            </emma:emma>
          </inkml:annotationXML>
          <inkml:trace contextRef="#ctx0" brushRef="#br1" timeOffset="239864.9972">31997 8484 0,'0'18'32,"0"35"-32,0-18 15,0 18-15,18 0 0,-1 53 16,1-53-1,0 0-15,-1 52 16,18-16 0,-17-54-16,0 0 0,35 18 15,-36-53-15,19 0 16,-1 0-16,0-17 0,0-1 16,1-17-16,52-36 15,-53 18-15,36-35 16,-54 70-16,19-35 15,-36 36-15,-18 17 16,0 17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9:42.7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8209B803-1592-4B3A-8E79-9B774F5C5E2E}" emma:medium="tactile" emma:mode="ink">
          <msink:context xmlns:msink="http://schemas.microsoft.com/ink/2010/main" type="writingRegion" rotatedBoundingBox="5544,10026 6495,8948 7256,9619 6305,10698"/>
        </emma:interpretation>
      </emma:emma>
    </inkml:annotationXML>
    <inkml:traceGroup>
      <inkml:annotationXML>
        <emma:emma xmlns:emma="http://www.w3.org/2003/04/emma" version="1.0">
          <emma:interpretation id="{78073E34-4E98-4E06-AEBF-56373D46E22E}" emma:medium="tactile" emma:mode="ink">
            <msink:context xmlns:msink="http://schemas.microsoft.com/ink/2010/main" type="paragraph" rotatedBoundingBox="5544,10026 6495,8948 7256,9619 6305,106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AAA54E-AD9C-4123-AE47-2A95396147F5}" emma:medium="tactile" emma:mode="ink">
              <msink:context xmlns:msink="http://schemas.microsoft.com/ink/2010/main" type="line" rotatedBoundingBox="5544,10026 6495,8948 7256,9619 6305,10698"/>
            </emma:interpretation>
          </emma:emma>
        </inkml:annotationXML>
        <inkml:traceGroup>
          <inkml:annotationXML>
            <emma:emma xmlns:emma="http://www.w3.org/2003/04/emma" version="1.0">
              <emma:interpretation id="{73635E51-F43B-4EDD-BE95-80560D380002}" emma:medium="tactile" emma:mode="ink">
                <msink:context xmlns:msink="http://schemas.microsoft.com/ink/2010/main" type="inkWord" rotatedBoundingBox="5938,9579 6702,10248 6308,10698 5544,10029"/>
              </emma:interpretation>
              <emma:one-of disjunction-type="recognition" id="oneOf0">
                <emma:interpretation id="interp0" emma:lang="en-US" emma:confidence="0">
                  <emma:literal>did</emma:literal>
                </emma:interpretation>
                <emma:interpretation id="interp1" emma:lang="en-US" emma:confidence="0">
                  <emma:literal>dies</emma:literal>
                </emma:interpretation>
                <emma:interpretation id="interp2" emma:lang="en-US" emma:confidence="0">
                  <emma:literal>die)</emma:literal>
                </emma:interpretation>
                <emma:interpretation id="interp3" emma:lang="en-US" emma:confidence="0">
                  <emma:literal>did)</emma:literal>
                </emma:interpretation>
                <emma:interpretation id="interp4" emma:lang="en-US" emma:confidence="0">
                  <emma:literal>de</emma:literal>
                </emma:interpretation>
              </emma:one-of>
            </emma:emma>
          </inkml:annotationXML>
          <inkml:trace contextRef="#ctx0" brushRef="#br0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        <inkml:trace contextRef="#ctx0" brushRef="#br0" timeOffset="353.5482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      </inkml:traceGroup>
        <inkml:traceGroup>
          <inkml:annotationXML>
            <emma:emma xmlns:emma="http://www.w3.org/2003/04/emma" version="1.0">
              <emma:interpretation id="{B45F5ED1-0183-4828-9F5C-A9222861EBEB}" emma:medium="tactile" emma:mode="ink">
                <msink:context xmlns:msink="http://schemas.microsoft.com/ink/2010/main" type="inkWord" rotatedBoundingBox="6317,9509 6673,9105 7150,9525 6793,9929"/>
              </emma:interpretation>
            </emma:emma>
          </inkml:annotationXML>
          <inkml:trace contextRef="#ctx0" brushRef="#br0" timeOffset="748.4204">6473 9525 0,'0'0'0,"18"18"0,0-1 15,-1 19-15,1-19 16,-18 18-16,18 1 0,-1-1 16,19 0-16,-36-17 15,35-18 1,-35 18-16,18-18 16</inkml:trace>
          <inkml:trace contextRef="#ctx0" brushRef="#br0" timeOffset="1783.2839">6668 9560 0,'0'0'16,"-18"0"-1,0 0 1,1 0-16,-1 36 16,0-36-16,18 35 15,-17-18-15,17 1 16</inkml:trace>
          <inkml:trace contextRef="#ctx0" brushRef="#br0" timeOffset="593.3308">6350 9472 0,'18'0'15,"-1"0"-15,1 0 16,0-18-16,-1 1 15,18-1 1,-17 18-16,-18-17 0,18 17 16,-18 17-16</inkml:trace>
          <inkml:trace contextRef="#ctx0" brushRef="#br0" timeOffset="1009.9722">6668 9684 0,'17'17'16,"-34"-34"-16,34 52 0,18-35 15,-17 0 1,17-18-16,-17 18 15,0-35-15,-1 17 16,-17 1-16,0-1 0,-17-17 16,17 17-16,-18 1 15,-17-1 1,17 18-16,0 0 16,18-18-16</inkml:trace>
          <inkml:trace contextRef="#ctx0" brushRef="#br0" timeOffset="1309.5162">6844 9384 0,'-18'0'16,"36"-18"0,17 1-1,-17 17-15,-1 0 16,1 0-1,0 0-15,-1 17 16,-17 1-16,36 17 16,-19 0-16,-17-17 0,18 35 15,0-18-15,-18 1 16,0-19-16,17-17 16,-34 0-1,-1 0-15,0 0 16,-17 0-1,17 18-15,1-18 0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9:36.7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C385A5B2-8488-41F8-AF7C-F50AA0317578}" emma:medium="tactile" emma:mode="ink">
          <msink:context xmlns:msink="http://schemas.microsoft.com/ink/2010/main" type="writingRegion" rotatedBoundingBox="12332,9308 13444,8538 13928,9236 12816,10007"/>
        </emma:interpretation>
      </emma:emma>
    </inkml:annotationXML>
    <inkml:traceGroup>
      <inkml:annotationXML>
        <emma:emma xmlns:emma="http://www.w3.org/2003/04/emma" version="1.0">
          <emma:interpretation id="{843B8FCD-B1AE-40F7-8C5F-EAE96E04C1DA}" emma:medium="tactile" emma:mode="ink">
            <msink:context xmlns:msink="http://schemas.microsoft.com/ink/2010/main" type="paragraph" rotatedBoundingBox="12332,9308 13444,8538 13928,9236 12816,100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62BE42-D4CF-4164-94CC-077995AB4A63}" emma:medium="tactile" emma:mode="ink">
              <msink:context xmlns:msink="http://schemas.microsoft.com/ink/2010/main" type="line" rotatedBoundingBox="12332,9308 13444,8538 13928,9236 12816,10007"/>
            </emma:interpretation>
          </emma:emma>
        </inkml:annotationXML>
        <inkml:traceGroup>
          <inkml:annotationXML>
            <emma:emma xmlns:emma="http://www.w3.org/2003/04/emma" version="1.0">
              <emma:interpretation id="{966F27D3-0F2C-4D96-9D84-F32DFCB89FE7}" emma:medium="tactile" emma:mode="ink">
                <msink:context xmlns:msink="http://schemas.microsoft.com/ink/2010/main" type="inkWord" rotatedBoundingBox="12332,9308 13444,8538 13928,9236 12816,10007"/>
              </emma:interpretation>
              <emma:one-of disjunction-type="recognition" id="oneOf0">
                <emma:interpretation id="interp0" emma:lang="en-US" emma:confidence="0">
                  <emma:literal>darn</emma:literal>
                </emma:interpretation>
                <emma:interpretation id="interp1" emma:lang="en-US" emma:confidence="0">
                  <emma:literal>die:</emma:literal>
                </emma:interpretation>
                <emma:interpretation id="interp2" emma:lang="en-US" emma:confidence="0">
                  <emma:literal>dales</emma:literal>
                </emma:interpretation>
                <emma:interpretation id="interp3" emma:lang="en-US" emma:confidence="0">
                  <emma:literal>darns</emma:literal>
                </emma:interpretation>
                <emma:interpretation id="interp4" emma:lang="en-US" emma:confidence="0">
                  <emma:literal>dais</emma:literal>
                </emma:interpretation>
              </emma:one-of>
            </emma:emma>
          </inkml:annotationXML>
          <inkml:trace contextRef="#ctx0" brushRef="#br0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        <inkml:trace contextRef="#ctx0" brushRef="#br0" timeOffset="522.7671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        <inkml:trace contextRef="#ctx0" brushRef="#br0" timeOffset="766.3164">13212 8978 0,'0'-17'16,"17"17"-16,-17-18 15,18 18-15,-1-18 16,1 18-16,0 0 16,-1 0-16,1 0 15</inkml:trace>
          <inkml:trace contextRef="#ctx0" brushRef="#br0" timeOffset="946.5852">13264 8961 0,'18'52'0,"0"-34"15,-18 17-15,17 18 16,-17-17-16,0-19 16,0 1-16,18 0 0,0-1 15,-18 1-15,17-18 16,1 0-16</inkml:trace>
          <inkml:trace contextRef="#ctx0" brushRef="#br0" timeOffset="1139.7253">13476 9066 0,'0'0'15,"0"36"-15,0-1 0,0-17 16,0-1 0,18 1-16,-18 0 15,17-18 1</inkml:trace>
          <inkml:trace contextRef="#ctx0" brushRef="#br0" timeOffset="1446.3637">13564 8925 0,'18'-17'16,"-36"34"-16,54-34 0,-19-1 0,19 18 16,-19 0-16,1 0 15,-18 18-15,17 17 16,1-17-16,-18 17 15,0 0-15,18-17 16,-18 17-16,17 18 16,-17-18-16,18 18 15,-18-35-15,0 17 16,0-17-16,-18-18 31,-17 0-15,17-18-16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8:36.6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494B7D1F-C535-44D0-8124-372D44D4C6FA}" emma:medium="tactile" emma:mode="ink">
          <msink:context xmlns:msink="http://schemas.microsoft.com/ink/2010/main" type="inkDrawing" rotatedBoundingBox="14175,13043 14316,8530 17340,8625 17199,13137" hotPoints="14293,8869 17258,8644 17095,11637 15610,13088" semanticType="container" shapeName="Quadrilateral">
            <msink:sourceLink direction="with" ref="{5AFDE03F-2193-4EA0-B818-5AA2DEEEF6E5}"/>
          </msink:context>
        </emma:interpretation>
      </emma:emma>
    </inkml:annotationXML>
    <inkml:trace contextRef="#ctx0" brushRef="#br0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  <inkml:trace contextRef="#ctx0" brushRef="#br0" timeOffset="115810.6979">15487 12047 0,'0'-17'16,"0"34"-16,0 54 15,18-36-15,-1 36 16,1 88-16,0-71 15,-18 0-15,17 88 16,-17-88-16,18 36 16,-1-36-16,-17-53 15,0-17-15</inkml:trace>
    <inkml:trace contextRef="#ctx0" brushRef="#br1" timeOffset="214791.0363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4:52.9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64DF5E73-428B-4FDB-BB02-5842D77353E3}" emma:medium="tactile" emma:mode="ink">
          <msink:context xmlns:msink="http://schemas.microsoft.com/ink/2010/main" type="inkDrawing" rotatedBoundingBox="14458,8981 16981,8678 17095,9626 14571,9929" hotPoints="17139,9186 15834,9721 14466,9379 15770,8843" semanticType="container" shapeName="Ellipse">
            <msink:sourceLink direction="with" ref="{258566B4-0DCF-4ED8-8E4E-DD8CC8151C0B}"/>
          </msink:context>
        </emma:interpretation>
      </emma:emma>
    </inkml:annotationXML>
    <inkml:trace contextRef="#ctx0" brushRef="#br0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8:12.1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81DF1FFA-2C9F-468E-B899-B31AD09AF600}" emma:medium="tactile" emma:mode="ink">
          <msink:context xmlns:msink="http://schemas.microsoft.com/ink/2010/main" type="writingRegion" rotatedBoundingBox="20391,8165 21846,7282 22156,7793 20702,8676"/>
        </emma:interpretation>
      </emma:emma>
    </inkml:annotationXML>
    <inkml:traceGroup>
      <inkml:annotationXML>
        <emma:emma xmlns:emma="http://www.w3.org/2003/04/emma" version="1.0">
          <emma:interpretation id="{E13B7DB6-D44C-4227-86DA-462274D9C528}" emma:medium="tactile" emma:mode="ink">
            <msink:context xmlns:msink="http://schemas.microsoft.com/ink/2010/main" type="paragraph" rotatedBoundingBox="20391,8165 21846,7282 22156,7793 20702,8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AFDAAC-4710-4B6C-A7F9-6DF15D5FCCA8}" emma:medium="tactile" emma:mode="ink">
              <msink:context xmlns:msink="http://schemas.microsoft.com/ink/2010/main" type="line" rotatedBoundingBox="20391,8165 21846,7282 22156,7793 20702,8676"/>
            </emma:interpretation>
          </emma:emma>
        </inkml:annotationXML>
        <inkml:traceGroup>
          <inkml:annotationXML>
            <emma:emma xmlns:emma="http://www.w3.org/2003/04/emma" version="1.0">
              <emma:interpretation id="{3FF478C6-2224-4CBF-99A9-3E95B58E6051}" emma:medium="tactile" emma:mode="ink">
                <msink:context xmlns:msink="http://schemas.microsoft.com/ink/2010/main" type="inkWord" rotatedBoundingBox="20516,8178 20887,8511 20755,8658 20384,8325"/>
              </emma:interpretation>
              <emma:one-of disjunction-type="recognition" id="oneOf0">
                <emma:interpretation id="interp0" emma:lang="en-US" emma:confidence="0">
                  <emma:literal>oozes</emma:literal>
                </emma:interpretation>
                <emma:interpretation id="interp1" emma:lang="en-US" emma:confidence="0">
                  <emma:literal>ooziest</emma:literal>
                </emma:interpretation>
                <emma:interpretation id="interp2" emma:lang="en-US" emma:confidence="0">
                  <emma:literal>Uzis</emma:literal>
                </emma:interpretation>
                <emma:interpretation id="interp3" emma:lang="en-US" emma:confidence="0">
                  <emma:literal>Uzis,</emma:literal>
                </emma:interpretation>
                <emma:interpretation id="interp4" emma:lang="en-US" emma:confidence="0">
                  <emma:literal>oozes,</emma:literal>
                </emma:interpretation>
              </emma:one-of>
            </emma:emma>
          </inkml:annotationXML>
          <inkml:trace contextRef="#ctx0" brushRef="#br0">20479 8220 0,'35'106'15,"-70"-212"-15,88 282 0,0-88 0,-18-35 16,35-17-16,-34-19 16,34 1-1,-52-36-15,0 1 16,-18-1-16,0-35 15,-18 35-15,-17-35 16,35 36-16</inkml:trace>
        </inkml:traceGroup>
        <inkml:traceGroup>
          <inkml:annotationXML>
            <emma:emma xmlns:emma="http://www.w3.org/2003/04/emma" version="1.0">
              <emma:interpretation id="{C6D12900-EF5C-4FA3-BF98-3FCF5D0E5719}" emma:medium="tactile" emma:mode="ink">
                <msink:context xmlns:msink="http://schemas.microsoft.com/ink/2010/main" type="inkWord" rotatedBoundingBox="20854,7884 21846,7282 22156,7793 21165,8395"/>
              </emma:interpretation>
            </emma:emma>
          </inkml:annotationXML>
          <inkml:trace contextRef="#ctx0" brushRef="#br0" timeOffset="443.5319">21026 8167 0,'70'0'16,"-140"0"-16,175 0 0,-69 0 0,-1 0 16,36-18-16,-54 18 15</inkml:trace>
          <inkml:trace contextRef="#ctx0" brushRef="#br0" timeOffset="316.4863">20973 7849 0,'17'0'15,"19"0"1,-1 0-16,18 0 16,-36 18-16,1 17 15,-18 1-15,18 34 16,-36-17-16,18-18 15,-18 1-15,18-1 0,-17 18 16,17-36-16,17 19 16,1-19-16,17-17 15,1 18-15,-1-18 16,0 0-16,-17 0 16,-1-18-16</inkml:trace>
          <inkml:trace contextRef="#ctx0" brushRef="#br0" timeOffset="1288.5376">21343 7602 0,'0'18'16,"0"0"0,18 17-16,-18-17 15,0-1-15,0 36 16,0-35-16,0 17 0,17-17 15,1 17 1,0-17-16,-1-1 16,1 1-16,0-18 0,17 0 15,-18 0-15,1-18 16</inkml:trace>
          <inkml:trace contextRef="#ctx0" brushRef="#br0" timeOffset="717.1652">21290 7620 0,'35'-18'15,"-17"18"-15,17-35 16,-17 35 0,0-18-16,17 1 15,-17 34 1</inkml:trace>
          <inkml:trace contextRef="#ctx0" brushRef="#br0" timeOffset="1628.8172">21555 7673 0,'0'0'0,"17"0"16,1 0-16,0 0 16,-1 0-16,1 35 15,0-17 1,-18 17-1,0-17-15,17-1 16,-17 1-16,18 0 16,-1-1-16,-17 1 15,36-18-15,-19 0 16,-17 18 15,-17-18-31,-1 17 16,0-17-16,1 18 15,17 0-15,-18-18 16</inkml:trace>
          <inkml:trace contextRef="#ctx0" brushRef="#br0" timeOffset="1889.9027">21872 7585 0,'0'0'16,"36"35"-16,-1-17 0,18-1 15,-36 1-15,36 17 16,-35-35-16,17 35 16,-17-17-16,-36 17 15,1-17 1,-19 17-16,1-17 15,-36 17-15,54-35 16,-36 18-16,35-18 16,1 0-1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0:55.1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5AFDE03F-2193-4EA0-B818-5AA2DEEEF6E5}" emma:medium="tactile" emma:mode="ink">
          <msink:context xmlns:msink="http://schemas.microsoft.com/ink/2010/main" type="writingRegion" rotatedBoundingBox="14732,9208 16818,8812 17164,10639 15079,11035">
            <msink:destinationLink direction="with" ref="{494B7D1F-C535-44D0-8124-372D44D4C6FA}"/>
          </msink:context>
        </emma:interpretation>
      </emma:emma>
    </inkml:annotationXML>
    <inkml:traceGroup>
      <inkml:annotationXML>
        <emma:emma xmlns:emma="http://www.w3.org/2003/04/emma" version="1.0">
          <emma:interpretation id="{625E2A11-A55A-4D73-9DB5-A0600597838F}" emma:medium="tactile" emma:mode="ink">
            <msink:context xmlns:msink="http://schemas.microsoft.com/ink/2010/main" type="paragraph" rotatedBoundingBox="14760,9202 16818,8812 16957,9545 14899,9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8566B4-0DCF-4ED8-8E4E-DD8CC8151C0B}" emma:medium="tactile" emma:mode="ink">
              <msink:context xmlns:msink="http://schemas.microsoft.com/ink/2010/main" type="line" rotatedBoundingBox="14760,9202 16818,8812 16957,9545 14899,9935">
                <msink:destinationLink direction="with" ref="{64DF5E73-428B-4FDB-BB02-5842D77353E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2203698-AB49-4B67-847B-EB18C5FF0D27}" emma:medium="tactile" emma:mode="ink">
                <msink:context xmlns:msink="http://schemas.microsoft.com/ink/2010/main" type="inkWord" rotatedBoundingBox="14760,9202 16818,8812 16957,9545 14899,9935"/>
              </emma:interpretation>
              <emma:one-of disjunction-type="recognition" id="oneOf0">
                <emma:interpretation id="interp0" emma:lang="en-US" emma:confidence="0">
                  <emma:literal>win-bins</emma:literal>
                </emma:interpretation>
                <emma:interpretation id="interp1" emma:lang="en-US" emma:confidence="0">
                  <emma:literal>winy]</emma:literal>
                </emma:interpretation>
                <emma:interpretation id="interp2" emma:lang="en-US" emma:confidence="0">
                  <emma:literal>we.bit</emma:literal>
                </emma:interpretation>
                <emma:interpretation id="interp3" emma:lang="en-US" emma:confidence="0">
                  <emma:literal>wins-bins</emma:literal>
                </emma:interpretation>
                <emma:interpretation id="interp4" emma:lang="en-US" emma:confidence="0">
                  <emma:literal>win-yips</emma:literal>
                </emma:interpretation>
              </emma:one-of>
            </emma:emma>
          </inkml:annotationXML>
          <inkml:trace contextRef="#ctx0" brushRef="#br0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        <inkml:trace contextRef="#ctx0" brushRef="#br0" timeOffset="200.0433">15275 9137 0,'0'0'0,"0"-18"0,18 1 15,17 17 1,-17 0-16,17 0 16,-17 0-16,-1 0 15,-17 17 1</inkml:trace>
          <inkml:trace contextRef="#ctx0" brushRef="#br0" timeOffset="315.8339">15363 9155 0,'0'17'0,"18"-52"15,-36 53-15,1 17 0,17-17 16,-18-1-16,18 1 0,0-1 0,0 1 15,35 17-15,-17-17 16,17-18-16,1 0 16,-19 0-16,-17-18 15,18 18-15</inkml:trace>
          <inkml:trace contextRef="#ctx0" brushRef="#br0" timeOffset="543.2259">15522 9137 0,'18'18'16,"-18"-1"-16,18 19 15,-18-19-15,0 1 16,0-1-16,0 1 0,-36 0 16,19-1-16,-1 1 15,0-18 1,18 18-16,18-18 15,17 0-15,18-18 16,-18 0-16,1 18 0</inkml:trace>
          <inkml:trace contextRef="#ctx0" brushRef="#br0" timeOffset="839.6271">15681 9119 0,'0'-17'16,"0"34"-16,0-52 0,18 35 0,-1 0 16,19 0-16,-19 0 15,1 18 1,-1-1-16,-17 1 16,18 0-16,-18 17 15,0 0-15,0-17 16,0 17-16,0-17 15,-18-18 17,1 0-17,-1 0 1,1 0-16</inkml:trace>
          <inkml:trace contextRef="#ctx0" brushRef="#br0" timeOffset="1027.8845">15946 9684 0,'-36'35'0,"72"-70"0,-89 88 15,17-36-15,19-17 16</inkml:trace>
          <inkml:trace contextRef="#ctx0" brushRef="#br0" timeOffset="1444.7692">16122 9155 0,'0'88'0,"0"-176"0,0 229 15,18-53 1,-1-53-16,-17 0 0,18 1 16,0-19-16,-18 1 0,17 0 15,1-18-15,-18-18 16,17 18-16,1-35 16,17 17-1,-17 18-15,0 18 16,-1-1-16,-34 36 15,17-35-15,-36 17 16,19-35-16,-1 18 16,0-18-16,1 0 15,-1-18-15</inkml:trace>
          <inkml:trace contextRef="#ctx0" brushRef="#br0" timeOffset="1612.4383">16404 8978 0,'18'0'15,"-36"0"-15,36-17 0</inkml:trace>
          <inkml:trace contextRef="#ctx0" brushRef="#br0" timeOffset="1757.291">16404 9119 0,'18'36'16,"-36"-72"-16,36 89 0,-1-35 15,1-18-15,0 18 16,-1-18-16</inkml:trace>
          <inkml:trace contextRef="#ctx0" brushRef="#br0" timeOffset="1916.5859">16563 9137 0,'18'18'15,"-36"-36"-15,53 36 16,-17-18-16</inkml:trace>
          <inkml:trace contextRef="#ctx0" brushRef="#br0" timeOffset="2234.5711">16686 8978 0,'18'0'16,"0"0"0,-1-17-1,1 17-15,17 17 16,-17-17-16,17 18 16,-35-1-16,18 19 15,-18-19-15,-18 19 16,18-19-1,0 36-15,-17-35 16,-1 0 0,0-1-16,1-17 15,-1 0-15,0 0 0,-35 0 16,36 0 0,-36 0-16,35 18 15</inkml:trace>
        </inkml:traceGroup>
      </inkml:traceGroup>
    </inkml:traceGroup>
    <inkml:traceGroup>
      <inkml:annotationXML>
        <emma:emma xmlns:emma="http://www.w3.org/2003/04/emma" version="1.0">
          <emma:interpretation id="{BC161626-62E1-4376-A9D6-6FD6246D2C6F}" emma:medium="tactile" emma:mode="ink">
            <msink:context xmlns:msink="http://schemas.microsoft.com/ink/2010/main" type="paragraph" rotatedBoundingBox="14774,10400 15980,9771 16390,10557 15183,11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456EC7-5729-4952-98CA-CE80630BE7C4}" emma:medium="tactile" emma:mode="ink">
              <msink:context xmlns:msink="http://schemas.microsoft.com/ink/2010/main" type="line" rotatedBoundingBox="14774,10400 15980,9771 16390,10557 15183,11186"/>
            </emma:interpretation>
          </emma:emma>
        </inkml:annotationXML>
        <inkml:traceGroup>
          <inkml:annotationXML>
            <emma:emma xmlns:emma="http://www.w3.org/2003/04/emma" version="1.0">
              <emma:interpretation id="{8AF040E7-0852-4272-8D2F-9B4DB1998A58}" emma:medium="tactile" emma:mode="ink">
                <msink:context xmlns:msink="http://schemas.microsoft.com/ink/2010/main" type="inkWord" rotatedBoundingBox="14774,10400 15980,9771 16390,10557 15183,11186"/>
              </emma:interpretation>
              <emma:one-of disjunction-type="recognition" id="oneOf1">
                <emma:interpretation id="interp5" emma:lang="en-US" emma:confidence="0">
                  <emma:literal>dead)</emma:literal>
                </emma:interpretation>
                <emma:interpretation id="interp6" emma:lang="en-US" emma:confidence="0">
                  <emma:literal>deans</emma:literal>
                </emma:interpretation>
                <emma:interpretation id="interp7" emma:lang="en-US" emma:confidence="0">
                  <emma:literal>dean]</emma:literal>
                </emma:interpretation>
                <emma:interpretation id="interp8" emma:lang="en-US" emma:confidence="0">
                  <emma:literal>dir</emma:literal>
                </emma:interpretation>
                <emma:interpretation id="interp9" emma:lang="en-US" emma:confidence="0">
                  <emma:literal>dead]</emma:literal>
                </emma:interpretation>
              </emma:one-of>
            </emma:emma>
          </inkml:annotationXML>
          <inkml:trace contextRef="#ctx0" brushRef="#br0" timeOffset="29585.7177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        <inkml:trace contextRef="#ctx0" brushRef="#br0" timeOffset="29873.8093">15452 10601 0,'35'0'16,"-17"18"-16,17-1 16,-17-17-16,-1 18 0,1 17 15,-18-17-15,0 17 16,-18-17-16,18-1 15,-17 1-15,17 0 16,0-1-16,0 19 16,0-19-16,35 1 15,-18-18-15,1 17 16,0-17-16,-1 0 0,19 0 16,-54 0-1,0 0 1</inkml:trace>
          <inkml:trace contextRef="#ctx0" brushRef="#br0" timeOffset="29985.8148">15505 10901 0,'-18'-18'16,"36"36"-16,-36-53 0,53 17 15,-17 0-15,35 1 16,-18-1-16,-17 0 16,35 1-16,-18 17 15</inkml:trace>
          <inkml:trace contextRef="#ctx0" brushRef="#br0" timeOffset="30218.5349">15716 10266 0,'0'0'16,"18"0"-16,0-18 16,-1 18-16,18-17 15,1-1-15,-19 18 0,36-18 16,-35 1-16</inkml:trace>
          <inkml:trace contextRef="#ctx0" brushRef="#br0" timeOffset="30396.4258">15769 10248 0,'0'35'16,"0"-70"-16,0 106 0,18-54 15,-18 36-15,17-17 16,1-1-16,0-17 16,-1-18-16,1 17 15,0-17-15,-1 0 0,19 0 16,-36-17-16,17-1 15</inkml:trace>
          <inkml:trace contextRef="#ctx0" brushRef="#br0" timeOffset="30552.5147">15963 10354 0,'0'0'16,"0"35"-16,0-17 0,0 0 0,18 17 15,-18-17 1,17-18-16,1 0 16,0 0-16</inkml:trace>
          <inkml:trace contextRef="#ctx0" brushRef="#br0" timeOffset="30875.1699">16069 10195 0,'0'0'16,"0"-17"-16,18 17 16,-1 0-1,1 0-15,0 0 0,-1 0 16,1 0-16,0 0 16,-18 17-16,17 1 15,-17 35 1,0-36-16,18 19 0,-1 17 15,-17-36-15,18 36 16,0-35-16,-18 0 16,0-1-16,-18-17 31,0-17-15,-17 17-16,18 0 15,-1 0-15,-17 17 16</inkml:trace>
          <inkml:trace contextRef="#ctx0" brushRef="#br0" timeOffset="45227.3898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8:11.9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7F756B9D-D4F6-47FE-BEFA-F570CCD053C0}" emma:medium="tactile" emma:mode="ink">
          <msink:context xmlns:msink="http://schemas.microsoft.com/ink/2010/main" type="inkDrawing" rotatedBoundingBox="20629,7158 20761,8414 20683,8422 20551,7166" semanticType="connector" shapeName="Other">
            <msink:sourceLink direction="with" ref="{F4582B73-BE9E-4C1A-B6C0-7E44BB2C9945}"/>
            <msink:sourceLink direction="with" ref="{B155CF77-9C7E-4336-B3F3-8C608C0B7EA7}"/>
          </msink:context>
        </emma:interpretation>
      </emma:emma>
    </inkml:annotationXML>
    <inkml:trace contextRef="#ctx0" brushRef="#br0">20602 7161 0,'0'36'16,"0"-1"-16,18 106 16,-18-53-1,18 124-15,-18-106 16,0 105-1,17-105-15,1-35 0,-1 52 16,1-70-16,17 0 16,-35-35-16,18-18 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9:33.1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73FB8FA4-F718-4176-A351-50907003B05E}" emma:medium="tactile" emma:mode="ink">
          <msink:context xmlns:msink="http://schemas.microsoft.com/ink/2010/main" type="writingRegion" rotatedBoundingBox="17766,9224 19013,8468 19487,9251 18240,10006"/>
        </emma:interpretation>
      </emma:emma>
    </inkml:annotationXML>
    <inkml:traceGroup>
      <inkml:annotationXML>
        <emma:emma xmlns:emma="http://www.w3.org/2003/04/emma" version="1.0">
          <emma:interpretation id="{BAB1CD6B-7140-4951-9B80-98DD9EDCB47F}" emma:medium="tactile" emma:mode="ink">
            <msink:context xmlns:msink="http://schemas.microsoft.com/ink/2010/main" type="paragraph" rotatedBoundingBox="17766,9224 19013,8468 19487,9251 18240,100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706E86-4D43-4800-84F4-0678D630AADE}" emma:medium="tactile" emma:mode="ink">
              <msink:context xmlns:msink="http://schemas.microsoft.com/ink/2010/main" type="line" rotatedBoundingBox="17766,9224 19013,8468 19487,9251 18240,10006"/>
            </emma:interpretation>
          </emma:emma>
        </inkml:annotationXML>
        <inkml:traceGroup>
          <inkml:annotationXML>
            <emma:emma xmlns:emma="http://www.w3.org/2003/04/emma" version="1.0">
              <emma:interpretation id="{BF3A633E-7DD4-4804-8FAE-BE224DEE12B1}" emma:medium="tactile" emma:mode="ink">
                <msink:context xmlns:msink="http://schemas.microsoft.com/ink/2010/main" type="inkWord" rotatedBoundingBox="17766,9224 19013,8468 19487,9251 18240,10006"/>
              </emma:interpretation>
              <emma:one-of disjunction-type="recognition" id="oneOf0">
                <emma:interpretation id="interp0" emma:lang="en-US" emma:confidence="0">
                  <emma:literal>days</emma:literal>
                </emma:interpretation>
                <emma:interpretation id="interp1" emma:lang="en-US" emma:confidence="0">
                  <emma:literal>dates</emma:literal>
                </emma:interpretation>
                <emma:interpretation id="interp2" emma:lang="en-US" emma:confidence="0">
                  <emma:literal>dais</emma:literal>
                </emma:interpretation>
                <emma:interpretation id="interp3" emma:lang="en-US" emma:confidence="0">
                  <emma:literal>data]</emma:literal>
                </emma:interpretation>
                <emma:interpretation id="interp4" emma:lang="en-US" emma:confidence="0">
                  <emma:literal>dat?</emma:literal>
                </emma:interpretation>
              </emma:one-of>
            </emma:emma>
          </inkml:annotationXML>
          <inkml:trace contextRef="#ctx0" brushRef="#br0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        <inkml:trace contextRef="#ctx0" brushRef="#br0" timeOffset="383.1892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        <inkml:trace contextRef="#ctx0" brushRef="#br0" timeOffset="772.2269">18680 8961 0,'0'-18'0,"35"18"16,0-18-1,-17 18-15,-1 0 16,19 0-16,-19 0 16,-17 18-1,-17-18 1</inkml:trace>
          <inkml:trace contextRef="#ctx0" brushRef="#br0" timeOffset="995.239">18715 8925 0,'0'0'0,"0"36"15,0-19-15,-18 18 0,18 18 16,0-17-16,0-1 15,0 0-15,0 1 16,36-1-16,-36-18 16,35 1-16,-18-18 15,19 0 1,-19 0-16</inkml:trace>
          <inkml:trace contextRef="#ctx0" brushRef="#br0" timeOffset="2335.7879">18944 8961 0,'18'0'47,"17"0"-31,-17 0-16,-1 17 15,1 1-15,0-1 16,-18 1-16,-18 0 16,18-1-16,-18 19 15,1-19-15,-1 1 16,18 0-16,18-18 15,-1 0 1,1 0 0,0 0-16,-18-18 0,17 18 0,1-18 15</inkml:trace>
          <inkml:trace contextRef="#ctx0" brushRef="#br0" timeOffset="2652.0835">19173 8908 0,'18'0'16,"-36"0"-16,54 0 0,-19-18 15,1 18 1,0 0-16,-1 18 16,-17-1-16,0 19 15,0-1-15,0-18 16,18 54-1,17-18-15,-35-18 16,18-17-16,0 52 16,-18-34-1,0-19-15,-18-17 16,0 0 0,-17 0-16,17 0 15,-35-17-15,36 17 16,-19-18-16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5.51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3BDE78CA-8479-403A-81A6-22CA9B5E8298}" emma:medium="tactile" emma:mode="ink">
          <msink:context xmlns:msink="http://schemas.microsoft.com/ink/2010/main" type="inkDrawing" rotatedBoundingBox="3729,2622 32540,5368 31322,18152 2510,15406" rotationAngle="835987932" semanticType="callout"/>
        </emma:interpretation>
      </emma:emma>
    </inkml:annotationXML>
    <inkml:trace contextRef="#ctx0" brushRef="#br0">5909 5486 0,'18'-18'47,"35"18"-32,-18 0-15,53 0 0,-35 18 16,53-1 0,-36-17-16,1 0 15,-18 0-15,17 0 0,1 0 16,-18-17-16,17-1 0,-34 18 16,-19-18-1,-17 1-15,0-1 0,-17 1 16</inkml:trace>
    <inkml:trace contextRef="#ctx0" brushRef="#br0" timeOffset="221.9855">6491 5203 0,'35'18'16,"-17"0"-16,17-1 16,1 1-16,17 17 0,-1 1 15,1-19-15,0 19 0,-17-19 16,16 54-1,-34-36-15,-18 18 16,-18-18-16,-52 36 16,17-36-16,-53 18 15,71-18-15,-18-17 16,18-1-16,-1 1 0,-17 0 16</inkml:trace>
    <inkml:trace contextRef="#ctx0" brushRef="#br0" timeOffset="960.8859">7585 4357 0,'-18'0'0,"36"35"16,-1 71 0,19-36-16,-19 19 0,1 17 15,17 123-15,-17-88 16,-18 176-16,-18-140 15,1 158 1,17-194-16,0 71 16,0-124-16,17 0 15,1-53-15,-18-17 16</inkml:trace>
    <inkml:trace contextRef="#ctx0" brushRef="#br0" timeOffset="1868.0635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  <inkml:trace contextRef="#ctx0" brushRef="#br0" timeOffset="2230.306">7796 6597 0,'0'0'16,"18"71"-16,-18-19 0,0 37 16,0-36-16</inkml:trace>
    <inkml:trace contextRef="#ctx0" brushRef="#br0" timeOffset="75392.9654">30304 5644 0,'17'0'15,"1"0"-15,52-17 16,19 17 0,-36 0-16,88 0 15,-71 0-15,54 0 16,-54 0-16,54 0 16,-71 0-16,-18-18 15,0 1-15,0-1 16,-17 0-1,-18 1-15</inkml:trace>
    <inkml:trace contextRef="#ctx0" brushRef="#br0" timeOffset="110534.3019">14429 8978 0,'35'159'0,"-17"-71"16,-1 18-16,1 159 15,-1-124-15,-17 159 16,0-1 0,-17-157-16,-1-19 0,1-17 15,17-18-15,-18 53 16,18-88-16,0 0 15,18-53-15,-1 0 0,1-35 16</inkml:trace>
    <inkml:trace contextRef="#ctx0" brushRef="#br0" timeOffset="111757.7473">8290 8643 0,'0'0'0,"18"71"15,-18-1-15,18 18 0,34 177 16,-34-106-16,0 246 16,-1-158-16,-17 18 15,18 229 1,-18-300-16,18 88 16,-1-194-16,1-35 0,0-18 15,52-87 1,-52-1-16</inkml:trace>
    <inkml:trace contextRef="#ctx0" brushRef="#br0" timeOffset="112345.6127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  <inkml:trace contextRef="#ctx0" brushRef="#br1" timeOffset="124096.6639">17956 10178 0,'-88'0'16,"176"0"-16,-229 0 15,18 35-15,52-17 16,1-1-16,-1 1 0,18-1 16,-53 36-16,71-35 15,-18 17-15,53-17 16,18 35-1,17-35-15,53 34 16,-35-16-16,53-1 16,-53-17-16,0-1 0,0 19 15,0-19-15,0 1 16,-53-1-16,-18 1 16</inkml:trace>
    <inkml:trace contextRef="#ctx0" brushRef="#br1" timeOffset="125189.6322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  <inkml:trace contextRef="#ctx0" brushRef="#br1" timeOffset="125758.842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  <inkml:trace contextRef="#ctx0" brushRef="#br0" timeOffset="181613.4224">5556 9578 0,'18'0'16,"17"35"-16,18-35 15,71 53-15,-36-35 16,88 52-16,-88-34 16,18-1-16,-18 18 15,18-18-15,0 0 0,88 54 16,-106-54-16,89 18 15,-107-36-15,71 36 16,-105-35-16,17 17 16,-36-35-1,1 0-15,-36 0 16,-17-17 0,0-1-16</inkml:trace>
    <inkml:trace contextRef="#ctx0" brushRef="#br0" timeOffset="181945.1383">7003 8943 0,'0'0'15,"-18"18"1,0-1-16,-35 71 16,18-17-16,-53 123 15,35-71-15,-17 1 16,-19 17-16,19 0 15,-1 18-15,-52 123 16,52-158-16,1 52 16,34-105-16,19 17 15,17-53-15</inkml:trace>
    <inkml:trace contextRef="#ctx0" brushRef="#br0" timeOffset="237217.0354">9543 11906 0,'0'36'15,"17"69"-15,1-34 16,0 17-16,17 106 15,-18-88-15,1 17 16,-18-17-16,18 18 0,17 70 16,-17-124-16,-18 19 15,0-54 1,-18-18-16,0-34 0</inkml:trace>
    <inkml:trace contextRef="#ctx0" brushRef="#br0" timeOffset="237456.4509">9313 12947 0,'0'0'0,"36"53"0,34 70 15,-35-70-15,1 18 16,52 17-16,-35-53 16,53 1-16,-53-19 15,-18-17-15,0 0 16,36-35-16,-36 0 15,-17-1-15,-1 1 0,1 0 16,-18-18-16,0 35 16,0 1-16,-18-1 0,1 18 15,-1 0-15,0 18 16</inkml:trace>
    <inkml:trace contextRef="#ctx0" brushRef="#br2" timeOffset="312620.6441">3369 6403 0,'18'0'31,"17"0"-31,88 0 15,-34 0-15,158-35 16,-106 17-16,176-17 16,-140 17-16,-19-17 0,19 17 15,123 1 1,-177-1-16,71 0 16,-141 18-16,18 0 15,-89 0-15</inkml:trace>
    <inkml:trace contextRef="#ctx0" brushRef="#br2" timeOffset="313183.0239">4022 7003 0,'-18'-18'15,"18"0"-15,18 36 47,17 17-31,-17-17-16,35 0 16,-18 17-16,18-18 0,53 36 15,-54-53 1,-16 18-16,17 0 0,17-1 15,-35-17-15,1 18 16,-19 0 0,-17-36-16</inkml:trace>
    <inkml:trace contextRef="#ctx0" brushRef="#br2" timeOffset="313349.9499">4463 6844 0,'-53'53'16,"106"-106"-16,-159 159 0,18-18 15,35-18-15,17-17 16,-69 89-16,69-90 16,-17 19-16</inkml:trace>
    <inkml:trace contextRef="#ctx0" brushRef="#br2" timeOffset="314028.8035">6085 5997 0,'0'0'0,"18"18"0,17 17 15,1-17-15,69-18 16,-16 0-16,69 0 16,-87-18-1,0 18-15,-1 0 0,1-17 16,-18 17-16,-1 0 0,19-18 15,-53 18-15</inkml:trace>
    <inkml:trace contextRef="#ctx0" brushRef="#br2" timeOffset="314228.9499">6844 5874 0,'0'0'0,"18"0"16,34 17-1,-16 19-15,52 17 16,-35-36-16,53 36 15,-71-35-15,0 17 16,-17 0-16,-36 1 16,-52 34-1,-54-17 1,54 0-16,-54 18 16,71-36-16,0 0 0</inkml:trace>
    <inkml:trace contextRef="#ctx0" brushRef="#br2" timeOffset="316402.8882">22825 5856 0,'-18'-18'15,"36"36"-15,-18-36 0,53 18 16,-18 0-16,18 18 16,53 35-16,-53-18 15,0-17-15,-1 17 0,-16 1 16,-1 16-16,-35-34 16,-35 35-1,-1-35-15,-87 35 16,70-36-16,-53 18 15,89 1-15,-19-36 16</inkml:trace>
    <inkml:trace contextRef="#ctx0" brushRef="#br2" timeOffset="319689.3028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  <inkml:trace contextRef="#ctx0" brushRef="#br2" timeOffset="325162.5527">19562 10954 0,'0'0'16,"35"-18"-16,-18 18 0,-17-18 15,-17 18-15,-36-17 16,0 17-16,-70 0 16,34 0-16,-122 17 15,87-17-15,-158 36 16,123-19-16,-176 1 16,176 0-16,18-1 15,18 1-15,35-18 0,35 18 16,0-18-16,35 0 15,18 0-15,35-18 16,1 0-16</inkml:trace>
    <inkml:trace contextRef="#ctx0" brushRef="#br2" timeOffset="325397.2355">17780 10883 0,'-53'18'0,"106"-36"0,-229 71 16,123-53-16,-35 35 16,52-17-16,-34 17 15,52-17-15,0 17 16,18-17-16,71 35 16,-36-18-16,18-17 15,0 17-15,0-17 16,18 17-16,-36-17 15,-18-1-15</inkml:trace>
    <inkml:trace contextRef="#ctx0" brushRef="#br2" timeOffset="326501.6302">14182 10795 0,'35'-18'0,"-70"36"0,88-36 15,-53 1-15,-18 17 16,-17 0 0,-1 0-16,-69 0 15,34 17-15,-17-17 16,-36 18-16,-140 0 15,-54 17-15,142-35 16,17 18-16,-17-1 0,17-17 16,-123 18-1,158-1-15,-52-17 16,123 0-16,0 0 16,71 0-16,-1 0 15,19-17-15,52-18 16</inkml:trace>
    <inkml:trace contextRef="#ctx0" brushRef="#br2" timeOffset="326759.0817">12347 10689 0,'0'0'15,"-17"-17"-15,-54 34 16,18-17-16,0 0 0,-53 18 15,-17 17 1,88-17-16,-18-1 16,17 1-16,1 17 15,35-17-15,18 17 0,35 53 16,0-52-16,70 34 16,-52-34-16,87 34 15,-87-35-15,35 36 16</inkml:trace>
    <inkml:trace contextRef="#ctx0" brushRef="#br2" timeOffset="327447.8056">10548 13229 0,'-123'0'15,"34"0"1</inkml:trace>
    <inkml:trace contextRef="#ctx0" brushRef="#br2" timeOffset="327975.9664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  <inkml:trace contextRef="#ctx0" brushRef="#br0" timeOffset="450723.4645">9843 8079 0,'0'17'15,"0"-34"-15,-18 34 16,36-17 15,-1 18-15,1-18-16,-1 0 16,19 0-16,17 0 0,0-18 15,88 18-15,-71 0 16,18 0-16,71 0 15,-71 0-15,89 0 16,-107 0-16,1 18 16,52-18-16,-87 0 15,-1 18-15,-17-18 16,-36 17 0,0-17-16</inkml:trace>
    <inkml:trace contextRef="#ctx0" brushRef="#br0" timeOffset="452707.7098">11748 8149 0,'17'0'47,"54"-17"-32,-36 17-15,71-18 16,-36 0-16,1 18 0,-18-17 16,88 17-1,-88 0-15,0 0 0,17 0 16</inkml:trace>
    <inkml:trace contextRef="#ctx0" brushRef="#br0" timeOffset="462906.6817">11060 8149 0,'0'-17'31,"17"17"-15,-17-18-16,18 18 31,17 0-31,18 18 16,-18-1-16,18-17 16,53 18-16,-35-18 15,70 0 1,-71 0-16,71-18 15,-88 18-15,53 0 16</inkml:trace>
    <inkml:trace contextRef="#ctx0" brushRef="#br2" timeOffset="507991.7893">6950 2999 0,'0'0'16,"-18"-53"-16,18 35 0,18 36 31,17 17-31,0 0 15,-17 18-15,52 53 16,-34-35-16,34 52 16,19 1-1,-54-72-15,18 1 0,-18-17 16,18 17-16,-18-36 16,-17 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8:35.3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F4582B73-BE9E-4C1A-B6C0-7E44BB2C9945}" emma:medium="tactile" emma:mode="ink">
          <msink:context xmlns:msink="http://schemas.microsoft.com/ink/2010/main" type="inkDrawing" rotatedBoundingBox="17236,9121 22561,8511 22904,11506 17579,12115" rotationAngle="835987932" semanticType="container">
            <msink:destinationLink direction="with" ref="{7F756B9D-D4F6-47FE-BEFA-F570CCD053C0}"/>
          </msink:context>
        </emma:interpretation>
      </emma:emma>
    </inkml:annotationXML>
    <inkml:trace contextRef="#ctx0" brushRef="#br0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  <inkml:trace contextRef="#ctx0" brushRef="#br0" timeOffset="-627.5477">19791 9066 0,'0'36'0,"35"70"15,-17-36-15,17 142 16,-17-89-16,-18 36 0,0 17 15,0 230-15,-18-212 16,18 18-16,-35 123 16,35-71-1,17-175-15,-17-19 0,53 1 16,-35-54-16,35-34 16,-18-36-16,0 0 15</inkml:trace>
    <inkml:trace contextRef="#ctx0" brushRef="#br1" timeOffset="13926.7187">19861 10319 0,'18'0'0,"-36"0"31,-17 0-15,0 0-16,0 0 0,-107 17 15,54 1-15,-123 0 16,69-18-16,-157 17 16,140-17-16,-176 36 15,158-36 1,-123 35-16,177-35 16,-71 18-16,123-18 15,-34 0-15,87 0 16,36 0-1,52 0 1,-35 0-16,18 0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59.5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9FDC3DC4-73A0-4E8D-9FE3-EB481679D9BA}" emma:medium="tactile" emma:mode="ink">
          <msink:context xmlns:msink="http://schemas.microsoft.com/ink/2010/main" type="inkDrawing" rotatedBoundingBox="27971,3119 32024,5018 30302,8692 26250,6793" hotPoints="27541,4091 29837,3983 31303,6204 27668,7503" semanticType="container" shapeName="Quadrilateral">
            <msink:sourceLink direction="with" ref="{270715C5-4B11-41B3-A315-65AD0B601418}"/>
          </msink:context>
        </emma:interpretation>
      </emma:emma>
    </inkml:annotationXML>
    <inkml:trace contextRef="#ctx0" brushRef="#br0">27499 4128 0,'0'17'0,"18"18"16,35 71-16,-18-18 15,18 106-15,-18-70 16,-17-1-16,-18 19 16,0 34-16,0 0 0,-53 283 15,35-212-15,-17 0 16,17-18-16,18 142 15,36-230-15,52 35 16,-53-105-16,0-36 16,1 0-16,-1-35 0,-18 0 15,1-17-15</inkml:trace>
    <inkml:trace contextRef="#ctx0" brushRef="#br0" timeOffset="694.2476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  <inkml:trace contextRef="#ctx0" brushRef="#br1" timeOffset="243985.0366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8:14.6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076FA94B-0253-49B1-A545-B589B2D85965}" emma:medium="tactile" emma:mode="ink">
          <msink:context xmlns:msink="http://schemas.microsoft.com/ink/2010/main" type="writingRegion" rotatedBoundingBox="28429,7825 29896,7241 30336,8347 28868,8930"/>
        </emma:interpretation>
      </emma:emma>
    </inkml:annotationXML>
    <inkml:traceGroup>
      <inkml:annotationXML>
        <emma:emma xmlns:emma="http://www.w3.org/2003/04/emma" version="1.0">
          <emma:interpretation id="{F61D0716-C2D1-4252-9AF2-1809B9CD6DD6}" emma:medium="tactile" emma:mode="ink">
            <msink:context xmlns:msink="http://schemas.microsoft.com/ink/2010/main" type="paragraph" rotatedBoundingBox="28429,7825 29896,7241 30336,8347 28868,89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91A7DC-77E9-424E-A244-A1F322B201CC}" emma:medium="tactile" emma:mode="ink">
              <msink:context xmlns:msink="http://schemas.microsoft.com/ink/2010/main" type="line" rotatedBoundingBox="28429,7825 29896,7241 30336,8347 28868,8930"/>
            </emma:interpretation>
          </emma:emma>
        </inkml:annotationXML>
        <inkml:traceGroup>
          <inkml:annotationXML>
            <emma:emma xmlns:emma="http://www.w3.org/2003/04/emma" version="1.0">
              <emma:interpretation id="{D2E7ABBB-6125-4ED6-AD7F-E6DC6AE6E3B5}" emma:medium="tactile" emma:mode="ink">
                <msink:context xmlns:msink="http://schemas.microsoft.com/ink/2010/main" type="inkWord" rotatedBoundingBox="28429,7825 29896,7241 30336,8347 28868,8930"/>
              </emma:interpretation>
              <emma:one-of disjunction-type="recognition" id="oneOf0">
                <emma:interpretation id="interp0" emma:lang="en-US" emma:confidence="0">
                  <emma:literal>they</emma:literal>
                </emma:interpretation>
                <emma:interpretation id="interp1" emma:lang="en-US" emma:confidence="0">
                  <emma:literal>try</emma:literal>
                </emma:interpretation>
                <emma:interpretation id="interp2" emma:lang="en-US" emma:confidence="0">
                  <emma:literal>Nails</emma:literal>
                </emma:interpretation>
                <emma:interpretation id="interp3" emma:lang="en-US" emma:confidence="0">
                  <emma:literal>Nails,</emma:literal>
                </emma:interpretation>
                <emma:interpretation id="interp4" emma:lang="en-US" emma:confidence="0">
                  <emma:literal>itty</emma:literal>
                </emma:interpretation>
              </emma:one-of>
            </emma:emma>
          </inkml:annotationXML>
          <inkml:trace contextRef="#ctx0" brushRef="#br0">28857 7655 0,'0'53'16,"18"-18"-1,-18 89-15,18-53 16,-18 87-16,17-87 16,-17 17-16,0-17 0,18 70 15,-18-88-15,0 0 16,17 17-1,-17-35-15,-17-35 16</inkml:trace>
          <inkml:trace contextRef="#ctx0" brushRef="#br0" timeOffset="234.4542">28698 8502 0,'36'88'15,"-1"-53"-15,18 36 16,-18-36 0,-17 1-16,35 16 15,-18-34-15,-35 0 16,18-1-16,-1-17 0,-17-17 16,0-1-16,-17-35 15,17 18 1,0 17-16,0-35 15,17 18-15</inkml:trace>
          <inkml:trace contextRef="#ctx0" brushRef="#br0" timeOffset="573.3437">29281 8079 0,'0'0'16,"35"0"-16,-18 0 0,1 0 0,0 0 16,-18 17-16,35 19 15,-17-1-15,-18 18 16,0-36-16,0 54 15,0-53-15,-18 34 16,18-16-16,0-1 16,0-17-16,35 17 15,-17-35-15,17 18 16,-17-18 0,-18-18-16</inkml:trace>
          <inkml:trace contextRef="#ctx0" brushRef="#br0" timeOffset="700.6241">29263 8361 0,'35'-18'15,"-17"18"-15,17 0 0,-17 0 16,17 0-16,18 0 16,-35 0-16,-1 18 15</inkml:trace>
          <inkml:trace contextRef="#ctx0" brushRef="#br0" timeOffset="1039.7766">29545 7867 0,'0'0'0,"18"-18"15,17 18 1,-17 0-16,35-17 16,-36 17-16,19 0 15</inkml:trace>
          <inkml:trace contextRef="#ctx0" brushRef="#br0" timeOffset="1223.3095">29616 7902 0,'0'0'16,"0"71"-16,0-54 0,0 19 15,0 17-15,17-18 16,-17-17-16,18 17 16,0-18-16,-1-17 15,1 0-15,0 0 0,-1 0 16,1-17-16</inkml:trace>
          <inkml:trace contextRef="#ctx0" brushRef="#br0" timeOffset="1448.512">29810 7938 0,'0'35'15,"0"-18"-15,17 36 16,-17-35-16,18 17 15,-18-17 1,18 0-16,-1-18 16,-17 17-16,18-17 15,0 0-15,-1 0 16,1 0-16,-1-17 16,1 17-1</inkml:trace>
          <inkml:trace contextRef="#ctx0" brushRef="#br0" timeOffset="1812.1212">30057 7902 0,'0'0'0,"17"0"15,1 0 1,0 0-16,-1 18 16,1-18-16,0 18 15,-1-1-15,-17 1 16,0-1-16,18 54 16,-1-36-16,-17 1 15,0-1-15,18 18 0,-18-18 16,0 36-16,0-36 15,-18-18-15,18 1 0,-17-18 16,-18 18-16,-1-18 16,19 0-16,-19-36 15,1 19 1,17-1-16,1 18 0,-19 0 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8:48.1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9CA8E7D7-EF4D-4699-9CD1-830B07F8A560}" emma:medium="tactile" emma:mode="ink">
          <msink:context xmlns:msink="http://schemas.microsoft.com/ink/2010/main" type="writingRegion" rotatedBoundingBox="22509,10056 27326,8690 27595,9640 22778,11005"/>
        </emma:interpretation>
      </emma:emma>
    </inkml:annotationXML>
    <inkml:traceGroup>
      <inkml:annotationXML>
        <emma:emma xmlns:emma="http://www.w3.org/2003/04/emma" version="1.0">
          <emma:interpretation id="{F03478D5-E13A-4E9E-8ED3-CB851B5C5C94}" emma:medium="tactile" emma:mode="ink">
            <msink:context xmlns:msink="http://schemas.microsoft.com/ink/2010/main" type="paragraph" rotatedBoundingBox="22509,10056 27326,8690 27595,9640 22778,110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CE597F-DA9B-4661-BD26-7DBFCFA25528}" emma:medium="tactile" emma:mode="ink">
              <msink:context xmlns:msink="http://schemas.microsoft.com/ink/2010/main" type="line" rotatedBoundingBox="22509,10056 27326,8690 27595,9640 22778,11005"/>
            </emma:interpretation>
          </emma:emma>
        </inkml:annotationXML>
        <inkml:traceGroup>
          <inkml:annotationXML>
            <emma:emma xmlns:emma="http://www.w3.org/2003/04/emma" version="1.0">
              <emma:interpretation id="{506FADD6-B163-4C82-9DBD-B41A291F6DAF}" emma:medium="tactile" emma:mode="ink">
                <msink:context xmlns:msink="http://schemas.microsoft.com/ink/2010/main" type="inkWord" rotatedBoundingBox="22530,10132 23485,9861 23733,10735 22778,11005"/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€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23477 10037 0,'0'0'15,"36"-18"-15,-19 18 0,-34 0 32,-54 0-17,36 18-15,-18-18 16,-71 35-16,72-35 16,-19 17-16,-35 1 15,71 0-15,-18-1 16,35-17-16,1 0 15</inkml:trace>
          <inkml:trace contextRef="#ctx0" brushRef="#br0" timeOffset="285.1661">23089 10019 0,'-17'0'16,"34"0"-16,-70 0 0,36 0 0,-54 0 16,36 18-16,-71-1 15,71 1-15,-71 17 16,71-17-16,17-1 16,18 1-16,18 35 15,17-35-15,88 34 16,-52-34-16,70 17 15,-88-35-15,18 18 16,-36-18-16,0 0 0,-35 18 16</inkml:trace>
          <inkml:trace contextRef="#ctx0" brushRef="#br1" timeOffset="200265.3992">23442 10513 0,'-18'0'62,"-34"17"-46,-1 1-16,-53 17 16,35-17-16,1-18 0,-54 35 15,71-17-15,0 0 16,36-18-16,-1 0 15,36 0-15,-1-18 16</inkml:trace>
          <inkml:trace contextRef="#ctx0" brushRef="#br1" timeOffset="200471.5122">23178 10513 0,'-53'0'0,"106"0"0,-142 0 15,-17 0-15,36 0 16,17 17-16,0 1 16,0 0-16,18-1 0,0 36 15,35-17-15,17-1 16,54 35-16,-18-52 16,0 17-16,17 1 0,1-19 15,-1 18-15</inkml:trace>
        </inkml:traceGroup>
        <inkml:traceGroup>
          <inkml:annotationXML>
            <emma:emma xmlns:emma="http://www.w3.org/2003/04/emma" version="1.0">
              <emma:interpretation id="{47190094-1E1D-44A9-B2CA-95DE3DD1EE27}" emma:medium="tactile" emma:mode="ink">
                <msink:context xmlns:msink="http://schemas.microsoft.com/ink/2010/main" type="inkWord" rotatedBoundingBox="25551,9194 27326,8690 27585,9603 25809,10106"/>
              </emma:interpretation>
              <emma:one-of disjunction-type="recognition" id="oneOf1">
                <emma:interpretation id="interp5" emma:lang="en-US" emma:confidence="0">
                  <emma:literal>date-is</emma:literal>
                </emma:interpretation>
                <emma:interpretation id="interp6" emma:lang="en-US" emma:confidence="0">
                  <emma:literal>dales</emma:literal>
                </emma:interpretation>
                <emma:interpretation id="interp7" emma:lang="en-US" emma:confidence="0">
                  <emma:literal>dark-is</emma:literal>
                </emma:interpretation>
                <emma:interpretation id="interp8" emma:lang="en-US" emma:confidence="0">
                  <emma:literal>dale-is</emma:literal>
                </emma:interpretation>
                <emma:interpretation id="interp9" emma:lang="en-US" emma:confidence="0">
                  <emma:literal>darl-is</emma:literal>
                </emma:interpretation>
              </emma:one-of>
            </emma:emma>
          </inkml:annotationXML>
          <inkml:trace contextRef="#ctx0" brushRef="#br2" timeOffset="37082.5696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        <inkml:trace contextRef="#ctx0" brushRef="#br2" timeOffset="37773.0171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        <inkml:trace contextRef="#ctx0" brushRef="#br2" timeOffset="38762.2212">26511 8996 0,'0'17'16,"18"-17"15,-18 18 0,0 0-15,-18-1-16,18 19 16,0-19-16,0 1 15,0 0-15,18-1 16,-18 1 0,0 0-16,18-18 31,-18 17-31,0 1 15,17-1 1,1-17-16,-1 18 16,1-18-16,0 0 15,-1 0 48</inkml:trace>
          <inkml:trace contextRef="#ctx0" brushRef="#br2" timeOffset="38996.3542">26494 8978 0,'0'0'0,"0"-17"16,17 17 0,1-18-16,35 18 15,-36-18 1,1 18-1</inkml:trace>
          <inkml:trace contextRef="#ctx0" brushRef="#br2" timeOffset="39286.1697">26723 8961 0,'18'17'16,"-18"1"-1,0-1-15,0 36 16,0-17-16,0-1 0,0 0 16,0 1-16,0 16 15,0-34-15,0 0 16,17-18-16,18 17 15,-17-17-15,0 0 16,-1 0-16,1-17 16</inkml:trace>
          <inkml:trace contextRef="#ctx0" brushRef="#br2" timeOffset="39473.3753">26917 9155 0,'18'0'15,"17"0"1,-17 0-16,-1 0 16,-17-18-16,18 18 15</inkml:trace>
          <inkml:trace contextRef="#ctx0" brushRef="#br2" timeOffset="39667.9354">27129 9013 0,'0'18'15,"0"0"-15,0-1 16,0 19-16,0-19 0,0 19 15,0-1-15,17 0 16,-17-17-16,0-1 16,0 1-16</inkml:trace>
          <inkml:trace contextRef="#ctx0" brushRef="#br2" timeOffset="39991.1501">27252 8943 0,'18'-18'15,"-1"18"-15,19 0 16,-19 0-16,19 0 16,-19 0-16,-17 18 15,0 17-15,0 18 16,0-18-16,0 54 15,18-54 1,-1 53-16,1-53 16,-18-17-16,18 17 0,-18-17 15,0 0-15,0-1 16,-36-17 0,19 0-16,-18-17 15,17 17 1,-17-18-16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8:32.6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8B90828F-A1CA-4E5B-A5C7-7956EBFE8A87}" emma:medium="tactile" emma:mode="ink">
          <msink:context xmlns:msink="http://schemas.microsoft.com/ink/2010/main" type="inkDrawing" rotatedBoundingBox="26187,10330 29268,7625 31888,10610 28808,13314" rotationAngle="835987932" semanticType="container">
            <msink:sourceLink direction="with" ref="{551825A6-FA4A-4E08-8EF3-08E51368FC6C}"/>
            <msink:destinationLink direction="with" ref="{FC0D595F-A669-452C-87F9-1E01CB8116FC}"/>
          </msink:context>
        </emma:interpretation>
      </emma:emma>
    </inkml:annotationXML>
    <inkml:trace contextRef="#ctx0" brushRef="#br0">27587 9119 0,'0'-17'0,"0"34"62,0 19-46,18-1-16,-18 18 0,18 106 16,-1-54-16,1 160 15,-1-89-15,1 1 16,-18-1-16,18 1 0,-18-19 15,17 124-15,1-158 16,0 70 0,-18-106-16,17 53 15,-17-88-15,18 35 16,0-52-16,-18-19 16,0-34-1</inkml:trace>
    <inkml:trace contextRef="#ctx0" brushRef="#br0" timeOffset="1252.0361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0:59.5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551825A6-FA4A-4E08-8EF3-08E51368FC6C}" emma:medium="tactile" emma:mode="ink">
          <msink:context xmlns:msink="http://schemas.microsoft.com/ink/2010/main" type="writingRegion" rotatedBoundingBox="28038,9358 30194,9324 30225,11321 28069,11356">
            <msink:destinationLink direction="with" ref="{8B90828F-A1CA-4E5B-A5C7-7956EBFE8A87}"/>
          </msink:context>
        </emma:interpretation>
      </emma:emma>
    </inkml:annotationXML>
    <inkml:traceGroup>
      <inkml:annotationXML>
        <emma:emma xmlns:emma="http://www.w3.org/2003/04/emma" version="1.0">
          <emma:interpretation id="{89C26725-926B-45FB-9343-463D4C5AD0E1}" emma:medium="tactile" emma:mode="ink">
            <msink:context xmlns:msink="http://schemas.microsoft.com/ink/2010/main" type="paragraph" rotatedBoundingBox="28038,9358 30194,9324 30204,9972 28048,100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A90231-F8E9-44E7-971A-E7441285A956}" emma:medium="tactile" emma:mode="ink">
              <msink:context xmlns:msink="http://schemas.microsoft.com/ink/2010/main" type="line" rotatedBoundingBox="28038,9358 30194,9324 30204,9972 28048,10006"/>
            </emma:interpretation>
          </emma:emma>
        </inkml:annotationXML>
        <inkml:traceGroup>
          <inkml:annotationXML>
            <emma:emma xmlns:emma="http://www.w3.org/2003/04/emma" version="1.0">
              <emma:interpretation id="{B9645D25-D0CA-4AB8-BE83-AB015BBB8F12}" emma:medium="tactile" emma:mode="ink">
                <msink:context xmlns:msink="http://schemas.microsoft.com/ink/2010/main" type="inkWord" rotatedBoundingBox="28038,9358 30194,9324 30204,9972 28048,10006"/>
              </emma:interpretation>
              <emma:one-of disjunction-type="recognition" id="oneOf0">
                <emma:interpretation id="interp0" emma:lang="en-US" emma:confidence="0">
                  <emma:literal>wees,</emma:literal>
                </emma:interpretation>
                <emma:interpretation id="interp1" emma:lang="en-US" emma:confidence="0">
                  <emma:literal>wins,</emma:literal>
                </emma:interpretation>
                <emma:interpretation id="interp2" emma:lang="en-US" emma:confidence="0">
                  <emma:literal>web,</emma:literal>
                </emma:interpretation>
                <emma:interpretation id="interp3" emma:lang="en-US" emma:confidence="0">
                  <emma:literal>whs.</emma:literal>
                </emma:interpretation>
                <emma:interpretation id="interp4" emma:lang="en-US" emma:confidence="0">
                  <emma:literal>wee]],</emma:literal>
                </emma:interpretation>
              </emma:one-of>
            </emma:emma>
          </inkml:annotationXML>
          <inkml:trace contextRef="#ctx0" brushRef="#br0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        <inkml:trace contextRef="#ctx0" brushRef="#br0" timeOffset="366.3023">28522 9402 0,'0'0'0,"18"-18"0,-1 18 16,-17 18-1,0 34-15,0-34 16,18 53 0,-18-54-16,18 19 15,-18-19-15,35 1 16,-17-18-16,-1 0 16,1-18-16,-1 18 15</inkml:trace>
          <inkml:trace contextRef="#ctx0" brushRef="#br0" timeOffset="1040.4672">28522 9402 0,'0'-18'16,"18"0"15,-1 18-15,36 0-16,-35-17 15,17 17-15,-17 0 16,-1 0-16</inkml:trace>
          <inkml:trace contextRef="#ctx0" brushRef="#br0" timeOffset="1334.5731">28769 9402 0,'-18'0'16,"18"17"-1,-17 18-15,17-17 0,0 35 16,0-35-1,0-1-15,17-17 0,-17 18 16,18 0-16,17-18 16,-17 0-16,17 0 15,-17 0-15</inkml:trace>
          <inkml:trace contextRef="#ctx0" brushRef="#br0" timeOffset="1635.2497">28981 9560 0,'-18'0'16,"18"18"-1,18-18-15,-1 0 16</inkml:trace>
          <inkml:trace contextRef="#ctx0" brushRef="#br0" timeOffset="1996.4991">28963 9366 0,'0'-17'15,"0"34"-15,18-34 16,-1 17 0,1 0-16,0 0 15,-1 0-15,1 17 16,-18 1 0,0 17-1,0-17-15,0 17 0,-18-17 16,18 35-16,0-18 15,0-17-15,18-1 16,-18 1 0,-18-18-1,1-18-15,-1 1 16,0 17-16,1 0 16,17 17-1,0 1-15</inkml:trace>
          <inkml:trace contextRef="#ctx0" brushRef="#br0" timeOffset="2179.1833">29139 9843 0,'-17'17'0,"-1"1"16,1-1-16,17 1 15,-18 0-15,0-1 16,18 1-16,0 0 0,-17-18 16</inkml:trace>
          <inkml:trace contextRef="#ctx0" brushRef="#br0" timeOffset="2530.3912">29333 9507 0,'0'0'0,"0"106"16,0-53-16,0 0 0,0 35 16,18-35-16,-18 0 15,18-18-15,-18-17 16,17-36-1,-17 1 1,18 17-16,0-18 0,17-17 16,-17 35-16,-1 0 15,1 35-15,-18-17 16,0-1-16,-18 1 16,-17 0-16,17-18 15,-17-18-15,17 18 16,1-35-1,17 17-15,0 0 16</inkml:trace>
          <inkml:trace contextRef="#ctx0" brushRef="#br0" timeOffset="2918.6547">29598 9402 0,'18'0'15,"-1"-18"-15,19 18 16,-19 0-16,19 0 0,-1-18 15,-18 18 1</inkml:trace>
          <inkml:trace contextRef="#ctx0" brushRef="#br0" timeOffset="3097.7258">29669 9402 0,'0'0'0,"0"52"16,0-34-16,0 17 15,0 18-15,0-35 16,0 0-16,17-1 16,-17 1-16,0-1 0,0 1 15,18-18-15,-18 18 0,18-18 16,-1-18-16</inkml:trace>
          <inkml:trace contextRef="#ctx0" brushRef="#br0" timeOffset="3332.0072">29810 9490 0,'0'17'16,"0"1"-16,0 35 16,0-35-1,17-1-15,-17 36 0,0-35 16,18-18-1,-18 17-15,18-17 0,-1 0 16,1 0-16,17-17 0,-17 17 16,-1-18-1,-17 0-15,0 1 0</inkml:trace>
          <inkml:trace contextRef="#ctx0" brushRef="#br0" timeOffset="3864.3583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      </inkml:traceGroup>
      </inkml:traceGroup>
    </inkml:traceGroup>
    <inkml:traceGroup>
      <inkml:annotationXML>
        <emma:emma xmlns:emma="http://www.w3.org/2003/04/emma" version="1.0">
          <emma:interpretation id="{52DF2BF1-51DF-4E96-B3BA-D46F88EF414B}" emma:medium="tactile" emma:mode="ink">
            <msink:context xmlns:msink="http://schemas.microsoft.com/ink/2010/main" type="paragraph" rotatedBoundingBox="28037,10673 29646,10112 29956,11002 28347,115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7B0497-7F1D-4D41-B3C8-721B4F7FDDC2}" emma:medium="tactile" emma:mode="ink">
              <msink:context xmlns:msink="http://schemas.microsoft.com/ink/2010/main" type="line" rotatedBoundingBox="28037,10673 29646,10112 29956,11002 28347,11563"/>
            </emma:interpretation>
          </emma:emma>
        </inkml:annotationXML>
        <inkml:traceGroup>
          <inkml:annotationXML>
            <emma:emma xmlns:emma="http://www.w3.org/2003/04/emma" version="1.0">
              <emma:interpretation id="{6F9E268F-D2CC-49DB-8C14-6C8DA7424288}" emma:medium="tactile" emma:mode="ink">
                <msink:context xmlns:msink="http://schemas.microsoft.com/ink/2010/main" type="inkWord" rotatedBoundingBox="28037,10673 29646,10112 29956,11002 28347,11563"/>
              </emma:interpretation>
              <emma:one-of disjunction-type="recognition" id="oneOf1">
                <emma:interpretation id="interp5" emma:lang="en-US" emma:confidence="0">
                  <emma:literal>dates</emma:literal>
                </emma:interpretation>
                <emma:interpretation id="interp6" emma:lang="en-US" emma:confidence="0">
                  <emma:literal>date]</emma:literal>
                </emma:interpretation>
                <emma:interpretation id="interp7" emma:lang="en-US" emma:confidence="0">
                  <emma:literal>dittos</emma:literal>
                </emma:interpretation>
                <emma:interpretation id="interp8" emma:lang="en-US" emma:confidence="0">
                  <emma:literal>dote]</emma:literal>
                </emma:interpretation>
                <emma:interpretation id="interp9" emma:lang="en-US" emma:confidence="0">
                  <emma:literal>ditto]</emma:literal>
                </emma:interpretation>
              </emma:one-of>
            </emma:emma>
          </inkml:annotationXML>
          <inkml:trace contextRef="#ctx0" brushRef="#br0" timeOffset="5521.383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        <inkml:trace contextRef="#ctx0" brushRef="#br0" timeOffset="5811.021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        <inkml:trace contextRef="#ctx0" brushRef="#br0" timeOffset="5945.004">28769 11218 0,'0'-17'0,"0"34"15,0-52-15,18 17 16,-1 18-16,19-17 15,-19 17-15,1 0 16,17 0-16,-17-18 16,-1 18-16,1 0 15</inkml:trace>
          <inkml:trace contextRef="#ctx0" brushRef="#br0" timeOffset="6295.864">29034 10548 0,'17'-18'16,"19"1"-16,-19 17 15,18 0-15,1-18 0,-1 18 16,18-17-1,-35-1-15,-1 18 0,-34 0 16</inkml:trace>
          <inkml:trace contextRef="#ctx0" brushRef="#br0" timeOffset="6483.7341">29139 10601 0,'0'0'16,"18"53"-16,-18-18 0,18 18 15,-18-35-15,17 17 16,1-17-16,0-1 16,17-17-1,-17 0-15,-1 0 0,1 0 16,-1 0-16,1-17 16,-18-1-16</inkml:trace>
          <inkml:trace contextRef="#ctx0" brushRef="#br0" timeOffset="7997.2321">29528 10566 0,'-18'0'16,"0"0"-16,1 35 15,17-17 1,0-1-16,0 1 0,0 0 0,0-1 16,17 1-1,1-18-15,0 0 16,-1 0-16,1 0 16,-1 0-16,1 0 15</inkml:trace>
          <inkml:trace contextRef="#ctx0" brushRef="#br0" timeOffset="8351.630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0:44.0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79764F2E-F4EB-4B3B-8FAC-D92C657E194A}" emma:medium="tactile" emma:mode="ink">
          <msink:context xmlns:msink="http://schemas.microsoft.com/ink/2010/main" type="writingRegion" rotatedBoundingBox="8482,13813 10532,13255 11052,15165 9002,15724"/>
        </emma:interpretation>
      </emma:emma>
    </inkml:annotationXML>
    <inkml:traceGroup>
      <inkml:annotationXML>
        <emma:emma xmlns:emma="http://www.w3.org/2003/04/emma" version="1.0">
          <emma:interpretation id="{8A115C3C-CE9D-43BA-86DA-48542D0C2C6D}" emma:medium="tactile" emma:mode="ink">
            <msink:context xmlns:msink="http://schemas.microsoft.com/ink/2010/main" type="paragraph" rotatedBoundingBox="8665,13763 10532,13255 10763,14102 8896,146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585BA8-A19B-4C9A-B3C0-B2B48C9EF828}" emma:medium="tactile" emma:mode="ink">
              <msink:context xmlns:msink="http://schemas.microsoft.com/ink/2010/main" type="line" rotatedBoundingBox="8665,13763 10532,13255 10763,14102 8896,14610"/>
            </emma:interpretation>
          </emma:emma>
        </inkml:annotationXML>
        <inkml:traceGroup>
          <inkml:annotationXML>
            <emma:emma xmlns:emma="http://www.w3.org/2003/04/emma" version="1.0">
              <emma:interpretation id="{C2767B34-CDFF-4FF6-941F-08ADB243D5E0}" emma:medium="tactile" emma:mode="ink">
                <msink:context xmlns:msink="http://schemas.microsoft.com/ink/2010/main" type="inkWord" rotatedBoundingBox="8665,13763 10532,13255 10763,14102 8896,14610"/>
              </emma:interpretation>
              <emma:one-of disjunction-type="recognition" id="oneOf0">
                <emma:interpretation id="interp0" emma:lang="en-US" emma:confidence="0">
                  <emma:literal>Iwis</emma:literal>
                </emma:interpretation>
                <emma:interpretation id="interp1" emma:lang="en-US" emma:confidence="0">
                  <emma:literal>d win)</emma:literal>
                </emma:interpretation>
                <emma:interpretation id="interp2" emma:lang="en-US" emma:confidence="0">
                  <emma:literal>d Win)</emma:literal>
                </emma:interpretation>
                <emma:interpretation id="interp3" emma:lang="en-US" emma:confidence="0">
                  <emma:literal>awing</emma:literal>
                </emma:interpretation>
                <emma:interpretation id="interp4" emma:lang="en-US" emma:confidence="0">
                  <emma:literal>d Wii)</emma:literal>
                </emma:interpretation>
              </emma:one-of>
            </emma:emma>
          </inkml:annotationXML>
          <inkml:trace contextRef="#ctx0" brushRef="#br0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        <inkml:trace contextRef="#ctx0" brushRef="#br0" timeOffset="367.466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        <inkml:trace contextRef="#ctx0" brushRef="#br0" timeOffset="589.0082">10001 13653 0,'18'0'15,"0"-18"-15,-1 18 16,1 0-16,-1 0 15</inkml:trace>
          <inkml:trace contextRef="#ctx0" brushRef="#br0" timeOffset="721.9544">10001 13758 0,'18'71'16,"-36"-142"-16,36 177 0,17-71 15,0-17-15,-17 0 16,17-1-1,-17-17-15,35 0 16,-53-17-16,18-1 16</inkml:trace>
          <inkml:trace contextRef="#ctx0" brushRef="#br0" timeOffset="910.2897">10266 13705 0,'0'53'16,"0"-106"-16,0 124 0,17-53 0,1 35 15,0-36-15,-1 1 16,-17-1 0,18-17-16,0 0 0</inkml:trace>
          <inkml:trace contextRef="#ctx0" brushRef="#br0" timeOffset="1191.1054">10425 13529 0,'0'0'0,"17"0"0,1 0 15,0 18-15,34 17 16,-34-17-16,17 35 15,-17-36-15,17 54 16,-17-54-16,0 36 16,-1-35-1,-17 17-15,0-17 16,-17-1-16,-1-17 16,-17 0-1,17 0-15,-17 0 16,17 0-16</inkml:trace>
        </inkml:traceGroup>
      </inkml:traceGroup>
    </inkml:traceGroup>
    <inkml:traceGroup>
      <inkml:annotationXML>
        <emma:emma xmlns:emma="http://www.w3.org/2003/04/emma" version="1.0">
          <emma:interpretation id="{10E9DBE6-A7AB-4DE7-B3B6-B89E61DF8894}" emma:medium="tactile" emma:mode="ink">
            <msink:context xmlns:msink="http://schemas.microsoft.com/ink/2010/main" type="paragraph" rotatedBoundingBox="8761,14959 10555,14361 10823,15166 9029,15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9A7A4C-459A-4A10-9CC0-1C0250F8C7DB}" emma:medium="tactile" emma:mode="ink">
              <msink:context xmlns:msink="http://schemas.microsoft.com/ink/2010/main" type="line" rotatedBoundingBox="8761,14959 10555,14361 10823,15166 9029,15764"/>
            </emma:interpretation>
          </emma:emma>
        </inkml:annotationXML>
        <inkml:traceGroup>
          <inkml:annotationXML>
            <emma:emma xmlns:emma="http://www.w3.org/2003/04/emma" version="1.0">
              <emma:interpretation id="{8C54C88A-1DF1-40FE-A2E6-4CDEF708780A}" emma:medium="tactile" emma:mode="ink">
                <msink:context xmlns:msink="http://schemas.microsoft.com/ink/2010/main" type="inkWord" rotatedBoundingBox="8940,15589 8963,14828 9475,14843 9451,15605"/>
              </emma:interpretation>
              <emma:one-of disjunction-type="recognition" id="oneOf1">
                <emma:interpretation id="interp5" emma:lang="en-US" emma:confidence="0">
                  <emma:literal>albeit</emma:literal>
                </emma:interpretation>
                <emma:interpretation id="interp6" emma:lang="en-US" emma:confidence="0">
                  <emma:literal>I 521)</emma:literal>
                </emma:interpretation>
                <emma:interpretation id="interp7" emma:lang="en-US" emma:confidence="0">
                  <emma:literal>I be:</emma:literal>
                </emma:interpretation>
                <emma:interpretation id="interp8" emma:lang="en-US" emma:confidence="0">
                  <emma:literal>abscess</emma:literal>
                </emma:interpretation>
                <emma:interpretation id="interp9" emma:lang="en-US" emma:confidence="0">
                  <emma:literal>I bees</emma:literal>
                </emma:interpretation>
              </emma:one-of>
            </emma:emma>
          </inkml:annotationXML>
          <inkml:trace contextRef="#ctx0" brushRef="#br0" timeOffset="1689.1601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      </inkml:traceGroup>
        <inkml:traceGroup>
          <inkml:annotationXML>
            <emma:emma xmlns:emma="http://www.w3.org/2003/04/emma" version="1.0">
              <emma:interpretation id="{F624B9BB-A999-4312-894F-5EB0E25E96E9}" emma:medium="tactile" emma:mode="ink">
                <msink:context xmlns:msink="http://schemas.microsoft.com/ink/2010/main" type="inkWord" rotatedBoundingBox="9532,14891 10611,14531 10823,15166 9743,15526"/>
              </emma:interpretation>
            </emma:emma>
          </inkml:annotationXML>
          <inkml:trace contextRef="#ctx0" brushRef="#br0" timeOffset="2134.3079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        <inkml:trace contextRef="#ctx0" brushRef="#br0" timeOffset="2330.3943">9948 14764 0,'71'-18'0,"-142"36"0,177-36 15,-71 0-15,1 1 0,-19 17 16,19-18-16,-36 1 15</inkml:trace>
          <inkml:trace contextRef="#ctx0" brushRef="#br0" timeOffset="2468.2297">10072 14817 0,'35'88'15,"-70"-176"-15,88 211 0,-18-70 16,-17-35-16,17 17 15,-17-35-15,-1 0 16,1-18-16</inkml:trace>
          <inkml:trace contextRef="#ctx0" brushRef="#br0" timeOffset="2640.9508">10354 14852 0,'0'0'16,"18"71"-16,-18-54 0,0 18 16,17-17-16,-17 0 0,18-1 15,0-17-15,-1-17 16</inkml:trace>
          <inkml:trace contextRef="#ctx0" brushRef="#br0" timeOffset="2920.2019">10530 14693 0,'0'18'15,"18"-18"-15,0 17 16,-1-17-16,1 18 0,0-18 16,-1 0-16,19 35 15,-19-17-15,1 0 0,-1 35 16,-17-36-16,0 54 15,0-54 1,0 36-16,0-35 16,0 0-16,-17-18 15,-1 0-15,1 0 16,-1-18 0,-17 18-16,17-18 15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2:14.4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FE00A2FD-8EE9-40FE-8E3D-EAFC7E60DECE}" emma:medium="tactile" emma:mode="ink">
          <msink:context xmlns:msink="http://schemas.microsoft.com/ink/2010/main" type="inkDrawing" rotatedBoundingBox="14634,12113 17822,13308 16723,16241 13535,15046" semanticType="container" shapeName="Other">
            <msink:sourceLink direction="with" ref="{A71BEBAD-2A1C-4910-BA17-58294AB4D875}"/>
          </msink:context>
        </emma:interpretation>
      </emma:emma>
    </inkml:annotationXML>
    <inkml:trace contextRef="#ctx0" brushRef="#br0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8:57.3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25146064-CB4D-4CE3-84D8-D571F6081D6D}" emma:medium="tactile" emma:mode="ink">
          <msink:context xmlns:msink="http://schemas.microsoft.com/ink/2010/main" type="writingRegion" rotatedBoundingBox="30241,10233 32927,9080 33393,10165 30707,11318"/>
        </emma:interpretation>
      </emma:emma>
    </inkml:annotationXML>
    <inkml:traceGroup>
      <inkml:annotationXML>
        <emma:emma xmlns:emma="http://www.w3.org/2003/04/emma" version="1.0">
          <emma:interpretation id="{B8A627E0-7C57-49AF-8AA1-F1E2D7A25243}" emma:medium="tactile" emma:mode="ink">
            <msink:context xmlns:msink="http://schemas.microsoft.com/ink/2010/main" type="paragraph" rotatedBoundingBox="30241,10233 32927,9080 33393,10165 30707,113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FD5142-32C8-4C2D-9067-FB69AF7089F1}" emma:medium="tactile" emma:mode="ink">
              <msink:context xmlns:msink="http://schemas.microsoft.com/ink/2010/main" type="line" rotatedBoundingBox="30241,10233 32927,9080 33393,10165 30707,11318"/>
            </emma:interpretation>
          </emma:emma>
        </inkml:annotationXML>
        <inkml:traceGroup>
          <inkml:annotationXML>
            <emma:emma xmlns:emma="http://www.w3.org/2003/04/emma" version="1.0">
              <emma:interpretation id="{25D14530-FBBD-46FC-800E-FE04975A34BF}" emma:medium="tactile" emma:mode="ink">
                <msink:context xmlns:msink="http://schemas.microsoft.com/ink/2010/main" type="inkWord" rotatedBoundingBox="30241,10233 32927,9080 33393,10165 30707,11318"/>
              </emma:interpretation>
              <emma:one-of disjunction-type="recognition" id="oneOf0">
                <emma:interpretation id="interp0" emma:lang="en-US" emma:confidence="0">
                  <emma:literal>edams</emma:literal>
                </emma:interpretation>
                <emma:interpretation id="interp1" emma:lang="en-US" emma:confidence="0">
                  <emma:literal>Sedans</emma:literal>
                </emma:interpretation>
                <emma:interpretation id="interp2" emma:lang="en-US" emma:confidence="0">
                  <emma:literal>eddies</emma:literal>
                </emma:interpretation>
                <emma:interpretation id="interp3" emma:lang="en-US" emma:confidence="0">
                  <emma:literal>Sedate]</emma:literal>
                </emma:interpretation>
                <emma:interpretation id="interp4" emma:lang="en-US" emma:confidence="0">
                  <emma:literal>Sedan]</emma:literal>
                </emma:interpretation>
              </emma:one-of>
            </emma:emma>
          </inkml:annotationXML>
          <inkml:trace contextRef="#ctx0" brushRef="#br0">30551 10442 0,'17'0'15,"1"-17"-15,-1-1 16,19 18-16,17 0 0,-18-18 16,71 1-1,-53 17-15,0 0 0,35-18 16,-53 18-16,-17 0 16,17 0-16,-53 0 31,1 0-16</inkml:trace>
          <inkml:trace contextRef="#ctx0" brushRef="#br0" timeOffset="512.919">30833 10125 0,'0'0'16,"-18"17"-1,-17 1 1,0 0-16,-36 17 15,36 0-15,-36 0 16,36-17-16,-18 35 16,35-35-16,18-1 15,18 19 1,53 17 0,-1-1-1,36 1-15,-71-35 0,36 35 16,-36-35-16,-17-1 15</inkml:trace>
          <inkml:trace contextRef="#ctx0" brushRef="#br1" timeOffset="22260.4721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        <inkml:trace contextRef="#ctx0" brushRef="#br1" timeOffset="23100.5939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        <inkml:trace contextRef="#ctx0" brushRef="#br1" timeOffset="23652.1492">32420 9507 0,'0'-17'15,"18"17"1,-18 17-1,-18 19 1,18-1-16,0-17 16,0 17-16,-17 0 0,17 0 0,-18 1 15,36 17 1,17 0-16,-17-36 16,17 1-16,-18-1 15,19-17-15,-19 0 16,1 0-16,0 0 15,-18-17 1</inkml:trace>
          <inkml:trace contextRef="#ctx0" brushRef="#br1" timeOffset="24452.5016">32491 9525 0,'-18'0'47,"18"-18"-16,-17 18-15,34 0 31,1 0-32,-1 0 1,1 0-16,0 0 16,-1 0-1,1 0 1</inkml:trace>
          <inkml:trace contextRef="#ctx0" brushRef="#br1" timeOffset="25014.164">32720 9560 0,'0'0'0,"0"18"32,0 0-17,0 17-15,-17-18 16,17 1-16,0 0 15,0 17-15,0-17 0,-18-1 16,18 54 0,18-53-16,-18-1 15,17 1-15,1-18 0,17 17 16,-17-17-16,17 0 16,-17 0-1,-1 0-15</inkml:trace>
          <inkml:trace contextRef="#ctx0" brushRef="#br1" timeOffset="25469.6822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        <inkml:trace contextRef="#ctx0" brushRef="#br2" timeOffset="189242.0452">31133 10830 0,'0'-17'15,"-18"17"32,-53 17-31,36-17-16,-35 18 15,17 0 1,-53-1-16,53 1 16,0-18-16,-35 17 15,70-17-15,1 0 16,34 0 0,18 0-16,-17 0 15,17 0-15,18-17 16</inkml:trace>
          <inkml:trace contextRef="#ctx0" brushRef="#br2" timeOffset="189480.2857">30815 10777 0,'-35'0'16,"70"0"-16,-88 0 0,18 0 0,-18 36 15,35-19-15,-35 19 16,18-19-1,35 1-15,-17 17 16,17-17-16,52 17 16,-34-17-16,70-1 15,-52 1-15,-1-18 16,-17 18-16,-1-18 0,1 17 16,-53-17-1,-1 0-15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0:33.5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A71BEBAD-2A1C-4910-BA17-58294AB4D875}" emma:medium="tactile" emma:mode="ink">
          <msink:context xmlns:msink="http://schemas.microsoft.com/ink/2010/main" type="writingRegion" rotatedBoundingBox="14132,13800 15885,12731 16901,14397 15149,15466">
            <msink:destinationLink direction="with" ref="{FE00A2FD-8EE9-40FE-8E3D-EAFC7E60DECE}"/>
          </msink:context>
        </emma:interpretation>
      </emma:emma>
    </inkml:annotationXML>
    <inkml:traceGroup>
      <inkml:annotationXML>
        <emma:emma xmlns:emma="http://www.w3.org/2003/04/emma" version="1.0">
          <emma:interpretation id="{2F2F9E14-AF30-4904-83F6-9DE10739109E}" emma:medium="tactile" emma:mode="ink">
            <msink:context xmlns:msink="http://schemas.microsoft.com/ink/2010/main" type="paragraph" rotatedBoundingBox="14394,13641 15885,12731 16463,13679 14972,145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2C358B-5287-4BF9-B201-C79AFBE09966}" emma:medium="tactile" emma:mode="ink">
              <msink:context xmlns:msink="http://schemas.microsoft.com/ink/2010/main" type="line" rotatedBoundingBox="14394,13641 15885,12731 16463,13679 14972,14589"/>
            </emma:interpretation>
          </emma:emma>
        </inkml:annotationXML>
        <inkml:traceGroup>
          <inkml:annotationXML>
            <emma:emma xmlns:emma="http://www.w3.org/2003/04/emma" version="1.0">
              <emma:interpretation id="{730C4AF3-BEE2-4171-8FF9-ADF2B9F033E5}" emma:medium="tactile" emma:mode="ink">
                <msink:context xmlns:msink="http://schemas.microsoft.com/ink/2010/main" type="inkWord" rotatedBoundingBox="14394,13641 15885,12731 16463,13679 14972,14589"/>
              </emma:interpretation>
              <emma:one-of disjunction-type="recognition" id="oneOf0">
                <emma:interpretation id="interp0" emma:lang="en-US" emma:confidence="0">
                  <emma:literal>dw22]</emma:literal>
                </emma:interpretation>
                <emma:interpretation id="interp1" emma:lang="en-US" emma:confidence="0">
                  <emma:literal>dw22)</emma:literal>
                </emma:interpretation>
                <emma:interpretation id="interp2" emma:lang="en-US" emma:confidence="0">
                  <emma:literal>dw22}</emma:literal>
                </emma:interpretation>
                <emma:interpretation id="interp3" emma:lang="en-US" emma:confidence="0">
                  <emma:literal>dwt)</emma:literal>
                </emma:interpretation>
                <emma:interpretation id="interp4" emma:lang="en-US" emma:confidence="0">
                  <emma:literal>dwt,</emma:literal>
                </emma:interpretation>
              </emma:one-of>
            </emma:emma>
          </inkml:annotationXML>
          <inkml:trace contextRef="#ctx0" brushRef="#br0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        <inkml:trace contextRef="#ctx0" brushRef="#br0" timeOffset="509.7913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        <inkml:trace contextRef="#ctx0" brushRef="#br0" timeOffset="788.0879">15699 13476 0,'-18'0'16,"36"0"-16,-1-18 16,1 18-16,17 0 15,-17 0-15,-1 0 16,1 18-16,-18 0 16,0-1-16,-18-17 0,1 53 15,17-35-15,-18 0 16,18 70-1,18-53 1,35 0-16,0-35 16,-36 0-16,1-17 15</inkml:trace>
          <inkml:trace contextRef="#ctx0" brushRef="#br0" timeOffset="1027.9275">15963 13458 0,'0'0'0,"18"0"16,-1 0-16,1 18 15,0 17-15,-1-17 16,-17 17-16,0-17 16,-17 17-1,17-17-15,-18 0 0,18-1 16,18-17-1,17 0 1,0-17-16,-17-1 16,0 18-16</inkml:trace>
          <inkml:trace contextRef="#ctx0" brushRef="#br0" timeOffset="1299.5187">16157 13423 0,'0'0'0,"18"0"16,0 0-16,-1 0 0,18 0 16,-17 18-1,0-1-15,-1 1 0,1 17 16,-18 1-16,18-19 16,-18 1-16,0 0 0,17 35 15,-17-36 1,0 1-16,0-1 15,-17-17-15,-1 0 16,-17 0 0,17 0-16,-17-17 15,17 17 1</inkml:trace>
          <inkml:trace contextRef="#ctx0" brushRef="#br0" timeOffset="-847.1224">15416 13018 0,'0'0'15,"53"105"-15,-17-52 0,52-17 16,-35-36-16,53-18 16,-54 0-16,37-52 15,-72 34 1,36-52-16,-35 53 15,-18 0-15,0 17 0,-18 0 16,18 1-16,-17 17 0,-36 17 16</inkml:trace>
        </inkml:traceGroup>
      </inkml:traceGroup>
    </inkml:traceGroup>
    <inkml:traceGroup>
      <inkml:annotationXML>
        <emma:emma xmlns:emma="http://www.w3.org/2003/04/emma" version="1.0">
          <emma:interpretation id="{16EEC47F-E0A1-47DA-AF89-6B854E784BCB}" emma:medium="tactile" emma:mode="ink">
            <msink:context xmlns:msink="http://schemas.microsoft.com/ink/2010/main" type="paragraph" rotatedBoundingBox="14767,14767 16221,14018 16543,14644 15089,153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248504-0975-4483-951B-BE257F257725}" emma:medium="tactile" emma:mode="ink">
              <msink:context xmlns:msink="http://schemas.microsoft.com/ink/2010/main" type="line" rotatedBoundingBox="14767,14767 16221,14018 16543,14644 15089,15393"/>
            </emma:interpretation>
          </emma:emma>
        </inkml:annotationXML>
        <inkml:traceGroup>
          <inkml:annotationXML>
            <emma:emma xmlns:emma="http://www.w3.org/2003/04/emma" version="1.0">
              <emma:interpretation id="{D3263232-F057-436C-91CB-114D40A8FC68}" emma:medium="tactile" emma:mode="ink">
                <msink:context xmlns:msink="http://schemas.microsoft.com/ink/2010/main" type="inkWord" rotatedBoundingBox="14767,14767 16221,14018 16543,14644 15089,15393"/>
              </emma:interpretation>
              <emma:one-of disjunction-type="recognition" id="oneOf1">
                <emma:interpretation id="interp5" emma:lang="en-US" emma:confidence="0">
                  <emma:literal>obis</emma:literal>
                </emma:interpretation>
                <emma:interpretation id="interp6" emma:lang="en-US" emma:confidence="0">
                  <emma:literal>dies</emma:literal>
                </emma:interpretation>
                <emma:interpretation id="interp7" emma:lang="en-US" emma:confidence="0">
                  <emma:literal>dpi]</emma:literal>
                </emma:interpretation>
                <emma:interpretation id="interp8" emma:lang="en-US" emma:confidence="0">
                  <emma:literal>dpi's</emma:literal>
                </emma:interpretation>
                <emma:interpretation id="interp9" emma:lang="en-US" emma:confidence="0">
                  <emma:literal>dpi'</emma:literal>
                </emma:interpretation>
              </emma:one-of>
            </emma:emma>
          </inkml:annotationXML>
          <inkml:trace contextRef="#ctx0" brushRef="#br0" timeOffset="1960.0719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        <inkml:trace contextRef="#ctx0" brushRef="#br0" timeOffset="2294.6578">15434 14746 0,'0'0'16,"35"106"-16,-35-53 0,18 17 0,17 19 15,-17-54 1,0-17-16,-1-1 0,1-17 16,-18-17-1,0-19 1,0 1-16,17-18 0,1 35 16,0 1-16,17-1 15,-17 18-15,-1 18 16,-17-1-16,0 19 15,0-19-15,-35 1 16,17-18-16,-17 0 16,17 0-16,1-18 15,17 1-15</inkml:trace>
          <inkml:trace contextRef="#ctx0" brushRef="#br0" timeOffset="2539.5361">15787 14446 0,'35'-17'16,"0"-1"-16,18 0 15,-35 1-15,17 17 16,-17 0 0,-36 0-1</inkml:trace>
          <inkml:trace contextRef="#ctx0" brushRef="#br0" timeOffset="2711.9972">15822 14534 0,'0'71'16,"0"-142"-16,18 177 0,-18-70 15,35-1-15,-17-18 16,-1-17-16,19 0 16,-19 0-16,1-17 15</inkml:trace>
          <inkml:trace contextRef="#ctx0" brushRef="#br0" timeOffset="2973.2033">16051 14429 0,'18'0'16,"0"0"-1,17 35-15,-35-17 16,18-1-16,-1 18 16,-17-17-1,0 0-15,0-1 16,18-17 15,0 0-15</inkml:trace>
          <inkml:trace contextRef="#ctx0" brushRef="#br0" timeOffset="3296.7359">16263 14288 0,'18'0'15,"-1"0"1,19 0-1,-19 0-15,1 17 16,-18 1-16,0 17 16,0-17-16,0 17 15,18 0-15,-1 18 16,-17-35-16,18 17 16,-1-17-16,-17 17 0,18-17 15,0-1-15,-18 1 16,-18-18-1,-17 18-15,17-18 16,-17 0 0,0 0-16,-1 17 15,19-17-15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EAE2B512-0CF6-4EAA-BDE9-B08863116725}" emma:medium="tactile" emma:mode="ink">
          <msink:context xmlns:msink="http://schemas.microsoft.com/ink/2010/main" type="writingRegion" rotatedBoundingBox="3339,5334 7467,3098 7908,3913 3781,6149"/>
        </emma:interpretation>
      </emma:emma>
    </inkml:annotationXML>
    <inkml:traceGroup>
      <inkml:annotationXML>
        <emma:emma xmlns:emma="http://www.w3.org/2003/04/emma" version="1.0">
          <emma:interpretation id="{85AE6B3B-BC7C-4EC0-85FC-A78E0E91805E}" emma:medium="tactile" emma:mode="ink">
            <msink:context xmlns:msink="http://schemas.microsoft.com/ink/2010/main" type="paragraph" rotatedBoundingBox="3339,5334 7467,3098 7908,3913 3781,6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A97D51-05EC-46F0-9213-ADD5DDB22AA7}" emma:medium="tactile" emma:mode="ink">
              <msink:context xmlns:msink="http://schemas.microsoft.com/ink/2010/main" type="line" rotatedBoundingBox="3339,5334 7467,3098 7908,3913 3781,6149"/>
            </emma:interpretation>
          </emma:emma>
        </inkml:annotationXML>
        <inkml:traceGroup>
          <inkml:annotationXML>
            <emma:emma xmlns:emma="http://www.w3.org/2003/04/emma" version="1.0">
              <emma:interpretation id="{652E8552-4B20-4846-800D-289B9CC5D331}" emma:medium="tactile" emma:mode="ink">
                <msink:context xmlns:msink="http://schemas.microsoft.com/ink/2010/main" type="inkWord" rotatedBoundingBox="3488,5608 4029,5315 4322,5856 3781,6149"/>
              </emma:interpretation>
            </emma:emma>
          </inkml:annotationXML>
        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      </inkml:traceGroup>
        <inkml:traceGroup>
          <inkml:annotationXML>
            <emma:emma xmlns:emma="http://www.w3.org/2003/04/emma" version="1.0">
              <emma:interpretation id="{970125AF-3ED9-4398-B62A-61B10A1F8507}" emma:medium="tactile" emma:mode="ink">
                <msink:context xmlns:msink="http://schemas.microsoft.com/ink/2010/main" type="inkWord" rotatedBoundingBox="4233,4850 4942,4466 5336,5193 4626,5577"/>
              </emma:interpretation>
              <emma:one-of disjunction-type="recognition" id="oneOf0">
                <emma:interpretation id="interp0" emma:lang="en-US" emma:confidence="0">
                  <emma:literal>To]</emma:literal>
                </emma:interpretation>
                <emma:interpretation id="interp1" emma:lang="en-US" emma:confidence="0">
                  <emma:literal>To ]</emma:literal>
                </emma:interpretation>
                <emma:interpretation id="interp2" emma:lang="en-US" emma:confidence="0">
                  <emma:literal>To ,</emma:literal>
                </emma:interpretation>
                <emma:interpretation id="interp3" emma:lang="en-US" emma:confidence="0">
                  <emma:literal>to</emma:literal>
                </emma:interpretation>
                <emma:interpretation id="interp4" emma:lang="en-US" emma:confidence="0">
                  <emma:literal>To 3</emma:literal>
                </emma:interpretation>
              </emma:one-of>
            </emma:emma>
          </inkml:annotationXML>
          <inkml:trace contextRef="#ctx0" brushRef="#br0" timeOffset="283.2308">4233 4851 0,'18'0'15,"-36"0"-15,54 0 0,34 0 16,-35 0-16,1 0 15,-1 0-15,0 0 0,1-18 16,-19 18-16,18 0 16,-52 0-1</inkml:trace>
          <inkml:trace contextRef="#ctx0" brushRef="#br0" timeOffset="473.9986">4357 4868 0,'0'0'16,"17"36"-16,-17-19 0,18 1 0,-18 52 16,0-52-1,18 17-15,-18 1 16,17-1-16,-17-17 0,18 17 16,0-18-16,-1-17 15,1 18 1,0-18-16</inkml:trace>
        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      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      </inkml:traceGroup>
        <inkml:traceGroup>
          <inkml:annotationXML>
            <emma:emma xmlns:emma="http://www.w3.org/2003/04/emma" version="1.0">
              <emma:interpretation id="{903EC271-755C-4477-8688-7935459EDEB9}" emma:medium="tactile" emma:mode="ink">
                <msink:context xmlns:msink="http://schemas.microsoft.com/ink/2010/main" type="inkWord" rotatedBoundingBox="7149,3542 7580,3308 7816,3743 7385,3977"/>
              </emma:interpretation>
            </emma:emma>
          </inkml:annotationXML>
          <inkml:trace contextRef="#ctx0" brushRef="#br1" timeOffset="510228.1538">7161 3563 0,'0'0'16,"53"71"-16,-35-36 15,53 35-15,-36-34 16,18 17-16,-18-36 15,18 19-15,-35-36 16,17 17-16,-18-34 16,19-19-1,-19 1-15,1-53 16,0-36-16,-18 54 16,-18-54-1,0 71-15,1 18 0,-1 35 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0:28.3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5874DCD2-7DEA-46AB-B6A8-D8843EDF172E}" emma:medium="tactile" emma:mode="ink">
          <msink:context xmlns:msink="http://schemas.microsoft.com/ink/2010/main" type="writingRegion" rotatedBoundingBox="19919,13589 21998,12933 22497,14515 20418,15171">
            <msink:destinationLink direction="with" ref="{BD1CC6C2-9A1B-4756-8957-05E91675B774}"/>
          </msink:context>
        </emma:interpretation>
      </emma:emma>
    </inkml:annotationXML>
    <inkml:traceGroup>
      <inkml:annotationXML>
        <emma:emma xmlns:emma="http://www.w3.org/2003/04/emma" version="1.0">
          <emma:interpretation id="{A3DE8B77-6F0E-46D1-820B-40E1A1F28CB6}" emma:medium="tactile" emma:mode="ink">
            <msink:context xmlns:msink="http://schemas.microsoft.com/ink/2010/main" type="paragraph" rotatedBoundingBox="20134,13522 21998,12933 22240,13701 20376,14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3B7F12-F43F-4280-A386-4DA044ADF86D}" emma:medium="tactile" emma:mode="ink">
              <msink:context xmlns:msink="http://schemas.microsoft.com/ink/2010/main" type="line" rotatedBoundingBox="20134,13522 21998,12933 22240,13701 20376,14289"/>
            </emma:interpretation>
          </emma:emma>
        </inkml:annotationXML>
        <inkml:traceGroup>
          <inkml:annotationXML>
            <emma:emma xmlns:emma="http://www.w3.org/2003/04/emma" version="1.0">
              <emma:interpretation id="{5240774A-F0C0-4E73-B50A-D24CA174AEBA}" emma:medium="tactile" emma:mode="ink">
                <msink:context xmlns:msink="http://schemas.microsoft.com/ink/2010/main" type="inkWord" rotatedBoundingBox="20134,13522 21998,12933 22240,13701 20376,14289"/>
              </emma:interpretation>
              <emma:one-of disjunction-type="recognition" id="oneOf0">
                <emma:interpretation id="interp0" emma:lang="en-US" emma:confidence="0">
                  <emma:literal>dwt)</emma:literal>
                </emma:interpretation>
                <emma:interpretation id="interp1" emma:lang="en-US" emma:confidence="0">
                  <emma:literal>d win</emma:literal>
                </emma:interpretation>
                <emma:interpretation id="interp2" emma:lang="en-US" emma:confidence="0">
                  <emma:literal>d Win</emma:literal>
                </emma:interpretation>
                <emma:interpretation id="interp3" emma:lang="en-US" emma:confidence="0">
                  <emma:literal>dwt]</emma:literal>
                </emma:interpretation>
                <emma:interpretation id="interp4" emma:lang="en-US" emma:confidence="0">
                  <emma:literal>d won</emma:literal>
                </emma:interpretation>
              </emma:one-of>
            </emma:emma>
          </inkml:annotationXML>
          <inkml:trace contextRef="#ctx0" brushRef="#br0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        <inkml:trace contextRef="#ctx0" brushRef="#br0" timeOffset="624.69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        <inkml:trace contextRef="#ctx0" brushRef="#br0" timeOffset="796.5376">21343 13317 0,'0'0'0,"18"0"15,-1 0 1,1 0 0</inkml:trace>
          <inkml:trace contextRef="#ctx0" brushRef="#br0" timeOffset="924.2121">21343 13317 0,'35'106'15,"-70"-212"-15,70 247 0,-35-105 16,36 34-1,-19-52-15,1 0 0,52 17 16,-34-35 0</inkml:trace>
          <inkml:trace contextRef="#ctx0" brushRef="#br0" timeOffset="1262.9541">21608 13335 0,'35'0'16,"-17"0"-1,17 18-15,-18-18 16,1 0-16,-18 17 16,18-17-16,-18 36 0,0 16 15,0-16 1,0-19-16,17 19 15,1-36-15,0 0 16,-1 17-16,1-17 16,-36 18 15,1-18-15,17 18-16,-18-18 0,-17 17 15,35 1-15,-36-18 16,36 18-16,-17-18 15</inkml:trace>
          <inkml:trace contextRef="#ctx0" brushRef="#br0" timeOffset="1534.3293">21872 13247 0,'0'0'15,"36"0"-15,-1 0 0,-18 0 16,19 17-16,-1-17 0,0 18 16,-17-18-16,0 18 15,-1-1-15,-17 19 0,0 17 16,0-36-16,0 54 16,-17-54-16,-1 19 15,18-19-15,-18 1 16,1-18-16,-1 18 15,0-18-15,-17 0 16</inkml:trace>
        </inkml:traceGroup>
      </inkml:traceGroup>
    </inkml:traceGroup>
    <inkml:traceGroup>
      <inkml:annotationXML>
        <emma:emma xmlns:emma="http://www.w3.org/2003/04/emma" version="1.0">
          <emma:interpretation id="{FBFDA329-28FA-4E3D-82E5-B782397E438E}" emma:medium="tactile" emma:mode="ink">
            <msink:context xmlns:msink="http://schemas.microsoft.com/ink/2010/main" type="paragraph" rotatedBoundingBox="20216,14588 21869,13998 22085,14605 20432,151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390CA3-DD42-4AED-B141-87F5A5A5DB4D}" emma:medium="tactile" emma:mode="ink">
              <msink:context xmlns:msink="http://schemas.microsoft.com/ink/2010/main" type="line" rotatedBoundingBox="20216,14588 21869,13998 22085,14605 20432,15194"/>
            </emma:interpretation>
          </emma:emma>
        </inkml:annotationXML>
        <inkml:traceGroup>
          <inkml:annotationXML>
            <emma:emma xmlns:emma="http://www.w3.org/2003/04/emma" version="1.0">
              <emma:interpretation id="{EF01D429-208D-419F-81A9-46E673FA95DB}" emma:medium="tactile" emma:mode="ink">
                <msink:context xmlns:msink="http://schemas.microsoft.com/ink/2010/main" type="inkWord" rotatedBoundingBox="20216,14588 21869,13998 22085,14605 20432,15194"/>
              </emma:interpretation>
              <emma:one-of disjunction-type="recognition" id="oneOf1">
                <emma:interpretation id="interp5" emma:lang="en-US" emma:confidence="0">
                  <emma:literal>abed</emma:literal>
                </emma:interpretation>
                <emma:interpretation id="interp6" emma:lang="en-US" emma:confidence="0">
                  <emma:literal>d bid</emma:literal>
                </emma:interpretation>
                <emma:interpretation id="interp7" emma:lang="en-US" emma:confidence="0">
                  <emma:literal>d bed</emma:literal>
                </emma:interpretation>
                <emma:interpretation id="interp8" emma:lang="en-US" emma:confidence="0">
                  <emma:literal>dhotis</emma:literal>
                </emma:interpretation>
                <emma:interpretation id="interp9" emma:lang="en-US" emma:confidence="0">
                  <emma:literal>d bias</emma:literal>
                </emma:interpretation>
              </emma:one-of>
            </emma:emma>
          </inkml:annotationXML>
          <inkml:trace contextRef="#ctx0" brushRef="#br0" timeOffset="2275.0786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        <inkml:trace contextRef="#ctx0" brushRef="#br0" timeOffset="2597.3749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        <inkml:trace contextRef="#ctx0" brushRef="#br0" timeOffset="2776.2007">21220 14376 0,'17'-18'0,"36"0"15,-18 1-15,-17-1 16,17 18-16,1-17 15,-1 17-15,-35-18 16</inkml:trace>
          <inkml:trace contextRef="#ctx0" brushRef="#br0" timeOffset="2908.838">21325 14376 0,'0'53'15,"0"-106"-15,0 141 0,18-53 16,0-17-16,-1 17 0,19 0 15,-19-17-15,1-18 16,0 0-16</inkml:trace>
          <inkml:trace contextRef="#ctx0" brushRef="#br0" timeOffset="3216.3382">21590 14305 0,'0'0'15,"18"0"-15,-1 18 16,-17-1-16,18 1 16,-18 0-16,0-1 15,18 19-15,-18-19 16,17 1 0,1 0-16,-1-18 15,1 17-15,0-17 16,-1 0-1,-34 0-15,-1 0 0,-35 18 16,36-18-16,-36 35 16,35-35-1,0 18-15,54-18 16,-19 0 0</inkml:trace>
          <inkml:trace contextRef="#ctx0" brushRef="#br0" timeOffset="3504.041">21837 14199 0,'35'0'16,"-17"0"0,17 18-16,-17 0 15,-1-1-15,-17 19 16,18-1-16,-18 0 15,0 0-15,0 18 16,0-35-16,0 35 16,0-36-16,-18 1 15,18 0-15,-35-18 16,18 0 0,-1 0-16,0-18 15,1 0-15,-19 1 16,1-1-1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2:33.2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F73A9008-3DDA-4669-BC8F-8C5F6A82F401}" emma:medium="tactile" emma:mode="ink">
          <msink:context xmlns:msink="http://schemas.microsoft.com/ink/2010/main" type="writingRegion" rotatedBoundingBox="14129,15792 21415,15659 21462,18241 14176,18374"/>
        </emma:interpretation>
      </emma:emma>
    </inkml:annotationXML>
    <inkml:traceGroup>
      <inkml:annotationXML>
        <emma:emma xmlns:emma="http://www.w3.org/2003/04/emma" version="1.0">
          <emma:interpretation id="{0B9F8025-5A51-4A4A-B7C6-6E6DC8D197E2}" emma:medium="tactile" emma:mode="ink">
            <msink:context xmlns:msink="http://schemas.microsoft.com/ink/2010/main" type="paragraph" rotatedBoundingBox="14129,15792 21211,15663 21232,16799 14150,169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6BDC88-504D-4F3E-8B0D-0D80C21A0E16}" emma:medium="tactile" emma:mode="ink">
              <msink:context xmlns:msink="http://schemas.microsoft.com/ink/2010/main" type="line" rotatedBoundingBox="14129,15792 21211,15663 21232,16799 14150,16928"/>
            </emma:interpretation>
          </emma:emma>
        </inkml:annotationXML>
        <inkml:traceGroup>
          <inkml:annotationXML>
            <emma:emma xmlns:emma="http://www.w3.org/2003/04/emma" version="1.0">
              <emma:interpretation id="{660CC42E-A3E9-405F-B779-2339C41C79CF}" emma:medium="tactile" emma:mode="ink">
                <msink:context xmlns:msink="http://schemas.microsoft.com/ink/2010/main" type="inkWord" rotatedBoundingBox="14130,15857 15613,15830 15632,16901 14150,16928"/>
              </emma:interpretation>
              <emma:one-of disjunction-type="recognition" id="oneOf0">
                <emma:interpretation id="interp0" emma:lang="en-US" emma:confidence="0">
                  <emma:literal>win?</emma:literal>
                </emma:interpretation>
                <emma:interpretation id="interp1" emma:lang="en-US" emma:confidence="0">
                  <emma:literal>wit</emma:literal>
                </emma:interpretation>
                <emma:interpretation id="interp2" emma:lang="en-US" emma:confidence="0">
                  <emma:literal>wienie.</emma:literal>
                </emma:interpretation>
                <emma:interpretation id="interp3" emma:lang="en-US" emma:confidence="0">
                  <emma:literal>wit.</emma:literal>
                </emma:interpretation>
                <emma:interpretation id="interp4" emma:lang="en-US" emma:confidence="0">
                  <emma:literal>wienie</emma:literal>
                </emma:interpretation>
              </emma:one-of>
            </emma:emma>
          </inkml:annotationXML>
          <inkml:trace contextRef="#ctx0" brushRef="#br0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        <inkml:trace contextRef="#ctx0" brushRef="#br0" timeOffset="1100.7129">15328 16510 0,'35'0'15,"-17"-18"-15,35 18 16,-35 0-16,17-17 0,18 17 15,-18 0 1,-17 0-16</inkml:trace>
          <inkml:trace contextRef="#ctx0" brushRef="#br0" timeOffset="1218.0523">15416 16651 0,'53'18'0,"-106"-36"0,124 36 15,0-18-15,-36-18 16,0 18-16</inkml:trace>
          <inkml:trace contextRef="#ctx0" brushRef="#br0" timeOffset="7719.8433">14746 15963 0,'0'-17'0,"18"-1"32,17 18-32,-17 0 0,35-18 15,-36 18-15,36 0 16,-35 0-16,-1 0 15,-34 0 1</inkml:trace>
          <inkml:trace contextRef="#ctx0" brushRef="#br0" timeOffset="7841.841">14852 16034 0,'0'53'15,"0"-106"-15,0 141 0,0-70 16,0-1-16,18 19 15,-18-19-15,17-17 0,1 18 16</inkml:trace>
          <inkml:trace contextRef="#ctx0" brushRef="#br0" timeOffset="8174.4309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        <inkml:trace contextRef="#ctx0" brushRef="#br0" timeOffset="8431.6626">15258 15893 0,'17'0'16,"19"0"-1,16 0 1,-16 0-16,-19 0 0,19 35 15,-19 0 1,-17 18 0,0 0-1,-17-35-15,-1 17 16,18-17-16,-18-18 0,18 17 16,-17-17-16,-1 0 15,-17 18 1,35 0-16</inkml:trace>
          <inkml:trace contextRef="#ctx0" brushRef="#br0" timeOffset="9838.2266">15117 16598 0</inkml:trace>
          <inkml:trace contextRef="#ctx0" brushRef="#br0" timeOffset="10160.3599">15205 16739 0,'0'18'47</inkml:trace>
        </inkml:traceGroup>
        <inkml:traceGroup>
          <inkml:annotationXML>
            <emma:emma xmlns:emma="http://www.w3.org/2003/04/emma" version="1.0">
              <emma:interpretation id="{04B00363-9785-4C59-BDAC-D193CDC23EFF}" emma:medium="tactile" emma:mode="ink">
                <msink:context xmlns:msink="http://schemas.microsoft.com/ink/2010/main" type="inkWord" rotatedBoundingBox="16371,15751 17741,15726 17759,16724 16390,16749"/>
              </emma:interpretation>
              <emma:one-of disjunction-type="recognition" id="oneOf1">
                <emma:interpretation id="interp5" emma:lang="en-US" emma:confidence="0">
                  <emma:literal>wit?</emma:literal>
                </emma:interpretation>
                <emma:interpretation id="interp6" emma:lang="en-US" emma:confidence="0">
                  <emma:literal>wit]</emma:literal>
                </emma:interpretation>
                <emma:interpretation id="interp7" emma:lang="en-US" emma:confidence="0">
                  <emma:literal>wit)</emma:literal>
                </emma:interpretation>
                <emma:interpretation id="interp8" emma:lang="en-US" emma:confidence="0">
                  <emma:literal>Wet]</emma:literal>
                </emma:interpretation>
                <emma:interpretation id="interp9" emma:lang="en-US" emma:confidence="0">
                  <emma:literal>Wit]</emma:literal>
                </emma:interpretation>
              </emma:one-of>
            </emma:emma>
          </inkml:annotationXML>
          <inkml:trace contextRef="#ctx0" brushRef="#br0" timeOffset="2597.4158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        <inkml:trace contextRef="#ctx0" brushRef="#br0" timeOffset="2764.4752">17321 16457 0,'0'0'0,"18"18"16,0-18 0,17 0-16,-17-18 0,52 18 15,-52-18-15,35 1 16</inkml:trace>
          <inkml:trace contextRef="#ctx0" brushRef="#br0" timeOffset="6489.3579">17004 15946 0,'18'-18'16,"-1"18"-16,36-18 15,-18 1-15,18-19 16,-17 36-16,-1-17 16,-35-1-1</inkml:trace>
          <inkml:trace contextRef="#ctx0" brushRef="#br0" timeOffset="6669.0971">17092 15946 0,'0'0'0,"0"35"0,0 18 16,0-18-16,18-17 16,-18-1-16,17 1 15,1 0-15,0-1 0,-1-17 16,1 18-16,0-36 16,-18 1-1</inkml:trace>
          <inkml:trace contextRef="#ctx0" brushRef="#br0" timeOffset="6979.8946">17251 16140 0,'0'0'16,"17"0"-16,1 0 0,0 0 16,17-36-1,-17 1-15,17 17 16,-17-35-16,-1-35 15,-17 35 1,-17 0 0,-1 1-16,0 34 15,1 18 1,17 18-16,0 34 16,0-16-16,17 34 15,1-34-15,35 16 16,-35-34-16,17 0 0,0 17 15,-17-35-15,-1-18 16,1 18-16,-18-17 16</inkml:trace>
          <inkml:trace contextRef="#ctx0" brushRef="#br0" timeOffset="7235.2947">17551 15752 0,'0'0'15,"17"-18"-15,1 18 16,0 0-16,17 0 16,-17 18-16,17-1 15,-35 1-15,17 17 0,1 18 16,-18-35-16,18 35 16,-18-36-1,0 1-15,0-1 16,-18 1-1,0-18-15,1 0 16,-54-18 0,36 18-16,-18 0 0</inkml:trace>
        </inkml:traceGroup>
        <inkml:traceGroup>
          <inkml:annotationXML>
            <emma:emma xmlns:emma="http://www.w3.org/2003/04/emma" version="1.0">
              <emma:interpretation id="{03732BD4-CB74-4944-B273-C02D89CDF2F9}" emma:medium="tactile" emma:mode="ink">
                <msink:context xmlns:msink="http://schemas.microsoft.com/ink/2010/main" type="inkWord" rotatedBoundingBox="18249,16200 18705,16192 18714,16703 18258,16712"/>
              </emma:interpretation>
              <emma:one-of disjunction-type="recognition" id="oneOf2">
                <emma:interpretation id="interp10" emma:lang="en-US" emma:confidence="0">
                  <emma:literal>&amp;</emma:literal>
                </emma:interpretation>
                <emma:interpretation id="interp11" emma:lang="en-US" emma:confidence="0">
                  <emma:literal>x</emma:literal>
                </emma:interpretation>
                <emma:interpretation id="interp12" emma:lang="en-US" emma:confidence="0">
                  <emma:literal>h</emma:literal>
                </emma:interpretation>
                <emma:interpretation id="interp13" emma:lang="en-US" emma:confidence="0">
                  <emma:literal>X</emma:literal>
                </emma:interpretation>
                <emma:interpretation id="interp14" emma:lang="en-US" emma:confidence="0">
                  <emma:literal>&lt;</emma:literal>
                </emma:interpretation>
              </emma:one-of>
            </emma:emma>
          </inkml:annotationXML>
          <inkml:trace contextRef="#ctx0" brushRef="#br0" timeOffset="3380.1275">18662 16193 0,'0'17'0,"-18"71"16,1-35-1,-1 0-15,-17 0 0,-36 35 16,36-52-16,0-1 16,-1-18-16,1-17 0,-18 0 15,36-17-15,-19-36 16,36 18-16,0-18 16,18 35-16,17-17 15,-17 35 1,52 0-16,-17 17 15,18 36-15,-54-17 16,54 17 0,-53-18-16,17 18 15,-17-36-15,17 1 16</inkml:trace>
        </inkml:traceGroup>
        <inkml:traceGroup>
          <inkml:annotationXML>
            <emma:emma xmlns:emma="http://www.w3.org/2003/04/emma" version="1.0">
              <emma:interpretation id="{2A8FB5D4-5316-4B24-8CA7-247ACC14E510}" emma:medium="tactile" emma:mode="ink">
                <msink:context xmlns:msink="http://schemas.microsoft.com/ink/2010/main" type="inkWord" rotatedBoundingBox="19000,15876 21214,15836 21231,16737 19017,16778"/>
              </emma:interpretation>
              <emma:one-of disjunction-type="recognition" id="oneOf3">
                <emma:interpretation id="interp15" emma:lang="en-US" emma:confidence="0">
                  <emma:literal>dwies</emma:literal>
                </emma:interpretation>
                <emma:interpretation id="interp16" emma:lang="en-US" emma:confidence="0">
                  <emma:literal>dwells</emma:literal>
                </emma:interpretation>
                <emma:interpretation id="interp17" emma:lang="en-US" emma:confidence="0">
                  <emma:literal>dewier</emma:literal>
                </emma:interpretation>
                <emma:interpretation id="interp18" emma:lang="en-US" emma:confidence="0">
                  <emma:literal>daces</emma:literal>
                </emma:interpretation>
                <emma:interpretation id="interp19" emma:lang="en-US" emma:confidence="0">
                  <emma:literal>Iwis</emma:literal>
                </emma:interpretation>
              </emma:one-of>
            </emma:emma>
          </inkml:annotationXML>
          <inkml:trace contextRef="#ctx0" brushRef="#br0" timeOffset="3810.3854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        <inkml:trace contextRef="#ctx0" brushRef="#br0" timeOffset="4426.69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        <inkml:trace contextRef="#ctx0" brushRef="#br0" timeOffset="4627.87">20373 15946 0,'18'0'16,"17"-18"0,-18 18-16,1-18 15,0 18-15</inkml:trace>
          <inkml:trace contextRef="#ctx0" brushRef="#br0" timeOffset="4810.4222">20426 15963 0,'0'18'0,"0"-36"0,0 53 16,0 1-16,0-19 16,0 19-16,0-1 0,0-17 0,17 17 15,1 18 1,17-36-16,-35 1 16,36-18-16,-19 0 15,1 0-15,0 0 16,-18-18-16</inkml:trace>
          <inkml:trace contextRef="#ctx0" brushRef="#br0" timeOffset="5682.4888">20743 16157 0,'18'-17'47,"0"-1"-47,-1 0 16,1 1-16,0-19 15,-1 19-15,1-1 16,-18-35-16,0 36 16,0-1-16,0 0 15,-18 1-15,1 17 16,-1 0-16,0 17 15,18 19 1,0-19-16,-17 18 16,17-17-16,17 35 15,-17-35-15,18-1 16,0 1-16,-1 0 0,18-1 16,-17-17-16,17 0 15,-17 0-15,0-17 16</inkml:trace>
          <inkml:trace contextRef="#ctx0" brushRef="#br0" timeOffset="5973.841">21008 15840 0,'18'0'15,"-1"17"1,18 1-1,-17 0-15,35-18 16,-53 17-16,18-17 16,-1 36-16,-17-19 15,18 18-15,-18 1 16,0-1-16,0-17 16,0-1-16,18 1 15,-36-18 1,0 0-1,-35 0-15,18 0 16,0 0-16,-18 0 16</inkml:trace>
        </inkml:traceGroup>
      </inkml:traceGroup>
    </inkml:traceGroup>
    <inkml:traceGroup>
      <inkml:annotationXML>
        <emma:emma xmlns:emma="http://www.w3.org/2003/04/emma" version="1.0">
          <emma:interpretation id="{812CC7C1-8877-45F8-9777-BBC2C68E210F}" emma:medium="tactile" emma:mode="ink">
            <msink:context xmlns:msink="http://schemas.microsoft.com/ink/2010/main" type="paragraph" rotatedBoundingBox="14394,17120 21450,17145 21446,18281 14390,182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002A23-41E9-4969-B842-B6FFCAC22CFF}" emma:medium="tactile" emma:mode="ink">
              <msink:context xmlns:msink="http://schemas.microsoft.com/ink/2010/main" type="line" rotatedBoundingBox="14394,17120 21450,17145 21446,18281 14390,18256"/>
            </emma:interpretation>
          </emma:emma>
        </inkml:annotationXML>
        <inkml:traceGroup>
          <inkml:annotationXML>
            <emma:emma xmlns:emma="http://www.w3.org/2003/04/emma" version="1.0">
              <emma:interpretation id="{1703E855-D958-4398-9BF9-8057614F9BD6}" emma:medium="tactile" emma:mode="ink">
                <msink:context xmlns:msink="http://schemas.microsoft.com/ink/2010/main" type="inkWord" rotatedBoundingBox="14394,17194 16177,17200 16173,18173 14390,18167"/>
              </emma:interpretation>
              <emma:one-of disjunction-type="recognition" id="oneOf4">
                <emma:interpretation id="interp20" emma:lang="en-US" emma:confidence="0">
                  <emma:literal>bit</emma:literal>
                </emma:interpretation>
                <emma:interpretation id="interp21" emma:lang="en-US" emma:confidence="0">
                  <emma:literal>bid</emma:literal>
                </emma:interpretation>
                <emma:interpretation id="interp22" emma:lang="en-US" emma:confidence="0">
                  <emma:literal>belie</emma:literal>
                </emma:interpretation>
                <emma:interpretation id="interp23" emma:lang="en-US" emma:confidence="0">
                  <emma:literal>bio</emma:literal>
                </emma:interpretation>
                <emma:interpretation id="interp24" emma:lang="en-US" emma:confidence="0">
                  <emma:literal>bees...</emma:literal>
                </emma:interpretation>
              </emma:one-of>
            </emma:emma>
          </inkml:annotationXML>
          <inkml:trace contextRef="#ctx0" brushRef="#br0" timeOffset="8992.7278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        <inkml:trace contextRef="#ctx0" brushRef="#br0" timeOffset="9192.9722">14834 17268 0,'36'-17'16,"-1"17"-16,0 0 15,0-18-15,1 18 0,-1-17 0,0 17 16,1 0-16</inkml:trace>
          <inkml:trace contextRef="#ctx0" brushRef="#br0" timeOffset="9336.435">14993 17286 0,'71'-70'0,"-142"140"0,36-35 0,35 36 16,-18-18-16,18-18 16,18 18-16,-1 0 15,19 0-15,-1-35 16,18-1-1,-35 1-15,-1-18 0,18-18 16</inkml:trace>
          <inkml:trace contextRef="#ctx0" brushRef="#br0" timeOffset="10821.589">15134 17498 0,'0'-18'31,"18"1"-15,-1-1-16,1-35 15,0 35-15,-1-17 16,-17-18-16,18 35 15,-18-17-15,0 18 16,-18-1-16,1 18 16,17 18-1,-18-1-15,18 18 16,0-17-16,0 53 16,18-36-16,-18 0 15,17-17-15,36 17 0,-35-17 16,35-18-16,-36-18 15</inkml:trace>
          <inkml:trace contextRef="#ctx0" brushRef="#br0" timeOffset="11128.8246">15346 17198 0,'0'0'0,"17"0"16,1 0 0,0 0-16,17 0 15,0 35 1,-35-17-16,18 35 16,0-18-16,-18 0 0,0 18 15,0-17-15,0-1 16,0-18-1,0 19-15,-18-19 16,18-34 0,-18-1-16,1 0 15,-1 18-15</inkml:trace>
          <inkml:trace contextRef="#ctx0" brushRef="#br0" timeOffset="11319.4098">15540 17762 0,'0'18'16,"18"-18"-16</inkml:trace>
          <inkml:trace contextRef="#ctx0" brushRef="#br0" timeOffset="11433.355">15593 17992 0,'0'0'15,"0"17"-15,17-17 0,1 0 16</inkml:trace>
          <inkml:trace contextRef="#ctx0" brushRef="#br0" timeOffset="11595.0074">15840 17745 0,'0'0'16,"53"-18"-16,-36 0 0,19 18 15,34-17 1,-52 17-16,-1 17 16</inkml:trace>
          <inkml:trace contextRef="#ctx0" brushRef="#br0" timeOffset="11714.0999">15928 17921 0,'35'18'16,"0"-18"-16,1-18 0,-1 0 15,0 1-15,1-1 0,-1 1 16</inkml:trace>
        </inkml:traceGroup>
        <inkml:traceGroup>
          <inkml:annotationXML>
            <emma:emma xmlns:emma="http://www.w3.org/2003/04/emma" version="1.0">
              <emma:interpretation id="{06F1347C-A4D8-4E78-AD02-CD94AAC1420C}" emma:medium="tactile" emma:mode="ink">
                <msink:context xmlns:msink="http://schemas.microsoft.com/ink/2010/main" type="inkWord" rotatedBoundingBox="16634,17585 17998,16953 18400,17823 17037,18455"/>
              </emma:interpretation>
              <emma:one-of disjunction-type="recognition" id="oneOf5">
                <emma:interpretation id="interp25" emma:lang="en-US" emma:confidence="0">
                  <emma:literal>bien-adobes</emma:literal>
                </emma:interpretation>
                <emma:interpretation id="interp26" emma:lang="en-US" emma:confidence="0">
                  <emma:literal>bier-adobes</emma:literal>
                </emma:interpretation>
                <emma:interpretation id="interp27" emma:lang="en-US" emma:confidence="0">
                  <emma:literal>bill-adobes</emma:literal>
                </emma:interpretation>
                <emma:interpretation id="interp28" emma:lang="en-US" emma:confidence="0">
                  <emma:literal>bids-adobes</emma:literal>
                </emma:interpretation>
                <emma:interpretation id="interp29" emma:lang="en-US" emma:confidence="0">
                  <emma:literal>bibs-adobes</emma:literal>
                </emma:interpretation>
              </emma:one-of>
            </emma:emma>
          </inkml:annotationXML>
          <inkml:trace contextRef="#ctx0" brushRef="#br0" timeOffset="12363.5529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        <inkml:trace contextRef="#ctx0" brushRef="#br0" timeOffset="12531.274">17268 17321 0,'0'-17'15,"18"-1"-15,0 18 16,17-18-16,-17 1 16,17 17-16,0-18 0</inkml:trace>
          <inkml:trace contextRef="#ctx0" brushRef="#br0" timeOffset="12652.4382">17374 17427 0,'-17'18'0,"34"-36"0,-34 89 0,17-1 16,0-52-16,17 35 15,19-53-15,-19 0 16,36 0 0,-35 0-16</inkml:trace>
          <inkml:trace contextRef="#ctx0" brushRef="#br0" timeOffset="13064.5291">17604 17639 0,'0'-18'16,"0"-17"0,35-18-1,-17 0-15,17-17 16,-18 17-1,-17 35-15,-17 0 0,17 1 0,-18 17 16,1 0-16,-1 0 16,0 53-1,18-18-15,0 18 16,0-35-16,36 34 16,-1-34-16,18 0 15,-18-18-15,0-36 16,-17 19-16</inkml:trace>
          <inkml:trace contextRef="#ctx0" brushRef="#br0" timeOffset="13313.5397">17780 17304 0,'0'-18'15,"0"36"-15,0-54 0,0 1 16,18 35-16,17-17 16,-17 17-16,-1 0 15,36 35 1,-35 0-16,-1 0 0,-17 1 0,18-1 15,-18 18 1,0-18-16,0 36 16,0-54-16,-18 36 15,1-35-15,-1-18 16,0 0 0,1-18-16,-1 18 15,18 18 1</inkml:trace>
          <inkml:trace contextRef="#ctx0" brushRef="#br0" timeOffset="13647.9076">18203 17851 0,'0'0'16,"18"0"-16,0 0 0,17 0 15,0 0 1,36-18-16,-54 0 16</inkml:trace>
        </inkml:traceGroup>
        <inkml:traceGroup>
          <inkml:annotationXML>
            <emma:emma xmlns:emma="http://www.w3.org/2003/04/emma" version="1.0">
              <emma:interpretation id="{F3FB0E62-ABA2-4C4F-BDEB-2F12E1B9B4AE}" emma:medium="tactile" emma:mode="ink">
                <msink:context xmlns:msink="http://schemas.microsoft.com/ink/2010/main" type="inkWord" rotatedBoundingBox="18841,17136 21450,17145 21446,18281 18837,18271"/>
              </emma:interpretation>
            </emma:emma>
          </inkml:annotationXML>
          <inkml:trace contextRef="#ctx0" brushRef="#br0" timeOffset="14184.9575">19262 17604 0,'17'105'0,"-34"-210"0,34 263 15,-34-52 1,-1-53-16,0 0 0,-17 0 0,0-18 16,0 1-16,-1-19 15,-52 1-15,53-18 16,0 0-16,-36-53 15,53 35-15,18-52 16,18 34-16,0 19 0,70-1 16,-35 18-16,53 18 15,-36 17 1,18 36-16,-52-18 16,17 17-16,-36-35 15,1 18 1,-1-35-16</inkml:trace>
          <inkml:trace contextRef="#ctx0" brushRef="#br0" timeOffset="14581.9562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        <inkml:trace contextRef="#ctx0" brushRef="#br0" timeOffset="15109.8188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        <inkml:trace contextRef="#ctx0" brushRef="#br0" timeOffset="15515.8327">20602 17321 0,'0'0'16,"18"71"-16,-18-36 15,18 18-15,-1-18 16,1 1-16,-1-1 0,19 0 16,-19-17-16,1-18 15,0 0-15,-1 0 0,1 0 16</inkml:trace>
          <inkml:trace contextRef="#ctx0" brushRef="#br0" timeOffset="15333.8503">20638 17233 0,'52'-35'16,"-104"70"-16,140-88 0,-35 36 15,-36-1-15</inkml:trace>
          <inkml:trace contextRef="#ctx0" brushRef="#br0" timeOffset="15872.607">20937 17568 0,'0'-17'0,"36"-19"15,-19 19 1,19-36-16,-19 18 16,1 17-16,-18-35 15,0 35-15,0 1 0,-18-19 16,1 19 0,-1 17-16,0 0 15,18 17-15,0 19 0,0 17 16,0-18-16,18 18 15,0-18-15,34 0 16,-34-17 0,35-18-16,-35-18 15,-1 18-15</inkml:trace>
          <inkml:trace contextRef="#ctx0" brushRef="#br0" timeOffset="16160.6217">21220 17145 0,'0'0'16,"17"0"-16,1 0 0,0 0 15,-1 0-15,18 18 16,-17-1 0,-18 19-16,18-19 15,-1 36-15,-17-18 16,18 1-16,-18-1 15,18 0-15,-18-17 0,17 17 0,-17-17 16,18-1-16,-18 19 0,0-1 16,0-17-1,-35-1-15,17-17 16,-35 18 0,18 0-16,0-1 0,-1 1 15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2:16.37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A009F140-C0D8-48D5-B05F-2BFA632B3116}" emma:medium="tactile" emma:mode="ink">
          <msink:context xmlns:msink="http://schemas.microsoft.com/ink/2010/main" type="inkDrawing" rotatedBoundingBox="28540,12173 32011,14269 30218,17237 26748,15141" hotPoints="27875,13609 29565,13247 30814,13546 30905,16183 27735,15798" semanticType="container" shapeName="Pentagon">
            <msink:sourceLink direction="with" ref="{4FB3E57F-55DE-48DF-BB2E-F91CC8A1AA00}"/>
            <msink:destinationLink direction="with" ref="{FC0D595F-A669-452C-87F9-1E01CB8116FC}"/>
          </msink:context>
        </emma:interpretation>
      </emma:emma>
    </inkml:annotationXML>
    <inkml:trace contextRef="#ctx0" brushRef="#br0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  <inkml:trace contextRef="#ctx0" brushRef="#br1" timeOffset="-119261.1443">28610 13018 0,'0'0'0,"18"52"0,17 72 15,-17-54-15,17 19 16,0-36-16,36 17 15,-18-52-15,35-18 16,-35-18-16,35-52 16,-53 17-16,18-36 15,-17 54-15,-19-18 16,-17 36-16,-17 17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0:18.6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4FB3E57F-55DE-48DF-BB2E-F91CC8A1AA00}" emma:medium="tactile" emma:mode="ink">
          <msink:context xmlns:msink="http://schemas.microsoft.com/ink/2010/main" type="writingRegion" rotatedBoundingBox="27773,14086 29815,13435 30399,15266 28357,15917">
            <msink:destinationLink direction="with" ref="{A009F140-C0D8-48D5-B05F-2BFA632B3116}"/>
          </msink:context>
        </emma:interpretation>
      </emma:emma>
    </inkml:annotationXML>
    <inkml:traceGroup>
      <inkml:annotationXML>
        <emma:emma xmlns:emma="http://www.w3.org/2003/04/emma" version="1.0">
          <emma:interpretation id="{4ED2D2D4-293A-4587-B3EF-0E215DA21815}" emma:medium="tactile" emma:mode="ink">
            <msink:context xmlns:msink="http://schemas.microsoft.com/ink/2010/main" type="paragraph" rotatedBoundingBox="28053,13965 29907,13567 30063,14296 28210,146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48AED3-CE1B-412C-88C9-50A15688AF10}" emma:medium="tactile" emma:mode="ink">
              <msink:context xmlns:msink="http://schemas.microsoft.com/ink/2010/main" type="line" rotatedBoundingBox="28053,13965 29907,13567 30063,14296 28210,14694"/>
            </emma:interpretation>
          </emma:emma>
        </inkml:annotationXML>
        <inkml:traceGroup>
          <inkml:annotationXML>
            <emma:emma xmlns:emma="http://www.w3.org/2003/04/emma" version="1.0">
              <emma:interpretation id="{CA6A4EC4-B343-4032-BD29-88CD998E147C}" emma:medium="tactile" emma:mode="ink">
                <msink:context xmlns:msink="http://schemas.microsoft.com/ink/2010/main" type="inkWord" rotatedBoundingBox="28053,13965 29907,13567 30063,14296 28210,14694"/>
              </emma:interpretation>
              <emma:one-of disjunction-type="recognition" id="oneOf0">
                <emma:interpretation id="interp0" emma:lang="en-US" emma:confidence="0">
                  <emma:literal>dwt,</emma:literal>
                </emma:interpretation>
                <emma:interpretation id="interp1" emma:lang="en-US" emma:confidence="0">
                  <emma:literal>d wins</emma:literal>
                </emma:interpretation>
                <emma:interpretation id="interp2" emma:lang="en-US" emma:confidence="0">
                  <emma:literal>d win]</emma:literal>
                </emma:interpretation>
                <emma:interpretation id="interp3" emma:lang="en-US" emma:confidence="0">
                  <emma:literal>dwt)</emma:literal>
                </emma:interpretation>
                <emma:interpretation id="interp4" emma:lang="en-US" emma:confidence="0">
                  <emma:literal>d wilds</emma:literal>
                </emma:interpretation>
              </emma:one-of>
            </emma:emma>
          </inkml:annotationXML>
          <inkml:trace contextRef="#ctx0" brushRef="#br0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        <inkml:trace contextRef="#ctx0" brushRef="#br0" timeOffset="411.98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        <inkml:trace contextRef="#ctx0" brushRef="#br0" timeOffset="616.837">29210 13864 0,'18'18'16,"-1"-1"-16,1-17 0,35 18 15,-36-18-15,19 0 16,-36-18 0</inkml:trace>
          <inkml:trace contextRef="#ctx0" brushRef="#br0" timeOffset="778.0843">29298 13917 0,'0'0'16,"18"71"-16,-1-36 15,-17-17-15,18 52 16,-18-35-16,18 1 16,-18-19-16,17 1 15,1-18-15,0 0 16,-1-18-16</inkml:trace>
          <inkml:trace contextRef="#ctx0" brushRef="#br0" timeOffset="1000.0158">29528 13970 0,'-18'18'16,"36"-36"-16,-36 53 0,18 1 16,0-1-16,18-18 15,-1 36-15,1-35 16,17-18-16,-17 18 15,17-18-15,-17 0 16,-1 0-16,1-18 16,-18 0-16</inkml:trace>
          <inkml:trace contextRef="#ctx0" brushRef="#br0" timeOffset="1434.82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      </inkml:traceGroup>
      </inkml:traceGroup>
    </inkml:traceGroup>
    <inkml:traceGroup>
      <inkml:annotationXML>
        <emma:emma xmlns:emma="http://www.w3.org/2003/04/emma" version="1.0">
          <emma:interpretation id="{13DB1D45-9C3E-4731-93E3-CC9123A8160D}" emma:medium="tactile" emma:mode="ink">
            <msink:context xmlns:msink="http://schemas.microsoft.com/ink/2010/main" type="paragraph" rotatedBoundingBox="28130,15205 29948,14626 30175,15337 28357,159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9D232B-F337-4323-A144-C3414C23FD75}" emma:medium="tactile" emma:mode="ink">
              <msink:context xmlns:msink="http://schemas.microsoft.com/ink/2010/main" type="line" rotatedBoundingBox="28130,15205 29948,14626 30175,15337 28357,15917"/>
            </emma:interpretation>
          </emma:emma>
        </inkml:annotationXML>
        <inkml:traceGroup>
          <inkml:annotationXML>
            <emma:emma xmlns:emma="http://www.w3.org/2003/04/emma" version="1.0">
              <emma:interpretation id="{F9E0316B-535B-43AA-A28E-94B7317CD302}" emma:medium="tactile" emma:mode="ink">
                <msink:context xmlns:msink="http://schemas.microsoft.com/ink/2010/main" type="inkWord" rotatedBoundingBox="28130,15205 29948,14626 30175,15337 28357,15917"/>
              </emma:interpretation>
              <emma:one-of disjunction-type="recognition" id="oneOf1">
                <emma:interpretation id="interp5" emma:lang="en-US" emma:confidence="0">
                  <emma:literal>IL]</emma:literal>
                </emma:interpretation>
                <emma:interpretation id="interp6" emma:lang="en-US" emma:confidence="0">
                  <emma:literal>To]</emma:literal>
                </emma:interpretation>
                <emma:interpretation id="interp7" emma:lang="en-US" emma:confidence="0">
                  <emma:literal>to]</emma:literal>
                </emma:interpretation>
                <emma:interpretation id="interp8" emma:lang="en-US" emma:confidence="0">
                  <emma:literal>Tis</emma:literal>
                </emma:interpretation>
                <emma:interpretation id="interp9" emma:lang="en-US" emma:confidence="0">
                  <emma:literal>TV]</emma:literal>
                </emma:interpretation>
              </emma:one-of>
            </emma:emma>
          </inkml:annotationXML>
          <inkml:trace contextRef="#ctx0" brushRef="#br0" timeOffset="2646.4484">29245 14887 0,'36'0'16,"-19"0"-16,18-17 0,1 17 16,-19 0-16,19-18 0,-1 18 15,-17 0-15</inkml:trace>
          <inkml:trace contextRef="#ctx0" brushRef="#br0" timeOffset="2818.827">29369 14940 0,'0'71'16,"0"-36"-1,0-17-15,0 17 0,17 18 16,-17-36-16,18 19 16,0-19-16,-1 1 15,1-18-15,0-18 16</inkml:trace>
          <inkml:trace contextRef="#ctx0" brushRef="#br0" timeOffset="3042.0327">29598 15011 0,'0'35'0,"0"-17"0,0 17 16,0-17-1,0-1-15,18 18 16,-18-17-16,17 0 0,-17-1 16,18-17-16,0 0 0,-1 0 15,1 0-15,0 0 16,-1-35-16,-17 17 16,18 1-16</inkml:trace>
          <inkml:trace contextRef="#ctx0" brushRef="#br0" timeOffset="3442.43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        <inkml:trace contextRef="#ctx0" brushRef="#br0" timeOffset="2131.33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        <inkml:trace contextRef="#ctx0" brushRef="#br0" timeOffset="2446.92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31.4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9648FCD1-EF4B-4B28-8092-FDBC72E2EE7F}" emma:medium="tactile" emma:mode="ink">
          <msink:context xmlns:msink="http://schemas.microsoft.com/ink/2010/main" type="writingRegion" rotatedBoundingBox="13335,5327 13653,5327 13653,5697 13335,5697"/>
        </emma:interpretation>
      </emma:emma>
    </inkml:annotationXML>
    <inkml:traceGroup>
      <inkml:annotationXML>
        <emma:emma xmlns:emma="http://www.w3.org/2003/04/emma" version="1.0">
          <emma:interpretation id="{A9D4A83C-2B9E-4A97-B6BE-150AC0872905}" emma:medium="tactile" emma:mode="ink">
            <msink:context xmlns:msink="http://schemas.microsoft.com/ink/2010/main" type="paragraph" rotatedBoundingBox="13335,5327 13653,5327 13653,5697 13335,56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82389D-8361-4E25-A39D-5E7AE96BBBAD}" emma:medium="tactile" emma:mode="ink">
              <msink:context xmlns:msink="http://schemas.microsoft.com/ink/2010/main" type="line" rotatedBoundingBox="13335,5327 13653,5327 13653,5697 13335,5697"/>
            </emma:interpretation>
          </emma:emma>
        </inkml:annotationXML>
        <inkml:traceGroup>
          <inkml:annotationXML>
            <emma:emma xmlns:emma="http://www.w3.org/2003/04/emma" version="1.0">
              <emma:interpretation id="{F6A65FFB-383D-4647-A39A-92448C3B4D78}" emma:medium="tactile" emma:mode="ink">
                <msink:context xmlns:msink="http://schemas.microsoft.com/ink/2010/main" type="inkWord" rotatedBoundingBox="13335,5327 13653,5327 13653,5697 13335,5697">
                  <msink:destinationLink direction="to" ref="{3195D4C7-0FE1-4DE6-A401-3A7D47061FBB}"/>
                </msink:context>
              </emma:interpretation>
            </emma:emma>
          </inkml:annotationXML>
          <inkml:trace contextRef="#ctx0" brushRef="#br0">13335 5327 0,'18'0'31,"17"18"-16,0-18-15,0 0 16,-17 17-16,17-17 0,1 18 16,17 17-16,-36-17 15,1 17-15,0 0 16,-36 18-16,18-35 16,-35 35-16,17-36 15,-35 1-15,35 0 16,-17-1-1,17-17-15,1 0 0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56.7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B155CF77-9C7E-4336-B3F3-8C608C0B7EA7}" emma:medium="tactile" emma:mode="ink">
          <msink:context xmlns:msink="http://schemas.microsoft.com/ink/2010/main" type="inkDrawing" rotatedBoundingBox="21842,3522 22658,7165 19649,7839 18833,4196" hotPoints="21984,3964 22082,6829 19217,6927 19119,4062" semanticType="container" shapeName="Square">
            <msink:destinationLink direction="with" ref="{0F16EB10-FF5A-4372-B82C-F1DDD1AEF07D}"/>
            <msink:destinationLink direction="with" ref="{7F756B9D-D4F6-47FE-BEFA-F570CCD053C0}"/>
            <msink:destinationLink direction="with" ref="{5028B197-2827-446A-A157-ACE6290085B3}"/>
          </msink:context>
        </emma:interpretation>
      </emma:emma>
    </inkml:annotationXML>
    <inkml:trace contextRef="#ctx0" brushRef="#br0">19368 4145 0,'17'-17'16,"1"17"-16,-18-18 16,35 36-1,-35-1-15,35 54 16,-17-18-16,17 141 16,-35-71-16,18 159 15,-18-105-15,-53 211 16,35-177-16,-17 178 15,17-231-15,18 89 16,0-176-16,36 52 16,-36-70-16,35 0 15,-17-35-15,-1-18 16,1-18-16,0-17 16</inkml:trace>
    <inkml:trace contextRef="#ctx0" brushRef="#br0" timeOffset="694.5115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1:41.6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36F17ABE-89F3-401F-8863-1C4634D62650}" emma:medium="tactile" emma:mode="ink">
          <msink:context xmlns:msink="http://schemas.microsoft.com/ink/2010/main" type="writingRegion" rotatedBoundingBox="8666,10295 10236,9599 10618,10461 9048,11157"/>
        </emma:interpretation>
      </emma:emma>
    </inkml:annotationXML>
    <inkml:traceGroup>
      <inkml:annotationXML>
        <emma:emma xmlns:emma="http://www.w3.org/2003/04/emma" version="1.0">
          <emma:interpretation id="{870EA8A9-B28B-40FC-8230-952BF84A7BCB}" emma:medium="tactile" emma:mode="ink">
            <msink:context xmlns:msink="http://schemas.microsoft.com/ink/2010/main" type="paragraph" rotatedBoundingBox="8666,10295 10236,9599 10618,10461 9048,111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14D940-51CA-4339-947E-2B1E1184284B}" emma:medium="tactile" emma:mode="ink">
              <msink:context xmlns:msink="http://schemas.microsoft.com/ink/2010/main" type="line" rotatedBoundingBox="8666,10295 10236,9599 10618,10461 9048,11157"/>
            </emma:interpretation>
          </emma:emma>
        </inkml:annotationXML>
        <inkml:traceGroup>
          <inkml:annotationXML>
            <emma:emma xmlns:emma="http://www.w3.org/2003/04/emma" version="1.0">
              <emma:interpretation id="{8D2CC4A3-887F-4483-8275-4C7D098A3547}" emma:medium="tactile" emma:mode="ink">
                <msink:context xmlns:msink="http://schemas.microsoft.com/ink/2010/main" type="inkWord" rotatedBoundingBox="8666,10295 10236,9599 10618,10461 9048,11157"/>
              </emma:interpretation>
              <emma:one-of disjunction-type="recognition" id="oneOf0">
                <emma:interpretation id="interp0" emma:lang="en-US" emma:confidence="0">
                  <emma:literal>dates</emma:literal>
                </emma:interpretation>
                <emma:interpretation id="interp1" emma:lang="en-US" emma:confidence="0">
                  <emma:literal>dais</emma:literal>
                </emma:interpretation>
                <emma:interpretation id="interp2" emma:lang="en-US" emma:confidence="0">
                  <emma:literal>de's</emma:literal>
                </emma:interpretation>
                <emma:interpretation id="interp3" emma:lang="en-US" emma:confidence="0">
                  <emma:literal>dies</emma:literal>
                </emma:interpretation>
                <emma:interpretation id="interp4" emma:lang="en-US" emma:confidence="0">
                  <emma:literal>dins</emma:literal>
                </emma:interpretation>
              </emma:one-of>
            </emma:emma>
          </inkml:annotationXML>
          <inkml:trace contextRef="#ctx0" brushRef="#br0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        <inkml:trace contextRef="#ctx0" brushRef="#br0" timeOffset="370.5545">9402 10513 0,'17'0'32,"18"0"-17,1-18-15,17 1 16,-18 17-16,0-18 15,-17 18-15,-1 18 16,-17 17-16,0-18 16,0 54-16,0-53 15,0 52-15,0-52 16,0 35 0,0-36-16,36 1 15,-19-18-15,1 18 0,35-18 16,-35 0-16,-1 0 15,1 0-15,-36-18 16,1 18 0</inkml:trace>
          <inkml:trace contextRef="#ctx0" brushRef="#br0" timeOffset="509.5085">9507 10689 0,'0'0'15,"53"0"-15,-17 0 0,34-17 16,-35 17-16,1-18 16,17 18-1,-53-18-15</inkml:trace>
          <inkml:trace contextRef="#ctx0" brushRef="#br0" timeOffset="948.1373">9843 10125 0,'17'0'16,"1"0"-16,17-18 15,0 18 1,1-18-16,-1 18 16,-17-17-16,-1 17 15,-17-18 1</inkml:trace>
          <inkml:trace contextRef="#ctx0" brushRef="#br0" timeOffset="1138.6313">9895 10195 0,'18'53'15,"-36"-106"-15,36 124 0,0-36 16,-1 0-16,1-35 0,17 36 15,-17-36-15,17 17 16,-17-17-16,-1 18 16,1-18-1,-18-18-15</inkml:trace>
          <inkml:trace contextRef="#ctx0" brushRef="#br0" timeOffset="1339.5615">10142 10142 0,'18'36'16,"-36"-72"-16,36 89 0,-18-35 0,0 0 16,0-1-16,18 1 15,-18-1-15,17 1 16,1-18-16</inkml:trace>
          <inkml:trace contextRef="#ctx0" brushRef="#br0" timeOffset="1676.2609">10248 10054 0,'0'0'0,"18"-17"15,-1-1-15,1 18 16,0-18-16,-1 1 16,1 17-16,0 0 15,-1 0-15,1 0 16,-18 17 0,18 36-16,-1-18 15,-17 36-15,18-36 16,0 1-16,-1 34 15,1-52-15,17 35 16,-35-36-16,0 1 16,0 0-16,-18-18 15,-17 17-15,18-17 16,-36 0-16,17 0 16,-17 18-16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8:46.9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F73A1786-0BCC-4A8A-AD3C-71588328CFAD}" emma:medium="tactile" emma:mode="ink">
          <msink:context xmlns:msink="http://schemas.microsoft.com/ink/2010/main" type="writingRegion" rotatedBoundingBox="26402,10381 27571,10126 27739,10897 26571,11152"/>
        </emma:interpretation>
      </emma:emma>
    </inkml:annotationXML>
    <inkml:traceGroup>
      <inkml:annotationXML>
        <emma:emma xmlns:emma="http://www.w3.org/2003/04/emma" version="1.0">
          <emma:interpretation id="{46DEA33C-1A95-4E1D-B87D-5E25D4868868}" emma:medium="tactile" emma:mode="ink">
            <msink:context xmlns:msink="http://schemas.microsoft.com/ink/2010/main" type="paragraph" rotatedBoundingBox="26402,10381 27571,10126 27739,10897 26571,111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04771C-BE1E-4E4F-B090-667F5C4D5302}" emma:medium="tactile" emma:mode="ink">
              <msink:context xmlns:msink="http://schemas.microsoft.com/ink/2010/main" type="line" rotatedBoundingBox="26402,10381 27571,10126 27739,10897 26571,11152"/>
            </emma:interpretation>
          </emma:emma>
        </inkml:annotationXML>
        <inkml:traceGroup>
          <inkml:annotationXML>
            <emma:emma xmlns:emma="http://www.w3.org/2003/04/emma" version="1.0">
              <emma:interpretation id="{959C2B3B-1C46-4264-914A-B9F60E834041}" emma:medium="tactile" emma:mode="ink">
                <msink:context xmlns:msink="http://schemas.microsoft.com/ink/2010/main" type="inkWord" rotatedBoundingBox="26402,10381 27571,10126 27739,10897 26571,11152"/>
              </emma:interpretation>
            </emma:emma>
          </inkml:annotationXML>
          <inkml:trace contextRef="#ctx0" brushRef="#br0">27640 10442 0,'0'0'0,"-53"-35"0,71 17 16,-36 18 15,-35 18-15,0-18-16,0 18 16,-17-1-16,-89 1 15,53 0-15,18-1 16,18 1-16,-19-18 0,-52 17 15,71-17-15,-1 18 16,54-18-16,-1 0 16,18-18-1</inkml:trace>
          <inkml:trace contextRef="#ctx0" brushRef="#br1" timeOffset="200625.3571">27587 10918 0,'0'0'16,"-17"0"-16,-1 0 0,0 0 16,1 0 109,-1 0-125,0 0 15,-52 18-15,17-18 16,0 18-16,-18-1 0,-193 19 16,87-19-1,36 1 1,53-18-1,71 0 1,34 0 0,36 0-1,-18 0-15</inkml:trace>
          <inkml:trace contextRef="#ctx0" brushRef="#br1" timeOffset="200909.4294">26846 10830 0,'-17'0'15,"34"0"-15,-52 0 0,17 0 0,-17 18 16,18-18-16,-36 35 16,35-17-16,0 17 15,1 0-15,17 1 16,17-1-1,1-17-15,35-1 16,-18-17-16,36 0 16,-36 0-16,18 0 15,-35-17-15,-36-1 16,-53 18 0</inkml:trace>
          <inkml:trace contextRef="#ctx0" brushRef="#br0" timeOffset="260.8178">26688 10319 0,'-53'17'16,"106"-34"-16,-124 34 0,53 1 16,-17 35-16,18-35 15,17 17-15,17 0 16,1-17-16,35 35 15,-18-36-15,53 19 16,-35-19-16,53 1 16,-71-18-16,18 18 15,-53-36-15</inkml:trace>
          <inkml:trace contextRef="#ctx0" brushRef="#br0" timeOffset="-223.0727">27640 10442 0,'-17'0'0,"17"-17"16,-18 17 0,0 0-1,18 17 1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2:15.33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BD1CC6C2-9A1B-4756-8957-05E91675B774}" emma:medium="tactile" emma:mode="ink">
          <msink:context xmlns:msink="http://schemas.microsoft.com/ink/2010/main" type="inkDrawing" rotatedBoundingBox="22016,11576 22827,15102 19860,15784 19049,12258" hotPoints="22771,12695 22044,15376 20041,14833 20768,12152" semanticType="container" shapeName="Rectangle">
            <msink:sourceLink direction="with" ref="{5874DCD2-7DEA-46AB-B6A8-D8843EDF172E}"/>
            <msink:sourceLink direction="with" ref="{0ED24727-0908-429A-96C4-619724404473}"/>
          </msink:context>
        </emma:interpretation>
      </emma:emma>
    </inkml:annotationXML>
    <inkml:trace contextRef="#ctx0" brushRef="#br0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  <inkml:trace contextRef="#ctx0" brushRef="#br1" timeOffset="-108638.4031">21043 11818 0,'0'-18'15,"18"36"1,-1 70-16,-17-35 16,18 35-16,0 106 15,-18-70-15,17 123 16,1-141-16,-18-36 15,35 36-15,-17-71 16,0 1-16,-18-54 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0:26.9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0ED24727-0908-429A-96C4-619724404473}" emma:medium="tactile" emma:mode="ink">
          <msink:context xmlns:msink="http://schemas.microsoft.com/ink/2010/main" type="writingRegion" rotatedBoundingBox="20969,12882 21536,11764 22145,12073 21577,13191">
            <msink:destinationLink direction="with" ref="{BD1CC6C2-9A1B-4756-8957-05E91675B774}"/>
          </msink:context>
        </emma:interpretation>
      </emma:emma>
    </inkml:annotationXML>
    <inkml:traceGroup>
      <inkml:annotationXML>
        <emma:emma xmlns:emma="http://www.w3.org/2003/04/emma" version="1.0">
          <emma:interpretation id="{A0C5AB13-4D1E-4987-A929-CD7CF5EC630B}" emma:medium="tactile" emma:mode="ink">
            <msink:context xmlns:msink="http://schemas.microsoft.com/ink/2010/main" type="paragraph" rotatedBoundingBox="20969,12882 21536,11764 22145,12073 21577,131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57F90D-B0A1-4EFC-B138-EFCBC4BE8359}" emma:medium="tactile" emma:mode="ink">
              <msink:context xmlns:msink="http://schemas.microsoft.com/ink/2010/main" type="line" rotatedBoundingBox="20969,12882 21536,11764 22145,12073 21577,13191"/>
            </emma:interpretation>
          </emma:emma>
        </inkml:annotationXML>
        <inkml:traceGroup>
          <inkml:annotationXML>
            <emma:emma xmlns:emma="http://www.w3.org/2003/04/emma" version="1.0">
              <emma:interpretation id="{4A8E8B11-98E7-4537-B872-BAE3134DF557}" emma:medium="tactile" emma:mode="ink">
                <msink:context xmlns:msink="http://schemas.microsoft.com/ink/2010/main" type="inkWord" rotatedBoundingBox="20969,12882 21536,11764 22145,12073 21577,13191"/>
              </emma:interpretation>
            </emma:emma>
          </inkml:annotationXML>
          <inkml:trace contextRef="#ctx0" brushRef="#br0">21008 12806 0,'53'88'16,"-106"-176"-16,141 211 16,-53-87-16,1-19 0,52-17 15,-35 0-15,35-17 16,-53-1-16,1-17 16,-1-1-16,0 1 0,0-18 15,-17 36-15,-18-1 16,-18 18-1,1 35 1</inkml:trace>
          <inkml:trace contextRef="#ctx0" brushRef="#br1" timeOffset="103087.4441">21625 11818 0,'18'0'15,"-18"18"-15,18 52 16,-18 1-16,17-18 15,-17 35-15,18 53 16,-18-70-16,17-1 0,-17 36 16,0-53-16,0 17 15,-17-34-15,17-19 16,-18-17 0,1 0-16,-19-35 15,1 17-15</inkml:trace>
          <inkml:trace contextRef="#ctx0" brushRef="#br1" timeOffset="103244.1247">21449 12506 0,'-18'0'16,"18"53"0,18-35-16,0 17 0,34 0 15,1-17-15,36-1 16,-37-17-16,19-17 16,-36-1-16,18-17 15,-53 0-15,0-18 16,-35 17-1,0 19-15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4:30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BF8D00E8-3EC5-4E58-8B79-9962EE13436D}" emma:medium="tactile" emma:mode="ink">
          <msink:context xmlns:msink="http://schemas.microsoft.com/ink/2010/main" type="inkDrawing" rotatedBoundingBox="7728,4142 10897,3896 10998,5195 7828,5440" hotPoints="11047,4693 9437,5327 7838,4666 9448,4032" semanticType="container" shapeName="Ellipse">
            <msink:sourceLink direction="with" ref="{AA523A82-859F-4824-9F2B-CF6EFFABA3ED}"/>
          </msink:context>
        </emma:interpretation>
      </emma:emma>
    </inkml:annotationXML>
    <inkml:trace contextRef="#ctx0" brushRef="#br0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2:09.35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C231F9D2-0CF1-4BD6-8515-3ADB8B144DBC}" emma:medium="tactile" emma:mode="ink">
          <msink:context xmlns:msink="http://schemas.microsoft.com/ink/2010/main" type="writingRegion" rotatedBoundingBox="28998,12083 29439,12083 29439,13070 28998,13070"/>
        </emma:interpretation>
      </emma:emma>
    </inkml:annotationXML>
    <inkml:traceGroup>
      <inkml:annotationXML>
        <emma:emma xmlns:emma="http://www.w3.org/2003/04/emma" version="1.0">
          <emma:interpretation id="{E26AD66E-BA56-4A0A-A552-C422815FDA6A}" emma:medium="tactile" emma:mode="ink">
            <msink:context xmlns:msink="http://schemas.microsoft.com/ink/2010/main" type="paragraph" rotatedBoundingBox="28998,12083 29439,12083 29439,13070 28998,13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FBFBD1-1287-4209-9C99-6D55F9F7876E}" emma:medium="tactile" emma:mode="ink">
              <msink:context xmlns:msink="http://schemas.microsoft.com/ink/2010/main" type="line" rotatedBoundingBox="28998,12083 29439,12083 29439,13070 28998,13070"/>
            </emma:interpretation>
          </emma:emma>
        </inkml:annotationXML>
        <inkml:traceGroup>
          <inkml:annotationXML>
            <emma:emma xmlns:emma="http://www.w3.org/2003/04/emma" version="1.0">
              <emma:interpretation id="{24BE36D2-48A5-4974-AFF4-9F2B7F4DAA16}" emma:medium="tactile" emma:mode="ink">
                <msink:context xmlns:msink="http://schemas.microsoft.com/ink/2010/main" type="inkWord" rotatedBoundingBox="28998,12083 29439,12083 29439,13070 28998,13070"/>
              </emma:interpretation>
            </emma:emma>
          </inkml:annotationXML>
          <inkml:trace contextRef="#ctx0" brushRef="#br0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0:16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FC0D595F-A669-452C-87F9-1E01CB8116FC}" emma:medium="tactile" emma:mode="ink">
          <msink:context xmlns:msink="http://schemas.microsoft.com/ink/2010/main" type="inkDrawing" rotatedBoundingBox="28890,12151 28951,13367 28910,13370 28848,12153" semanticType="connector" shapeName="Other">
            <msink:sourceLink direction="with" ref="{8B90828F-A1CA-4E5B-A5C7-7956EBFE8A87}"/>
            <msink:sourceLink direction="with" ref="{A009F140-C0D8-48D5-B05F-2BFA632B3116}"/>
          </msink:context>
        </emma:interpretation>
      </emma:emma>
    </inkml:annotationXML>
    <inkml:trace contextRef="#ctx0" brushRef="#br0">28857 12153 0,'0'18'16,"0"17"-1,0-17-15,18 70 16,0-17-16,-1 87 15,-17-70-15,0 89 16,18-71-16,-18 52 16,0-87-16,0 35 15,0-71-15,-18 18 16,18-35-16,0-1 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<inkml:trace contextRef="#ctx0" brushRef="#br0" timeOffset="283.2308">4233 4851 0,'18'0'15,"-36"0"-15,54 0 0,34 0 16,-35 0-16,1 0 15,-1 0-15,0 0 0,1-18 16,-19 18-16,18 0 16,-52 0-1</inkml:trace>
  <inkml:trace contextRef="#ctx0" brushRef="#br0" timeOffset="473.9986">4357 4868 0,'0'0'16,"17"36"-16,-17-19 0,18 1 0,-18 52 16,0-52-1,18 17-15,-18 1 16,17-1-16,-17-17 0,18 17 16,0-18-16,-1-17 15,1 18 1,0-18-16</inkml:trace>
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<inkml:trace contextRef="#ctx0" brushRef="#br0" timeOffset="1964.0977">5909 5486 0,'18'-18'47,"35"18"-32,-18 0-15,53 0 0,-35 18 16,53-1 0,-36-17-16,1 0 15,-18 0-15,17 0 0,1 0 16,-18-17-16,17-1 0,-34 18 16,-19-18-1,-17 1-15,0-1 0,-17 1 16</inkml:trace>
  <inkml:trace contextRef="#ctx0" brushRef="#br0" timeOffset="2186.0832">6491 5203 0,'35'18'16,"-17"0"-16,17-1 16,1 1-16,17 17 0,-1 1 15,1-19-15,0 19 0,-17-19 16,16 54-1,-34-36-15,-18 18 16,-18-18-16,-52 36 16,17-36-16,-53 18 15,71-18-15,-18-17 16,18-1-16,-1 1 0,-17 0 16</inkml:trace>
  <inkml:trace contextRef="#ctx0" brushRef="#br0" timeOffset="2924.9836">7585 4357 0,'-18'0'0,"36"35"16,-1 71 0,19-36-16,-19 19 0,1 17 15,17 123-15,-17-88 16,-18 176-16,-18-140 15,1 158 1,17-194-16,0 71 16,0-124-16,17 0 15,1-53-15,-18-17 16</inkml:trace>
  <inkml:trace contextRef="#ctx0" brushRef="#br0" timeOffset="3832.1612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<inkml:trace contextRef="#ctx0" brushRef="#br0" timeOffset="4194.4037">7796 6597 0,'0'0'16,"18"71"-16,-18-19 0,0 37 16,0-36-16</inkml:trace>
  <inkml:trace contextRef="#ctx0" brushRef="#br0" timeOffset="47532.1673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<inkml:trace contextRef="#ctx0" brushRef="#br0" timeOffset="47865.1769">13335 5327 0,'18'0'31,"17"18"-16,0-18-15,0 0 16,-17 17-16,17-17 0,1 18 16,17 17-16,-36-17 15,1 17-15,0 0 16,-36 18-16,18-35 16,-35 35-16,17-36 15,-35 1-15,35 0 16,-17-1-1,17-17-15,1 0 0</inkml:trace>
  <inkml:trace contextRef="#ctx0" brushRef="#br0" timeOffset="48799.2475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<inkml:trace contextRef="#ctx0" brushRef="#br0" timeOffset="49005.7865">12682 4163 0,'0'0'0,"18"-18"16,0 18-1,-1-17-15,19-1 16,-19 18-16,18-18 15,-17 18-15,0 0 16,-18-17 0</inkml:trace>
  <inkml:trace contextRef="#ctx0" brushRef="#br0" timeOffset="49194.8774">12753 4092 0,'0'0'0,"0"18"16,18 0-16,-18-1 0,0 36 15,0-35-15,-18 52 16,18-52-16,0 17 16,18-17-16,-18-1 15,17 1-15,-17 0 16,18-18-16,-1 0 0,36 0 16,-35-18-16,0 18 15</inkml:trace>
  <inkml:trace contextRef="#ctx0" brushRef="#br0" timeOffset="49376.955">13000 4163 0,'0'0'16,"0"53"-16,0-36 15,0 36-15,0-35 16,0 0-16,0-1 15,18-17-15,-1-17 16</inkml:trace>
  <inkml:trace contextRef="#ctx0" brushRef="#br0" timeOffset="49660.4978">13106 4092 0,'0'0'0,"17"0"16,1 0-16,35 0 16,-35 18-16,17 0 15,-18-1-15,1 18 16,0-17-16,-18 35 16,17-35-1,-17-1-15,-17 1 16,-1 0-16,0-18 15,1 0-15,-1 0 0,-17 0 16,17 0 0,1 0-16,-1 0 0,0-18 15,-17 18-15</inkml:trace>
  <inkml:trace contextRef="#ctx0" brushRef="#br0" timeOffset="51834.9376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<inkml:trace contextRef="#ctx0" brushRef="#br0" timeOffset="52048.2246">8608 4392 0,'0'0'0,"17"0"16,19 0 0,-19 0-1,1 0-15,0 0 16</inkml:trace>
  <inkml:trace contextRef="#ctx0" brushRef="#br0" timeOffset="52181.0802">8661 4410 0,'0'0'16,"0"35"-16,0-17 0,17 35 16,1-36-16,17 36 15,-17-53-15,17 18 16,-17-18-16,-1 0 16</inkml:trace>
  <inkml:trace contextRef="#ctx0" brushRef="#br0" timeOffset="52365.0912">8855 4445 0,'0'0'0,"0"35"16,0 1-16,17-19 15,-17 1-15,36-18 16,-19 0-1,-17-18 1</inkml:trace>
  <inkml:trace contextRef="#ctx0" brushRef="#br0" timeOffset="52625.0293">8961 4374 0,'0'0'15,"17"-17"-15,1 17 0,-1-18 16,1 18-16,17 0 15,-17 0 1,-18 18 0,0 17-16,18 0 15,-18-17-15,0 0 16,0-1-16,-18 1 16,18 0-16,-18-18 15,1 0 1,-1 0-16,18-18 15,0 0 1</inkml:trace>
  <inkml:trace contextRef="#ctx0" brushRef="#br0" timeOffset="52832.6052">9296 4780 0,'0'35'0,"0"-70"0,0 88 16,-18-35-16,18-1 15,-18 1-15</inkml:trace>
  <inkml:trace contextRef="#ctx0" brushRef="#br0" timeOffset="53299.3966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<inkml:trace contextRef="#ctx0" brushRef="#br0" timeOffset="53547.9956">10089 4357 0,'18'0'16,"0"-18"-16,-1 18 0,19-17 16,-19 17-16,1-18 15,-18 0 1</inkml:trace>
  <inkml:trace contextRef="#ctx0" brushRef="#br0" timeOffset="53719.7712">10107 4357 0,'18'70'16,"-36"-140"-16,36 158 15,-18-53-15,0 36 16,17-36-16,1 0 16,0-17-16,35 0 15,-36-18-15,1 0 0,-1 0 16,-17-18-16</inkml:trace>
  <inkml:trace contextRef="#ctx0" brushRef="#br0" timeOffset="53915.795">10354 4445 0,'0'0'15,"18"35"-15,-18-17 0,-18 35 16,18-36-16,0 1 16,18 0-16,-1-18 15</inkml:trace>
  <inkml:trace contextRef="#ctx0" brushRef="#br0" timeOffset="54250.8836">10460 4322 0,'0'0'15,"18"0"1,-1 0 0,18 17-1,-17 1-15,0-18 16,-1 17-16,19 1 15,-19-18-15,1 18 16,0-1-16,-18 36 16,0-35-16,-18 52 15,18-34-15,-18 17 16,18-36 0,-17 1-16,-1-18 15,0 0 1,1 0-16,-1-18 15,0 18-15</inkml:trace>
  <inkml:trace contextRef="#ctx0" brushRef="#br0" timeOffset="57247.6458">9331 6950 0,'0'17'31,"0"1"-31,0 17 16,0 53 0,18 1-1,-18-36-15,0 17 0,0-17 0,-18 106 16,0-71-16,18-17 16,0 87-16,0-87 15,0-1 1,18-34-16,0-19 0</inkml:trace>
  <inkml:trace contextRef="#ctx0" brushRef="#br0" timeOffset="57508.3992">9119 7867 0,'36'106'16,"-72"-212"-16,89 247 0,0-53 15,-35-52-15,35 16 16,-36-52-16,19 0 16,-19 0-1,19-35-15,-19 0 16,1-36-16,-18 36 15,17 17-15,1-17 0,-18 18 16,0-1-16</inkml:trace>
  <inkml:trace contextRef="#ctx0" brushRef="#br0" timeOffset="58314.1444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<inkml:trace contextRef="#ctx0" brushRef="#br0" timeOffset="58914.5713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<inkml:trace contextRef="#ctx0" brushRef="#br0" timeOffset="59265.9968">11536 7532 0,'0'0'0,"17"0"15,54 0 1,-36 0-16,1 17 0,-1 1 15,0 0-15,18 17 16,-35-17-16,-18 17 0,0 0 16,0 0-16,-36 18 15,19-17-15,-1 17 16,1-36-16,17 1 16,0 0-16,17-1 0,1-17 15,17 18 1,0-18-16,-17-18 15,0 18-15,-1-17 0,-17-1 16,-17 18 0,-1 0-16</inkml:trace>
  <inkml:trace contextRef="#ctx0" brushRef="#br0" timeOffset="59416.4641">11730 7796 0,'35'18'16,"-70"-36"-16,88 36 0,-18-18 16,-17 0-16,-1 0 0,1 0 15,-18-18-15</inkml:trace>
  <inkml:trace contextRef="#ctx0" brushRef="#br0" timeOffset="60038.7917">11942 7320 0,'0'-17'16,"17"17"-1,1 0 1,-1 0-16,1 0 15,17 0-15,1 0 16,-19 0-16,19-18 16,-54 18-1</inkml:trace>
  <inkml:trace contextRef="#ctx0" brushRef="#br0" timeOffset="60233.2004">11959 7338 0,'0'53'15,"0"-106"-15,0 141 0,0-70 0,35 52 16,-17-52-16,17 17 16,-17-17-16,17-1 15,1-17-15,-19 0 16,1 0-1</inkml:trace>
  <inkml:trace contextRef="#ctx0" brushRef="#br0" timeOffset="60399.9936">12241 7408 0,'0'53'15,"0"-106"-15,18 124 0,-18-53 16,0 17-16,0-18 0,18 1 16</inkml:trace>
  <inkml:trace contextRef="#ctx0" brushRef="#br0" timeOffset="60701.3918">12347 7338 0,'18'0'16,"0"0"-16,17 17 15,-18-17-15,19 18 16,-19 0-16,1 35 16,-18-36-16,0 54 15,0-36-15,0 0 16,0-17-16,0 0 15,-18-18 17,1-18-17,-1 18-15,0-18 16,-17 18-16,18 0 16,-1 0-16,0 0 0,1 0 15</inkml:trace>
  <inkml:trace contextRef="#ctx0" brushRef="#br0" timeOffset="62659.4817">13864 4198 0,'0'18'16,"0"-1"-1,0 1-15,0 35 16,18-18-16,-18 71 16,0-35-16,0 140 15,0-87-15,-18 158 16,1-106-16,-19 159 16,19-176-16,17 71 15,0-142-15,17 70 16,1-105-16,-18 71 15,18-89 1,-18 36-16,0-36 16,0-17-16,0-1 15</inkml:trace>
  <inkml:trace contextRef="#ctx0" brushRef="#br0" timeOffset="63746.7996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<inkml:trace contextRef="#ctx0" brushRef="#br0" timeOffset="64809.994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<inkml:trace contextRef="#ctx0" brushRef="#br0" timeOffset="65607.7834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<inkml:trace contextRef="#ctx0" brushRef="#br0" timeOffset="65933.6194">14764 4322 0,'0'0'0,"17"-18"16,1 18-16,0-18 15,-1 18-15,1 0 16,0 0-16,-36 0 31,0 18-15,1-18-16,17 35 15,0 18-15,0-35 16,17 35 0,1-18-16,17 0 15,-17-17-15,17-1 16,-17-17-16,-1 0 16</inkml:trace>
  <inkml:trace contextRef="#ctx0" brushRef="#br0" timeOffset="66173.3334">15028 4322 0,'18'-18'16,"0"18"-16,-1 0 16,1 18-16,-18-1 15,0 18-15,0-17 16,-18 35-16,18-35 15,-17-1 1,17 1-16,17-18 16,19 0-1,-19 0-15,1-18 16,-1 1-16</inkml:trace>
  <inkml:trace contextRef="#ctx0" brushRef="#br0" timeOffset="66445.7044">15187 4251 0,'0'0'16,"18"-18"-1,-1 18-15,1 0 16,17 18 0,-35 0-16,18-1 15,0 1-15,-1 0 0,-17-1 16,18 1-16,-1 17 15,1-17-15,-18-1 16,0 1-16,-18 0 16,1-18-1,-1 0-15,1 0 16,-1 0-16,0 17 16</inkml:trace>
  <inkml:trace contextRef="#ctx0" brushRef="#br0" timeOffset="67242.7296">15540 4904 0,'-35'35'16,"70"-70"-16,-70 88 0,-1-36 15,36 1-15</inkml:trace>
  <inkml:trace contextRef="#ctx0" brushRef="#br0" timeOffset="67613.0004">15769 4233 0,'35'53'15,"1"53"1,-19-53-16,1 53 16,0-71-16,-18 18 15,17-18-15,-17 1 0,18-19 16,0-34-1,-1-19 1,18 19-16,1-1 16,-1 18-16,0 35 15,-17-17-15,0 17 16,-18-17 0,0 17-16,0-17 15,-36-18-15,19 0 16,-1 0-16,-17 0 0,17-35 15</inkml:trace>
  <inkml:trace contextRef="#ctx0" brushRef="#br0" timeOffset="67795.8537">16087 4163 0,'0'0'16,"35"-18"-16,-17 18 0,17 0 15,-17 0-15,-1 0 16</inkml:trace>
  <inkml:trace contextRef="#ctx0" brushRef="#br0" timeOffset="67934.8263">16157 4251 0,'0'0'16,"18"53"-16,-18-18 16,35 0-16,-17-17 15,17 17 1,-17-35-16,-1 0 0,1 0 16</inkml:trace>
  <inkml:trace contextRef="#ctx0" brushRef="#br0" timeOffset="68158.4397">16404 4233 0,'0'0'0,"18"18"0,-18 0 16,0-1-16,0 1 0,0 17 15,0-17-15,0-1 16,0 1-16,-18 0 15,18-1-15,18-17 32,-1 0-17,1-17-15</inkml:trace>
  <inkml:trace contextRef="#ctx0" brushRef="#br0" timeOffset="68434.4597">16528 4163 0,'0'0'15,"0"-18"-15,17 18 0,1 0 16,0 0-16,17 35 16,-18-17-16,1 35 15,0-35-15,17 52 16,-17-52-16,-18 17 15,35 0 1,-35-17-16,0 0 16,0-1-16,-18-17 15,1 18-15,-1-18 0,0 0 16,1 0-16,-19 0 16,19 0-16</inkml:trace>
  <inkml:trace contextRef="#ctx0" brushRef="#br0" timeOffset="69042.7374">17216 5503 0,'17'0'16,"1"18"0,17-18-16,18 18 0,88-18 15,-35 0-15,141-36 16,-124 1-16,160-18 15,-160 36-15,71-19 16,-123 36-16,35-17 16,-89-1-1,-52 0 1</inkml:trace>
  <inkml:trace contextRef="#ctx0" brushRef="#br0" timeOffset="69245.7671">18397 5239 0,'0'0'16,"-35"-18"-16,53 18 15,35 0-15,52 0 16,-34 0-16,0 18 16,-1-1-16,-17 19 15,18-19-15,17 36 16,-53-35-16,-17 35 16,-36-36-16,0 1 0,-52 35 15,35-35-15,-54 17 16,54-35-16,-18 35 15,18-35-15</inkml:trace>
  <inkml:trace contextRef="#ctx0" brushRef="#br0" timeOffset="69948.9298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<inkml:trace contextRef="#ctx0" brushRef="#br0" timeOffset="70654.2861">18309 3951 0,'0'-18'15,"35"18"1,-17-17-16,35 17 15,-35-18-15,35 18 16,-18 0-16,-18-17 16,1 17-16</inkml:trace>
  <inkml:trace contextRef="#ctx0" brushRef="#br0" timeOffset="70843.661">18397 3951 0,'0'0'0,"-17"18"0,17 35 16,0-18-16,0 36 15,17-36-15,1-18 16,17 36-16,-17-35 16,0-18-16,-1 18 15,18-18-15,-17 0 16,0-18-16</inkml:trace>
  <inkml:trace contextRef="#ctx0" brushRef="#br0" timeOffset="71080.644">18591 4004 0,'18'0'16,"0"0"-16,17 0 15,-17 0-15,-1 18 0,19 17 16,-36 0-1,0 1 1,-18-19-16,0 18 0,1-17 16,17 0-16,17-18 31,1 0-15,0 0-16,-1-18 15,1 18-15</inkml:trace>
  <inkml:trace contextRef="#ctx0" brushRef="#br0" timeOffset="71381.2561">18803 3916 0,'35'-18'16,"-17"18"-16,17 0 15,1 18-15,-1-1 16,-18 1-16,1 0 0,17 17 15,-35-17-15,18 17 16,0-17 0,-18 17-16,0-17 15,0-1-15,0 1 16,-18-1-16,0-17 16,-17 0-1,17 18-15,1-18 16,-1 0-1,1 0 1</inkml:trace>
  <inkml:trace contextRef="#ctx0" brushRef="#br0" timeOffset="73185.8203">19368 4145 0,'17'-17'16,"1"17"-16,-18-18 16,35 36-1,-35-1-15,35 54 16,-17-18-16,17 141 16,-35-71-16,18 159 15,-18-105-15,-53 211 16,35-177-16,-17 178 15,17-231-15,18 89 16,0-176-16,36 52 16,-36-70-16,35 0 15,-17-35-15,-1-18 16,1-18-16,0-17 16</inkml:trace>
  <inkml:trace contextRef="#ctx0" brushRef="#br0" timeOffset="73880.3318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inkml:trace contextRef="#ctx0" brushRef="#br0" timeOffset="74375.1755">22137 5433 0,'17'17'0,"1"1"16,35 0-16,0-18 16,0 0-16,17 0 15,19-18-15,87-17 0,-88 17 16,53-17-1,-88 17-15,18 1 16,-54-1-16</inkml:trace>
  <inkml:trace contextRef="#ctx0" brushRef="#br0" timeOffset="74570.5141">22913 5203 0,'53'0'15,"0"18"-15,0-18 16,70 35-16,-52-17 15,52 17-15,-88 1 16,1 17-16,-36-36 16,-36 18-1,1-17-15,-35 17 16,34-17-16,19 0 16,-1-18-16</inkml:trace>
  <inkml:trace contextRef="#ctx0" brushRef="#br0" timeOffset="74874.7343">25065 5627 0,'18'0'15,"-1"0"-15,18-18 16,-17 18-16</inkml:trace>
  <inkml:trace contextRef="#ctx0" brushRef="#br0" timeOffset="75037.5614">25753 5521 0,'0'0'16,"35"0"-16,0 0 0,1-18 16,-1 18-16,-17 0 15,34 0-15</inkml:trace>
  <inkml:trace contextRef="#ctx0" brushRef="#br0" timeOffset="75148.0396">26247 5539 0,'35'-18'16,"-17"0"-16,17 18 16,-17-17-16</inkml:trace>
  <inkml:trace contextRef="#ctx0" brushRef="#br0" timeOffset="75292.6961">26741 5556 0,'0'0'16,"17"-17"-16,-17-1 16,35 0-16,-17 1 15,0 17-15,-1-18 0,1 18 16</inkml:trace>
  <inkml:trace contextRef="#ctx0" brushRef="#br0" timeOffset="76033.8982">27499 4128 0,'0'17'0,"18"18"16,35 71-16,-18-18 15,18 106-15,-18-70 16,-17-1-16,-18 19 16,0 34-16,0 0 0,-53 283 15,35-212-15,-17 0 16,17-18-16,18 142 15,36-230-15,52 35 16,-53-105-16,0-36 16,1 0-16,-1-35 0,-18 0 15,1-17-15</inkml:trace>
  <inkml:trace contextRef="#ctx0" brushRef="#br0" timeOffset="76728.1458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<inkml:trace contextRef="#ctx0" brushRef="#br0" timeOffset="77357.0631">30304 5644 0,'17'0'15,"1"0"-15,52-17 16,19 17 0,-36 0-16,88 0 15,-71 0-15,54 0 16,-54 0-16,54 0 16,-71 0-16,-18-18 15,0 1-15,0-1 16,-17 0-1,-18 1-15</inkml:trace>
  <inkml:trace contextRef="#ctx0" brushRef="#br0" timeOffset="77551.3371">31150 5433 0,'18'0'16,"0"-18"-16,-1 18 0,18 0 16,54 0-16,-36 18 15,35 17-15,-71-17 16,36 35-1,-53-36-15,0 36 16,-17-18-16,-54 1 16,36-1-16,-36-17 15,54-1-15,-36 1 16,35-18-16</inkml:trace>
  <inkml:trace contextRef="#ctx0" brushRef="#br0" timeOffset="79418.8759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<inkml:trace contextRef="#ctx0" brushRef="#br0" timeOffset="79875.8924">32209 4128 0,'-18'0'15,"0"35"1,18 0 0,0 0-16,0 18 15,0-17-15,18-1 16,-18-18-16,18 19 0,-1-1 16,1-17-16,0-1 15,-18 1-15,17-18 0,1 0 16,-1 0-16,1 0 15,-18-18 1,18 1-16</inkml:trace>
  <inkml:trace contextRef="#ctx0" brushRef="#br0" timeOffset="80153.8763">32438 4233 0,'0'18'16,"-18"0"-16,18 17 16,0-17-16,18 34 15,-18-34-15,35 17 16,-17-17-16,17-18 15,0 18-15,-17-1 16,17-17-16,-17 0 16,0 0-1</inkml:trace>
  <inkml:trace contextRef="#ctx0" brushRef="#br0" timeOffset="80831.8899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<inkml:trace contextRef="#ctx0" brushRef="#br0" timeOffset="81145.2591">32156 4128 0,'0'0'15,"17"-18"1,19 0-16,-19 18 15,36-17-15,-35 17 16,-1-18-16,1 18 16</inkml:trace>
  <inkml:trace contextRef="#ctx0" brushRef="#br0" timeOffset="82145.1337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<inkml:trace contextRef="#ctx0" brushRef="#br0" timeOffset="82466.5703">31962 5539 0,'0'-18'15,"0"0"-15,35 1 16,-17-1-16,17 0 16,-17 18-16,-1 0 15,-17-17 1,18-1 15,-1 18-31,19 0 16,-19 0-1,19 0-15,-1 0 16,-17 18-16,17-1 16,-18 1-16,1 35 15,0-35-15,-1 17 16</inkml:trace>
  <inkml:trace contextRef="#ctx0" brushRef="#br0" timeOffset="85201.9904">15505 7373 0,'0'0'0,"0"35"16,0 36-1,0-18-15,0 88 16,0-71-16,0 107 16,0-107-16,17 1 15,-17-18-15,18 35 0,0-53 16,-18 18 0,0-35-16,-18 0 15</inkml:trace>
  <inkml:trace contextRef="#ctx0" brushRef="#br0" timeOffset="85431.3504">15293 8114 0,'70'88'0,"-140"-176"0,176 229 15,-36-70-15,-34-36 16,34 18-1,-35-36-15,18-17 16,-35 0-16,17 0 0,-17-35 16,0-18-1,-18 18-15,0-18 16,-18 35-16,18-17 16</inkml:trace>
  <inkml:trace contextRef="#ctx0" brushRef="#br0" timeOffset="86237.3964">16104 7867 0</inkml:trace>
  <inkml:trace contextRef="#ctx0" brushRef="#br0" timeOffset="86620.6957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<inkml:trace contextRef="#ctx0" brushRef="#br0" timeOffset="86761.1261">16051 8079 0,'53'-18'0,"18"0"16,-1 1-1,1-1 1,-36 18-16,-17-18 0,0 18 16</inkml:trace>
  <inkml:trace contextRef="#ctx0" brushRef="#br0" timeOffset="87053.8762">16439 7444 0,'18'-18'15,"0"18"1,17-18-16,-17 18 16,17 0-16,-17-17 15,-1 17-15,-17 17 16</inkml:trace>
  <inkml:trace contextRef="#ctx0" brushRef="#br0" timeOffset="87228.3619">16492 7461 0,'0'0'0,"18"18"0,-18 17 15,0 0-15,0 1 16,0-1-16,18 0 16,-18-17-16,35 17 15,-17-35-15,-1 0 16</inkml:trace>
  <inkml:trace contextRef="#ctx0" brushRef="#br0" timeOffset="87478.4877">16633 7497 0,'0'0'0,"18"0"15,0 0-15,17 0 16,-17 0-16,17 35 15,-35-18 1,0 19-16,-18-1 16,1-17-16,-1-1 15,18 1-15,-18 0 16,18-1 0,36-17-16,-19 0 15,19 0-15,-19-17 16,19-1-16</inkml:trace>
  <inkml:trace contextRef="#ctx0" brushRef="#br0" timeOffset="87766.275">16880 7461 0,'36'18'16,"-19"-18"-16,-17 18 15,36-1-15,-19 1 16,1-1-16,-18 1 16,35 35-16,-17-18 15,-18 1-15,0-19 16,0 1-16,0-1 16,-18-17-1,1 0-15,-1 0 16,0-17-16,-35 17 15,36 0 1,-36 0-16,35 0 16,1 0-16</inkml:trace>
  <inkml:trace contextRef="#ctx0" brushRef="#br0" timeOffset="88406.278">20602 7161 0,'0'36'16,"0"-1"-16,18 106 16,-18-53-1,18 124-15,-18-106 16,0 105-1,17-105-15,1-35 0,-1 52 16,1-70-16,17 0 16,-35-35-16,18-18 15</inkml:trace>
  <inkml:trace contextRef="#ctx0" brushRef="#br0" timeOffset="88629.3529">20479 8220 0,'35'106'15,"-70"-212"-15,88 282 0,0-88 0,-18-35 16,35-17-16,-34-19 16,34 1-1,-52-36-15,0 1 16,-18-1-16,0-35 15,-18 35-15,-17-35 16,35 36-16</inkml:trace>
  <inkml:trace contextRef="#ctx0" brushRef="#br0" timeOffset="88945.8392">20973 7849 0,'17'0'15,"19"0"1,-1 0-16,18 0 16,-36 18-16,1 17 15,-18 1-15,18 34 16,-36-17-16,18-18 15,-18 1-15,18-1 0,-17 18 16,17-36-16,17 19 16,1-19-16,17-17 15,1 18-15,-1-18 16,0 0-16,-17 0 16,-1-18-16</inkml:trace>
  <inkml:trace contextRef="#ctx0" brushRef="#br0" timeOffset="89072.8848">21026 8167 0,'70'0'16,"-140"0"-16,175 0 0,-69 0 0,-1 0 16,36-18-16,-54 18 15</inkml:trace>
  <inkml:trace contextRef="#ctx0" brushRef="#br0" timeOffset="89346.5181">21290 7620 0,'35'-18'15,"-17"18"-15,17-35 16,-17 35 0,0-18-16,17 1 15,-17 34 1</inkml:trace>
  <inkml:trace contextRef="#ctx0" brushRef="#br0" timeOffset="89917.8905">21343 7602 0,'0'18'16,"0"0"0,18 17-16,-18-17 15,0-1-15,0 36 16,0-35-16,0 17 0,17-17 15,1 17 1,0-17-16,-1-1 16,1 1-16,0-18 0,17 0 15,-18 0-15,1-18 16</inkml:trace>
  <inkml:trace contextRef="#ctx0" brushRef="#br0" timeOffset="90258.1701">21555 7673 0,'0'0'0,"17"0"16,1 0-16,0 0 16,-1 0-16,1 35 15,0-17 1,-18 17-1,0-17-15,17-1 16,-17 1-16,18 0 16,-1-1-16,-17 1 15,36-18-15,-19 0 16,-17 18 15,-17-18-31,-1 17 16,0-17-16,1 18 15,17 0-15,-18-18 16</inkml:trace>
  <inkml:trace contextRef="#ctx0" brushRef="#br0" timeOffset="90519.2556">21872 7585 0,'0'0'16,"36"35"-16,-1-17 0,18-1 15,-36 1-15,36 17 16,-35-35-16,17 35 16,-17-17-16,-36 17 15,1-17 1,-19 17-16,1-17 15,-36 17-15,54-35 16,-36 18-16,35-18 16,1 0-1</inkml:trace>
  <inkml:trace contextRef="#ctx0" brushRef="#br0" timeOffset="91125.4858">28857 7655 0,'0'53'16,"18"-18"-1,-18 89-15,18-53 16,-18 87-16,17-87 16,-17 17-16,0-17 0,18 70 15,-18-88-15,0 0 16,17 17-1,-17-35-15,-17-35 16</inkml:trace>
  <inkml:trace contextRef="#ctx0" brushRef="#br0" timeOffset="91359.94">28698 8502 0,'36'88'15,"-1"-53"-15,18 36 16,-18-36 0,-17 1-16,35 16 15,-18-34-15,-35 0 16,18-1-16,-1-17 0,-17-17 16,0-1-16,-17-35 15,17 18 1,0 17-16,0-35 15,17 18-15</inkml:trace>
  <inkml:trace contextRef="#ctx0" brushRef="#br0" timeOffset="91698.8295">29281 8079 0,'0'0'16,"35"0"-16,-18 0 0,1 0 0,0 0 16,-18 17-16,35 19 15,-17-1-15,-18 18 16,0-36-16,0 54 15,0-53-15,-18 34 16,18-16-16,0-1 16,0-17-16,35 17 15,-17-35-15,17 18 16,-17-18 0,-18-18-16</inkml:trace>
  <inkml:trace contextRef="#ctx0" brushRef="#br0" timeOffset="91826.1099">29263 8361 0,'35'-18'15,"-17"18"-15,17 0 0,-17 0 16,17 0-16,18 0 16,-35 0-16,-1 18 15</inkml:trace>
  <inkml:trace contextRef="#ctx0" brushRef="#br0" timeOffset="92165.2624">29545 7867 0,'0'0'0,"18"-18"15,17 18 1,-17 0-16,35-17 16,-36 17-16,19 0 15</inkml:trace>
  <inkml:trace contextRef="#ctx0" brushRef="#br0" timeOffset="92348.7953">29616 7902 0,'0'0'16,"0"71"-16,0-54 0,0 19 15,0 17-15,17-18 16,-17-17-16,18 17 16,0-18-16,-1-17 15,1 0-15,0 0 0,-1 0 16,1-17-16</inkml:trace>
  <inkml:trace contextRef="#ctx0" brushRef="#br0" timeOffset="92573.9978">29810 7938 0,'0'35'15,"0"-18"-15,17 36 16,-17-35-16,18 17 15,-18-17 1,18 0-16,-1-18 16,-17 17-16,18-17 15,0 0-15,-1 0 16,1 0-16,-1-17 16,1 17-1</inkml:trace>
  <inkml:trace contextRef="#ctx0" brushRef="#br0" timeOffset="92937.607">30057 7902 0,'0'0'0,"17"0"15,1 0 1,0 0-16,-1 18 16,1-18-16,0 18 15,-1-1-15,-17 1 16,0-1-16,18 54 16,-1-36-16,-17 1 15,0-1-15,18 18 0,-18-18 16,0 36-16,0-36 15,-18-18-15,18 1 0,-17-18 16,-18 18-16,-1-18 16,19 0-16,-19-36 15,1 19 1,17-1-16,1 18 0,-19 0 16</inkml:trace>
  <inkml:trace contextRef="#ctx0" brushRef="#br0" timeOffset="109076.6001">27587 9119 0,'0'-17'0,"0"34"62,0 19-46,18-1-16,-18 18 0,18 106 16,-1-54-16,1 160 15,-1-89-15,1 1 16,-18-1-16,18 1 0,-18-19 15,17 124-15,1-158 16,0 70 0,-18-106-16,17 53 15,-17-88-15,18 35 16,0-52-16,-18-19 16,0-34-1</inkml:trace>
  <inkml:trace contextRef="#ctx0" brushRef="#br0" timeOffset="110328.6362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inkml:trace contextRef="#ctx0" brushRef="#br0" timeOffset="111202.2627">19791 9066 0,'0'36'0,"35"70"15,-17-36-15,17 142 16,-17-89-16,-18 36 0,0 17 15,0 230-15,-18-212 16,18 18-16,-35 123 16,35-71-1,17-175-15,-17-19 0,53 1 16,-35-54-16,35-34 16,-18-36-16,0 0 15</inkml:trace>
  <inkml:trace contextRef="#ctx0" brushRef="#br0" timeOffset="111829.8104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<inkml:trace contextRef="#ctx0" brushRef="#br0" timeOffset="112498.3996">14429 8978 0,'35'159'0,"-17"-71"16,-1 18-16,1 159 15,-1-124-15,-17 159 16,0-1 0,-17-157-16,-1-19 0,1-17 15,17-18-15,-18 53 16,18-88-16,0 0 15,18-53-15,-1 0 0,1-35 16</inkml:trace>
  <inkml:trace contextRef="#ctx0" brushRef="#br0" timeOffset="113114.9474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<inkml:trace contextRef="#ctx0" brushRef="#br0" timeOffset="113721.845">8290 8643 0,'0'0'0,"18"71"15,-18-1-15,18 18 0,34 177 16,-34-106-16,0 246 16,-1-158-16,-17 18 15,18 229 1,-18-300-16,18 88 16,-1-194-16,1-35 0,0-18 15,52-87 1,-52-1-16</inkml:trace>
  <inkml:trace contextRef="#ctx0" brushRef="#br0" timeOffset="114309.7104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<inkml:trace contextRef="#ctx0" brushRef="#br1" timeOffset="123180.0554">27640 10442 0,'-17'0'0,"17"-17"16,-18 17 0,0 0-1,18 17 1</inkml:trace>
  <inkml:trace contextRef="#ctx0" brushRef="#br1" timeOffset="123403.1281">27640 10442 0,'0'0'0,"-53"-35"0,71 17 16,-36 18 15,-35 18-15,0-18-16,0 18 16,-17-1-16,-89 1 15,53 0-15,18-1 16,18 1-16,-19-18 0,-52 17 15,71-17-15,-1 18 16,54-18-16,-1 0 16,18-18-1</inkml:trace>
  <inkml:trace contextRef="#ctx0" brushRef="#br1" timeOffset="123663.9459">26688 10319 0,'-53'17'16,"106"-34"-16,-124 34 0,53 1 16,-17 35-16,18-35 15,17 17-15,17 0 16,1-17-16,35 35 15,-18-36-15,53 19 16,-35-19-16,53 1 16,-71-18-16,18 18 15,-53-36-15</inkml:trace>
  <inkml:trace contextRef="#ctx0" brushRef="#br1" timeOffset="124608.6241">23477 10037 0,'0'0'15,"36"-18"-15,-19 18 0,-34 0 32,-54 0-17,36 18-15,-18-18 16,-71 35-16,72-35 16,-19 17-16,-35 1 15,71 0-15,-18-1 16,35-17-16,1 0 15</inkml:trace>
  <inkml:trace contextRef="#ctx0" brushRef="#br1" timeOffset="124893.7902">23089 10019 0,'-17'0'16,"34"0"-16,-70 0 0,36 0 0,-54 0 16,36 18-16,-71-1 15,71 1-15,-71 17 16,71-17-16,17-1 16,18 1-16,18 35 15,17-35-15,88 34 16,-52-34-16,70 17 15,-88-35-15,18 18 16,-36-18-16,0 0 0,-35 18 16</inkml:trace>
  <inkml:trace contextRef="#ctx0" brushRef="#br1" timeOffset="125756.5291">19861 10319 0,'18'0'0,"-36"0"31,-17 0-15,0 0-16,0 0 0,-107 17 15,54 1-15,-123 0 16,69-18-16,-157 17 16,140-17-16,-176 36 15,158-36 1,-123 35-16,177-35 16,-71 18-16,123-18 15,-34 0-15,87 0 16,36 0-1,52 0 1,-35 0-16,18 0 16</inkml:trace>
  <inkml:trace contextRef="#ctx0" brushRef="#br1" timeOffset="126060.7616">17956 10178 0,'-88'0'16,"176"0"-16,-229 0 15,18 35-15,52-17 16,1-1-16,-1 1 0,18-1 16,-53 36-16,71-35 15,-18 17-15,53-17 16,18 35-1,17-35-15,53 34 16,-35-16-16,53-1 16,-53-17-16,0-1 0,0 19 15,0-19-15,0 1 16,-53-1-16,-18 1 16</inkml:trace>
  <inkml:trace contextRef="#ctx0" brushRef="#br1" timeOffset="127153.7299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<inkml:trace contextRef="#ctx0" brushRef="#br1" timeOffset="127722.9397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<inkml:trace contextRef="#ctx0" brushRef="#br1" timeOffset="133847.5148">30551 10442 0,'17'0'15,"1"-17"-15,-1-1 16,19 18-16,17 0 0,-18-18 16,71 1-1,-53 17-15,0 0 0,35-18 16,-53 18-16,-17 0 16,17 0-16,-53 0 31,1 0-16</inkml:trace>
  <inkml:trace contextRef="#ctx0" brushRef="#br1" timeOffset="134360.4338">30833 10125 0,'0'0'16,"-18"17"-1,-17 1 1,0 0-16,-36 17 15,36 0-15,-36 0 16,36-17-16,-18 35 16,35-35-16,18-1 15,18 19 1,53 17 0,-1-1-1,36 1-15,-71-35 0,36 35 16,-36-35-16,-17-1 15</inkml:trace>
  <inkml:trace contextRef="#ctx0" brushRef="#br0" timeOffset="156107.9869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<inkml:trace contextRef="#ctx0" brushRef="#br0" timeOffset="156948.1087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<inkml:trace contextRef="#ctx0" brushRef="#br0" timeOffset="157499.664">32420 9507 0,'0'-17'15,"18"17"1,-18 17-1,-18 19 1,18-1-16,0-17 16,0 17-16,-17 0 0,17 0 0,-18 1 15,36 17 1,17 0-16,-17-36 16,17 1-16,-18-1 15,19-17-15,-19 0 16,1 0-16,0 0 15,-18-17 1</inkml:trace>
  <inkml:trace contextRef="#ctx0" brushRef="#br0" timeOffset="158300.0164">32491 9525 0,'-18'0'47,"18"-18"-16,-17 18-15,34 0 31,1 0-32,-1 0 1,1 0-16,0 0 16,-1 0-1,1 0 1</inkml:trace>
  <inkml:trace contextRef="#ctx0" brushRef="#br0" timeOffset="158861.6788">32720 9560 0,'0'0'0,"0"18"32,0 0-17,0 17-15,-17-18 16,17 1-16,0 0 15,0 17-15,0-17 0,-18-1 16,18 54 0,18-53-16,-18-1 15,17 1-15,1-18 0,17 17 16,-17-17-16,17 0 16,-17 0-1,-1 0-15</inkml:trace>
  <inkml:trace contextRef="#ctx0" brushRef="#br0" timeOffset="159317.197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<inkml:trace contextRef="#ctx0" brushRef="#br0" timeOffset="161691.1937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<inkml:trace contextRef="#ctx0" brushRef="#br0" timeOffset="162381.6412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<inkml:trace contextRef="#ctx0" brushRef="#br0" timeOffset="163370.8453">26511 8996 0,'0'17'16,"18"-17"15,-18 18 0,0 0-15,-18-1-16,18 19 16,0-19-16,0 1 15,0 0-15,18-1 16,-18 1 0,0 0-16,18-18 31,-18 17-31,0 1 15,17-1 1,1-17-16,-1 18 16,1-18-16,0 0 15,-1 0 48</inkml:trace>
  <inkml:trace contextRef="#ctx0" brushRef="#br0" timeOffset="163604.9783">26494 8978 0,'0'0'0,"0"-17"16,17 17 0,1-18-16,35 18 15,-36-18 1,1 18-1</inkml:trace>
  <inkml:trace contextRef="#ctx0" brushRef="#br0" timeOffset="163894.7938">26723 8961 0,'18'17'16,"-18"1"-1,0-1-15,0 36 16,0-17-16,0-1 0,0 0 16,0 1-16,0 16 15,0-34-15,0 0 16,17-18-16,18 17 15,-17-17-15,0 0 16,-1 0-16,1-17 16</inkml:trace>
  <inkml:trace contextRef="#ctx0" brushRef="#br0" timeOffset="164081.9994">26917 9155 0,'18'0'15,"17"0"1,-17 0-16,-1 0 16,-17-18-16,18 18 15</inkml:trace>
  <inkml:trace contextRef="#ctx0" brushRef="#br0" timeOffset="164276.5595">27129 9013 0,'0'18'15,"0"0"-15,0-1 16,0 19-16,0-19 0,0 19 15,0-1-15,17 0 16,-17-17-16,0-1 16,0 1-16</inkml:trace>
  <inkml:trace contextRef="#ctx0" brushRef="#br0" timeOffset="164599.7742">27252 8943 0,'18'-18'15,"-1"18"-15,19 0 16,-19 0-16,19 0 16,-19 0-16,-17 18 15,0 17-15,0 18 16,0-18-16,0 54 15,18-54 1,-1 53-16,1-53 16,-18-17-16,18 17 0,-18-17 15,0 0-15,0-1 16,-36-17 0,19 0-16,-18-17 15,17 17 1,-17-18-16</inkml:trace>
  <inkml:trace contextRef="#ctx0" brushRef="#br0" timeOffset="169566.9143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<inkml:trace contextRef="#ctx0" brushRef="#br0" timeOffset="169950.1035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<inkml:trace contextRef="#ctx0" brushRef="#br0" timeOffset="170339.1412">18680 8961 0,'0'-18'0,"35"18"16,0-18-1,-17 18-15,-1 0 16,19 0-16,-19 0 16,-17 18-1,-17-18 1</inkml:trace>
  <inkml:trace contextRef="#ctx0" brushRef="#br0" timeOffset="170562.1533">18715 8925 0,'0'0'0,"0"36"15,0-19-15,-18 18 0,18 18 16,0-17-16,0-1 15,0 0-15,0 1 16,36-1-16,-36-18 16,35 1-16,-18-18 15,19 0 1,-19 0-16</inkml:trace>
  <inkml:trace contextRef="#ctx0" brushRef="#br0" timeOffset="171902.7022">18944 8961 0,'18'0'47,"17"0"-31,-17 0-16,-1 17 15,1 1-15,0-1 16,-18 1-16,-18 0 16,18-1-16,-18 19 15,1-19-15,-1 1 16,18 0-16,18-18 15,-1 0 1,1 0 0,0 0-16,-18-18 0,17 18 0,1-18 15</inkml:trace>
  <inkml:trace contextRef="#ctx0" brushRef="#br0" timeOffset="172218.9978">19173 8908 0,'18'0'16,"-36"0"-16,54 0 0,-19-18 15,1 18 1,0 0-16,-1 18 16,-17-1-16,0 19 15,0-1-15,0-18 16,18 54-1,17-18-15,-35-18 16,18-17-16,0 52 16,-18-34-1,0-19-15,-18-17 16,0 0 0,-17 0-16,17 0 15,-35-17-15,36 17 16,-19-18-16</inkml:trace>
  <inkml:trace contextRef="#ctx0" brushRef="#br0" timeOffset="173153.3114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<inkml:trace contextRef="#ctx0" brushRef="#br0" timeOffset="173676.0785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<inkml:trace contextRef="#ctx0" brushRef="#br0" timeOffset="173919.6278">13212 8978 0,'0'-17'16,"17"17"-16,-17-18 15,18 18-15,-1-18 16,1 18-16,0 0 16,-1 0-16,1 0 15</inkml:trace>
  <inkml:trace contextRef="#ctx0" brushRef="#br0" timeOffset="174099.8966">13264 8961 0,'18'52'0,"0"-34"15,-18 17-15,17 18 16,-17-17-16,0-19 16,0 1-16,18 0 0,0-1 15,-18 1-15,17-18 16,1 0-16</inkml:trace>
  <inkml:trace contextRef="#ctx0" brushRef="#br0" timeOffset="174293.0367">13476 9066 0,'0'0'15,"0"36"-15,0-1 0,0-17 16,0-1 0,18 1-16,-18 0 15,17-18 1</inkml:trace>
  <inkml:trace contextRef="#ctx0" brushRef="#br0" timeOffset="174599.6751">13564 8925 0,'18'-17'16,"-36"34"-16,54-34 0,-19-1 0,19 18 16,-19 0-16,1 0 15,-18 18-15,17 17 16,1-17-16,-18 17 15,0 0-15,18-17 16,-18 17-16,17 18 16,-17-18-16,18 18 15,-18-35-15,0 17 16,0-17-16,-18-18 31,-17 0-15,17-18-16</inkml:trace>
  <inkml:trace contextRef="#ctx0" brushRef="#br0" timeOffset="179178.2139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<inkml:trace contextRef="#ctx0" brushRef="#br0" timeOffset="179531.7621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<inkml:trace contextRef="#ctx0" brushRef="#br0" timeOffset="179771.5447">6350 9472 0,'18'0'15,"-1"0"-15,1 0 16,0-18-16,-1 1 15,18-1 1,-17 18-16,-18-17 0,18 17 16,-18 17-16</inkml:trace>
  <inkml:trace contextRef="#ctx0" brushRef="#br0" timeOffset="179926.6343">6473 9525 0,'0'0'0,"18"18"0,0-1 15,-1 19-15,1-19 16,-18 18-16,18 1 0,-1-1 16,19 0-16,-36-17 15,35-18 1,-35 18-16,18-18 16</inkml:trace>
  <inkml:trace contextRef="#ctx0" brushRef="#br0" timeOffset="180188.1861">6668 9684 0,'17'17'16,"-34"-34"-16,34 52 0,18-35 15,-17 0 1,17-18-16,-17 18 15,0-35-15,-1 17 16,-17 1-16,0-1 0,-17-17 16,17 17-16,-18 1 15,-17-1 1,17 18-16,0 0 16,18-18-16</inkml:trace>
  <inkml:trace contextRef="#ctx0" brushRef="#br0" timeOffset="180487.7301">6844 9384 0,'-18'0'16,"36"-18"0,17 1-1,-17 17-15,-1 0 16,1 0-1,0 0-15,-1 17 16,-17 1-16,36 17 16,-19 0-16,-17-17 0,18 35 15,0-18-15,-18 1 16,0-19-16,17-17 16,-34 0-1,-1 0-15,0 0 16,-17 0-1,17 18-15,1-18 0</inkml:trace>
  <inkml:trace contextRef="#ctx0" brushRef="#br0" timeOffset="180961.4978">6668 9560 0,'0'0'16,"-18"0"-1,0 0 1,1 0-16,-1 36 16,0-36-16,18 35 15,-17-18-15,17 1 16</inkml:trace>
  <inkml:trace contextRef="#ctx0" brushRef="#br0" timeOffset="183577.5201">5556 9578 0,'18'0'16,"17"35"-16,18-35 15,71 53-15,-36-35 16,88 52-16,-88-34 16,18-1-16,-18 18 15,18-18-15,0 0 0,88 54 16,-106-54-16,89 18 15,-107-36-15,71 36 16,-105-35-16,17 17 16,-36-35-1,1 0-15,-36 0 16,-17-17 0,0-1-16</inkml:trace>
  <inkml:trace contextRef="#ctx0" brushRef="#br0" timeOffset="183909.236">7003 8943 0,'0'0'15,"-18"18"1,0-1-16,-35 71 16,18-17-16,-53 123 15,35-71-15,-17 1 16,-19 17-16,19 0 15,-1 18-15,-52 123 16,52-158-16,1 52 16,34-105-16,19 17 15,17-53-15</inkml:trace>
  <inkml:trace contextRef="#ctx0" brushRef="#br0" timeOffset="213311.3184">28857 12153 0,'0'18'16,"0"17"-1,0-17-15,18 70 16,0-17-16,-1 87 15,-17-70-15,0 89 16,18-71-16,-18 52 16,0-87-16,0 35 15,0-71-15,-18 18 16,18-35-16,0-1 16</inkml:trace>
  <inkml:trace contextRef="#ctx0" brushRef="#br0" timeOffset="213566.6922">28610 13018 0,'0'0'0,"18"52"0,17 72 15,-17-54-15,17 19 16,0-36-16,36 17 15,-18-52-15,35-18 16,-35-18-16,35-52 16,-53 17-16,18-36 15,-17 54-15,-19-18 16,-17 36-16,-17 17 16</inkml:trace>
  <inkml:trace contextRef="#ctx0" brushRef="#br0" timeOffset="215146.81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<inkml:trace contextRef="#ctx0" brushRef="#br0" timeOffset="215558.79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<inkml:trace contextRef="#ctx0" brushRef="#br0" timeOffset="215763.647">29210 13864 0,'18'18'16,"-1"-1"-16,1-17 0,35 18 15,-36-18-15,19 0 16,-36-18 0</inkml:trace>
  <inkml:trace contextRef="#ctx0" brushRef="#br0" timeOffset="215924.8943">29298 13917 0,'0'0'16,"18"71"-16,-1-36 15,-17-17-15,18 52 16,-18-35-16,18 1 16,-18-19-16,17 1 15,1-18-15,0 0 16,-1-18-16</inkml:trace>
  <inkml:trace contextRef="#ctx0" brushRef="#br0" timeOffset="216146.8258">29528 13970 0,'-18'18'16,"36"-36"-16,-36 53 0,18 1 16,0-1-16,18-18 15,-1 36-15,1-35 16,17-18-16,-17 18 15,17-18-15,-17 0 16,-1 0-16,1-18 16,-18 0-16</inkml:trace>
  <inkml:trace contextRef="#ctx0" brushRef="#br0" timeOffset="216581.63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<inkml:trace contextRef="#ctx0" brushRef="#br0" timeOffset="217278.14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<inkml:trace contextRef="#ctx0" brushRef="#br0" timeOffset="217593.73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<inkml:trace contextRef="#ctx0" brushRef="#br0" timeOffset="217793.2584">29245 14887 0,'36'0'16,"-19"0"-16,18-17 0,1 17 16,-19 0-16,19-18 0,-1 18 15,-17 0-15</inkml:trace>
  <inkml:trace contextRef="#ctx0" brushRef="#br0" timeOffset="217965.637">29369 14940 0,'0'71'16,"0"-36"-1,0-17-15,0 17 0,17 18 16,-17-36-16,18 19 16,0-19-16,-1 1 15,1-18-15,0-18 16</inkml:trace>
  <inkml:trace contextRef="#ctx0" brushRef="#br0" timeOffset="218188.8427">29598 15011 0,'0'35'0,"0"-17"0,0 17 16,0-17-1,0-1-15,18 18 16,-18-17-16,17 0 0,-17-1 16,18-17-16,0 0 0,-1 0 15,1 0-15,0 0 16,-1-35-16,-17 17 16,18 1-16</inkml:trace>
  <inkml:trace contextRef="#ctx0" brushRef="#br0" timeOffset="218589.24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<inkml:trace contextRef="#ctx0" brushRef="#br0" timeOffset="219751.0146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<inkml:trace contextRef="#ctx0" brushRef="#br0" timeOffset="219988.9662">28522 4374 0,'18'0'16,"-1"0"-16,1 18 15,0-18 1,-1 0-16,1 0 15,-18-18-15</inkml:trace>
  <inkml:trace contextRef="#ctx0" brushRef="#br0" timeOffset="220123.9381">28557 4480 0,'18'53'16,"-36"-106"-16,36 124 0,0-36 0,-1 0 15,19-17 1,-36 0-16,17-18 0,1 17 15,-1-17-15,-17-17 16</inkml:trace>
  <inkml:trace contextRef="#ctx0" brushRef="#br0" timeOffset="220345.708">28769 4480 0,'0'0'0,"-18"36"16,18-19-16,0 1 0,18 17 15,-18-17 1,18-1-16,17 1 16,-17-18-16,-1 0 15,1 0-15,0-18 16</inkml:trace>
  <inkml:trace contextRef="#ctx0" brushRef="#br0" timeOffset="220645.6631">28928 4427 0,'0'-17'16,"17"17"-1,1 0 1,0 0-16,17 17 16,-17 1-16,-1 17 15,-17-17 1,0 17-16,0 18 16,18-35-16,-18 17 15,0-17-15,-18-18 47,1-18-47,-1 18 16,0-18-16,1 18 15</inkml:trace>
  <inkml:trace contextRef="#ctx0" brushRef="#br0" timeOffset="221135.3674">28152 5574 0,'0'18'16,"17"34"0,-17-16-16,18 17 15,0-36-15,-1 1 16,1 17-16,0-35 31,-1-35-15,18 17-16,-17 18 0,17 0 15,-17 0 1,17 53-16,-17-35 16,-18-1-16,0 1 0,-35 17 15,-1-17 1,19-18-16,-19 0 0,1 0 15,18-18-15,-1 1 16,0-19 0</inkml:trace>
  <inkml:trace contextRef="#ctx0" brushRef="#br0" timeOffset="221485.5396">28487 5345 0,'0'17'31,"0"19"-15,17-1-16,-17-18 0,18 19 15,-18-19-15,18 19 16,-1-36-16,1 17 16,0-17-1,-1 0-15,1 0 16,0 0-16,-1-17 15</inkml:trace>
  <inkml:trace contextRef="#ctx0" brushRef="#br0" timeOffset="221797.5499">28487 5274 0,'0'0'0,"17"0"15,1 0 1,17 0-16,1-18 16,-19 18-16,1 0 15,0-17 1</inkml:trace>
  <inkml:trace contextRef="#ctx0" brushRef="#br0" timeOffset="222064.6067">28734 5292 0,'0'17'16,"0"1"-16,0 0 0,0-1 15,17 36-15,-17-35 16,18 17 0,0-17-16,-1-18 0,1 0 15,0 0 1,-1 0-16,-17-18 16</inkml:trace>
  <inkml:trace contextRef="#ctx0" brushRef="#br0" timeOffset="222413.8839">28910 5292 0,'18'0'0,"-1"0"15,19 0-15,-19-18 16,1 18-16,0 0 15,-18 18 1,0-1-16,0 1 16,17 17-1,1-17-15,0 0 16,-18 17-16,35 0 16,-35-17-16,17 17 15,-17 0-15,0-17 16,0 0-16,-17-18 15,-1 0 1,1 0-16,-1-18 16,0 18-16,-17 0 15,17 0-15</inkml:trace>
  <inkml:trace contextRef="#ctx0" brushRef="#br0" timeOffset="223148.0527">21043 11818 0,'0'-18'15,"18"36"1,-1 70-16,-17-35 16,18 35-16,0 106 15,-18-70-15,17 123 16,1-141-16,-18-36 15,35 36-15,-17-71 16,0 1-16,-18-54 16</inkml:trace>
  <inkml:trace contextRef="#ctx0" brushRef="#br0" timeOffset="223365.7784">21008 12806 0,'53'88'16,"-106"-176"-16,141 211 16,-53-87-16,1-19 0,52-17 15,-35 0-15,35-17 16,-53-1-16,1-17 16,-1-1-16,0 1 0,0-18 15,-17 36-15,-18-1 16,-18 18-1,1 35 1</inkml:trace>
  <inkml:trace contextRef="#ctx0" brushRef="#br0" timeOffset="224844.1222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<inkml:trace contextRef="#ctx0" brushRef="#br0" timeOffset="225468.8122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<inkml:trace contextRef="#ctx0" brushRef="#br0" timeOffset="225640.6598">21343 13317 0,'0'0'0,"18"0"15,-1 0 1,1 0 0</inkml:trace>
  <inkml:trace contextRef="#ctx0" brushRef="#br0" timeOffset="225768.3343">21343 13317 0,'35'106'15,"-70"-212"-15,70 247 0,-35-105 16,36 34-1,-19-52-15,1 0 0,52 17 16,-34-35 0</inkml:trace>
  <inkml:trace contextRef="#ctx0" brushRef="#br0" timeOffset="226107.0763">21608 13335 0,'35'0'16,"-17"0"-1,17 18-15,-18-18 16,1 0-16,-18 17 16,18-17-16,-18 36 0,0 16 15,0-16 1,0-19-16,17 19 15,1-36-15,0 0 16,-1 17-16,1-17 16,-36 18 15,1-18-15,17 18-16,-18-18 0,-17 17 15,35 1-15,-36-18 16,36 18-16,-17-18 15</inkml:trace>
  <inkml:trace contextRef="#ctx0" brushRef="#br0" timeOffset="226378.4515">21872 13247 0,'0'0'15,"36"0"-15,-1 0 0,-18 0 16,19 17-16,-1-17 0,0 18 16,-17-18-16,0 18 15,-1-1-15,-17 19 0,0 17 16,0-36-16,0 54 16,-17-54-16,-1 19 15,18-19-15,-18 1 16,1-18-16,-1 18 15,0-18-15,-17 0 16</inkml:trace>
  <inkml:trace contextRef="#ctx0" brushRef="#br0" timeOffset="227119.2008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<inkml:trace contextRef="#ctx0" brushRef="#br0" timeOffset="227441.4971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<inkml:trace contextRef="#ctx0" brushRef="#br0" timeOffset="227620.3229">21220 14376 0,'17'-18'0,"36"0"15,-18 1-15,-17-1 16,17 18-16,1-17 15,-1 17-15,-35-18 16</inkml:trace>
  <inkml:trace contextRef="#ctx0" brushRef="#br0" timeOffset="227752.9602">21325 14376 0,'0'53'15,"0"-106"-15,0 141 0,18-53 16,0-17-16,-1 17 0,19 0 15,-19-17-15,1-18 16,0 0-16</inkml:trace>
  <inkml:trace contextRef="#ctx0" brushRef="#br0" timeOffset="228060.4604">21590 14305 0,'0'0'15,"18"0"-15,-1 18 16,-17-1-16,18 1 16,-18 0-16,0-1 15,18 19-15,-18-19 16,17 1 0,1 0-16,-1-18 15,1 17-15,0-17 16,-1 0-1,-34 0-15,-1 0 0,-35 18 16,36-18-16,-36 35 16,35-35-1,0 18-15,54-18 16,-19 0 0</inkml:trace>
  <inkml:trace contextRef="#ctx0" brushRef="#br0" timeOffset="228348.1632">21837 14199 0,'35'0'16,"-17"0"0,17 18-16,-17 0 15,-1-1-15,-17 19 16,18-1-16,-18 0 15,0 0-15,0 18 16,0-35-16,0 35 16,0-36-16,-18 1 15,18 0-15,-35-18 16,18 0 0,-1 0-16,0-18 15,1 0-15,-19 1 16,1-1-1</inkml:trace>
  <inkml:trace contextRef="#ctx0" brushRef="#br0" timeOffset="228925.6453">15487 12047 0,'0'-17'16,"0"34"-16,0 54 15,18-36-15,-1 36 16,1 88-16,0-71 15,-18 0-15,17 88 16,-17-88-16,18 36 16,-1-36-16,-17-53 15,0-17-15</inkml:trace>
  <inkml:trace contextRef="#ctx0" brushRef="#br0" timeOffset="229143.4567">15416 13018 0,'0'0'15,"53"105"-15,-17-52 0,52-17 16,-35-36-16,53-18 16,-54 0-16,37-52 15,-72 34 1,36-52-16,-35 53 15,-18 0-15,0 17 0,-18 0 16,18 1-16,-17 17 0,-36 17 16</inkml:trace>
  <inkml:trace contextRef="#ctx0" brushRef="#br0" timeOffset="229990.5791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<inkml:trace contextRef="#ctx0" brushRef="#br0" timeOffset="230500.3704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<inkml:trace contextRef="#ctx0" brushRef="#br0" timeOffset="230778.667">15699 13476 0,'-18'0'16,"36"0"-16,-1-18 16,1 18-16,17 0 15,-17 0-15,-1 0 16,1 18-16,-18 0 16,0-1-16,-18-17 0,1 53 15,17-35-15,-18 0 16,18 70-1,18-53 1,35 0-16,0-35 16,-36 0-16,1-17 15</inkml:trace>
  <inkml:trace contextRef="#ctx0" brushRef="#br0" timeOffset="231018.5066">15963 13458 0,'0'0'0,"18"0"16,-1 0-16,1 18 15,0 17-15,-1-17 16,-17 17-16,0-17 16,-17 17-1,17-17-15,-18 0 0,18-1 16,18-17-1,17 0 1,0-17-16,-17-1 16,0 18-16</inkml:trace>
  <inkml:trace contextRef="#ctx0" brushRef="#br0" timeOffset="231290.0978">16157 13423 0,'0'0'0,"18"0"16,0 0-16,-1 0 0,18 0 16,-17 18-1,0-1-15,-1 1 0,1 17 16,-18 1-16,18-19 16,-18 1-16,0 0 0,17 35 15,-17-36 1,0 1-16,0-1 15,-17-17-15,-1 0 16,-17 0 0,17 0-16,-17-17 15,17 17 1</inkml:trace>
  <inkml:trace contextRef="#ctx0" brushRef="#br0" timeOffset="231950.651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<inkml:trace contextRef="#ctx0" brushRef="#br0" timeOffset="232285.2369">15434 14746 0,'0'0'16,"35"106"-16,-35-53 0,18 17 0,17 19 15,-17-54 1,0-17-16,-1-1 0,1-17 16,-18-17-1,0-19 1,0 1-16,17-18 0,1 35 16,0 1-16,17-1 15,-17 18-15,-1 18 16,-17-1-16,0 19 15,0-19-15,-35 1 16,17-18-16,-17 0 16,17 0-16,1-18 15,17 1-15</inkml:trace>
  <inkml:trace contextRef="#ctx0" brushRef="#br0" timeOffset="232530.1152">15787 14446 0,'35'-17'16,"0"-1"-16,18 0 15,-35 1-15,17 17 16,-17 0 0,-36 0-1</inkml:trace>
  <inkml:trace contextRef="#ctx0" brushRef="#br0" timeOffset="232702.5763">15822 14534 0,'0'71'16,"0"-142"-16,18 177 0,-18-70 15,35-1-15,-17-18 16,-1-17-16,19 0 16,-19 0-16,1-17 15</inkml:trace>
  <inkml:trace contextRef="#ctx0" brushRef="#br0" timeOffset="232963.7824">16051 14429 0,'18'0'16,"0"0"-1,17 35-15,-35-17 16,18-1-16,-1 18 16,-17-17-1,0 0-15,0-1 16,18-17 15,0 0-15</inkml:trace>
  <inkml:trace contextRef="#ctx0" brushRef="#br0" timeOffset="233287.315">16263 14288 0,'18'0'15,"-1"0"1,19 0-1,-19 0-15,1 17 16,-18 1-16,0 17 16,0-17-16,0 17 15,18 0-15,-1 18 16,-17-35-16,18 17 16,-1-17-16,-17 17 0,18-17 15,0-1-15,-18 1 16,-18-18-1,-17 18-15,17-18 16,-17 0 0,0 0-16,-1 17 15,19-17-15</inkml:trace>
  <inkml:trace contextRef="#ctx0" brushRef="#br0" timeOffset="239181.1331">9543 11906 0,'0'36'15,"17"69"-15,1-34 16,0 17-16,17 106 15,-18-88-15,1 17 16,-18-17-16,18 18 0,17 70 16,-17-124-16,-18 19 15,0-54 1,-18-18-16,0-34 0</inkml:trace>
  <inkml:trace contextRef="#ctx0" brushRef="#br0" timeOffset="239420.5486">9313 12947 0,'0'0'0,"36"53"0,34 70 15,-35-70-15,1 18 16,52 17-16,-35-53 16,53 1-16,-53-19 15,-18-17-15,0 0 16,36-35-16,-36 0 15,-17-1-15,-1 1 0,1 0 16,-18-18-16,0 35 16,0 1-16,-18-1 0,1 18 15,-1 0-15,0 18 16</inkml:trace>
  <inkml:trace contextRef="#ctx0" brushRef="#br0" timeOffset="240533.5405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<inkml:trace contextRef="#ctx0" brushRef="#br0" timeOffset="240901.0065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<inkml:trace contextRef="#ctx0" brushRef="#br0" timeOffset="241122.5487">10001 13653 0,'18'0'15,"0"-18"-15,-1 18 16,1 0-16,-1 0 15</inkml:trace>
  <inkml:trace contextRef="#ctx0" brushRef="#br0" timeOffset="241255.4949">10001 13758 0,'18'71'16,"-36"-142"-16,36 177 0,17-71 15,0-17-15,-17 0 16,17-1-1,-17-17-15,35 0 16,-53-17-16,18-1 16</inkml:trace>
  <inkml:trace contextRef="#ctx0" brushRef="#br0" timeOffset="241443.8302">10266 13705 0,'0'53'16,"0"-106"-16,0 124 0,17-53 0,1 35 15,0-36-15,-1 1 16,-17-1 0,18-17-16,0 0 0</inkml:trace>
  <inkml:trace contextRef="#ctx0" brushRef="#br0" timeOffset="241724.6459">10425 13529 0,'0'0'0,"17"0"0,1 0 15,0 18-15,34 17 16,-34-17-16,17 35 15,-17-36-15,17 54 16,-17-54-16,0 36 16,-1-35-1,-17 17-15,0-17 16,-17-1-16,-1-17 16,-17 0-1,17 0-15,-17 0 16,17 0-16</inkml:trace>
  <inkml:trace contextRef="#ctx0" brushRef="#br0" timeOffset="242222.7006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<inkml:trace contextRef="#ctx0" brushRef="#br0" timeOffset="242667.8484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<inkml:trace contextRef="#ctx0" brushRef="#br0" timeOffset="242863.9348">9948 14764 0,'71'-18'0,"-142"36"0,177-36 15,-71 0-15,1 1 0,-19 17 16,19-18-16,-36 1 15</inkml:trace>
  <inkml:trace contextRef="#ctx0" brushRef="#br0" timeOffset="243001.7702">10072 14817 0,'35'88'15,"-70"-176"-15,88 211 0,-18-70 16,-17-35-16,17 17 15,-17-35-15,-1 0 16,1-18-16</inkml:trace>
  <inkml:trace contextRef="#ctx0" brushRef="#br0" timeOffset="243174.4913">10354 14852 0,'0'0'16,"18"71"-16,-18-54 0,0 18 16,17-17-16,-17 0 0,18-1 15,0-17-15,-1-17 16</inkml:trace>
  <inkml:trace contextRef="#ctx0" brushRef="#br0" timeOffset="243453.7424">10530 14693 0,'0'18'15,"18"-18"-15,0 17 16,-1-17-16,1 18 0,0-18 16,-1 0-16,19 35 15,-19-17-15,1 0 0,-1 35 16,-17-36-16,0 54 15,0-54 1,0 36-16,0-35 16,0 0-16,-17-18 15,-1 0-15,1 0 16,-1-18 0,-17 18-16,17-18 15</inkml:trace>
  <inkml:trace contextRef="#ctx0" brushRef="#br0" timeOffset="247644.6375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<inkml:trace contextRef="#ctx0" brushRef="#br0" timeOffset="248089.875">9049 8943 0,'17'0'47,"1"-18"-31,0 18-16,35 0 16,-36 0-16,19 0 15,-36-17 1</inkml:trace>
  <inkml:trace contextRef="#ctx0" brushRef="#br0" timeOffset="248240.9744">9066 8978 0,'18'53'16,"-36"-106"-16,54 124 16,-36-36-16,17-17 0,1-1 15,0 1-15,-1 0 16,1-1-16,17 1 15</inkml:trace>
  <inkml:trace contextRef="#ctx0" brushRef="#br0" timeOffset="248424.7238">9260 8996 0,'0'35'16,"0"0"-16,0-17 16,18 17-16,0-17 15,17-18-15,-17 0 16</inkml:trace>
  <inkml:trace contextRef="#ctx0" brushRef="#br0" timeOffset="248674.1416">9366 8961 0,'18'-18'16,"0"18"-1,-1 0 1,1 0-16,-1 18 16,1-1-16,0 18 15,-1 18-15,-17-35 16,0 0-16,18-1 15,-18 1 1,-18 0-16,1-18 16,-1-18-1</inkml:trace>
  <inkml:trace contextRef="#ctx0" brushRef="#br0" timeOffset="248863.3363">9613 9472 0,'0'0'0,"-17"53"16,-1-35-16,0-1 0,18 1 15</inkml:trace>
  <inkml:trace contextRef="#ctx0" brushRef="#br0" timeOffset="249226.047">9790 9066 0,'0'0'0,"17"36"0,1 70 15,-18-54-15,18 54 16,-1-53-16,-17-18 16,0 18-16,0-35 15,0 0-15,0-36 16,0 0-1,0 1-15,18-1 0,17-17 16,-17 17-16,17 18 16,-17 0-16,-1 35 15,-17-17-15,-17 35 16,17-35 0,-36-1-16,19 1 0,-19 0 15,19-18-15,-1-18 16,1 0-16</inkml:trace>
  <inkml:trace contextRef="#ctx0" brushRef="#br0" timeOffset="249459.9403">10089 8961 0,'36'0'0,"-72"0"0,89 0 15,-17 0-15,-19 0 16,19 0-16,-54 0 31,0 0-15</inkml:trace>
  <inkml:trace contextRef="#ctx0" brushRef="#br0" timeOffset="249592.654">10089 8961 0,'71'0'16,"-142"0"-16,124 17 0,-53 1 0,0 17 16,0 18-1,18 0-15,0-35 16,17 17-16,-35-17 16,18-18-16,-1 0 15,1-18 1</inkml:trace>
  <inkml:trace contextRef="#ctx0" brushRef="#br0" timeOffset="249735.7525">10301 9066 0,'0'0'15,"18"53"-15,-18-35 0,17 0 0,1-1 31</inkml:trace>
  <inkml:trace contextRef="#ctx0" brushRef="#br0" timeOffset="250043.0322">10460 8961 0,'0'0'16,"35"0"-16,-17 0 0,-1 0 16,-17 17-1,0 1-15,18-1 0,-18 19 16,0-1-16,18 18 16,-18-35-16,17 35 15,-17-36-15,18 1 16,-18-1-16,0 1 15,-18-18-15,1 0 16,17 18-16,-18-18 16,0 0-16,1 0 15,-1 0-15,1 17 16</inkml:trace>
  <inkml:trace contextRef="#ctx0" brushRef="#br0" timeOffset="251589.3314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<inkml:trace contextRef="#ctx0" brushRef="#br0" timeOffset="251789.3747">15275 9137 0,'0'0'0,"0"-18"0,18 1 15,17 17 1,-17 0-16,17 0 16,-17 0-16,-1 0 15,-17 17 1</inkml:trace>
  <inkml:trace contextRef="#ctx0" brushRef="#br0" timeOffset="251905.1653">15363 9155 0,'0'17'0,"18"-52"15,-36 53-15,1 17 0,17-17 16,-18-1-16,18 1 0,0-1 0,0 1 15,35 17-15,-17-17 16,17-18-16,1 0 16,-19 0-16,-17-18 15,18 18-15</inkml:trace>
  <inkml:trace contextRef="#ctx0" brushRef="#br0" timeOffset="252132.5573">15522 9137 0,'18'18'16,"-18"-1"-16,18 19 15,-18-19-15,0 1 16,0-1-16,0 1 0,-36 0 16,19-1-16,-1 1 15,0-18 1,18 18-16,18-18 15,17 0-15,18-18 16,-18 0-16,1 18 0</inkml:trace>
  <inkml:trace contextRef="#ctx0" brushRef="#br0" timeOffset="252428.9585">15681 9119 0,'0'-17'16,"0"34"-16,0-52 0,18 35 0,-1 0 16,19 0-16,-19 0 15,1 18 1,-1-1-16,-17 1 16,18 0-16,-18 17 15,0 0-15,0-17 16,0 17-16,0-17 15,-18-18 17,1 0-17,-1 0 1,1 0-16</inkml:trace>
  <inkml:trace contextRef="#ctx0" brushRef="#br0" timeOffset="252617.2159">15946 9684 0,'-36'35'0,"72"-70"0,-89 88 15,17-36-15,19-17 16</inkml:trace>
  <inkml:trace contextRef="#ctx0" brushRef="#br0" timeOffset="253034.1006">16122 9155 0,'0'88'0,"0"-176"0,0 229 15,18-53 1,-1-53-16,-17 0 0,18 1 16,0-19-16,-18 1 0,17 0 15,1-18-15,-18-18 16,17 18-16,1-35 16,17 17-1,-17 18-15,0 18 16,-1-1-16,-34 36 15,17-35-15,-36 17 16,19-35-16,-1 18 16,0-18-16,1 0 15,-1-18-15</inkml:trace>
  <inkml:trace contextRef="#ctx0" brushRef="#br0" timeOffset="253201.7697">16404 8978 0,'18'0'15,"-36"0"-15,36-17 0</inkml:trace>
  <inkml:trace contextRef="#ctx0" brushRef="#br0" timeOffset="253346.6224">16404 9119 0,'18'36'16,"-36"-72"-16,36 89 0,-1-35 15,1-18-15,0 18 16,-1-18-16</inkml:trace>
  <inkml:trace contextRef="#ctx0" brushRef="#br0" timeOffset="253505.9173">16563 9137 0,'18'18'15,"-36"-36"-15,53 36 16,-17-18-16</inkml:trace>
  <inkml:trace contextRef="#ctx0" brushRef="#br0" timeOffset="253823.9025">16686 8978 0,'18'0'16,"0"0"0,-1-17-1,1 17-15,17 17 16,-17-17-16,17 18 16,-35-1-16,18 19 15,-18-19-15,-18 19 16,18-19-1,0 36-15,-17-35 16,-1 0 0,0-1-16,1-17 15,-1 0-15,0 0 0,-35 0 16,36 0 0,-36 0-16,35 18 15</inkml:trace>
  <inkml:trace contextRef="#ctx0" brushRef="#br0" timeOffset="255960.136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<inkml:trace contextRef="#ctx0" brushRef="#br0" timeOffset="256326.4383">28522 9402 0,'0'0'0,"18"-18"0,-1 18 16,-17 18-1,0 34-15,0-34 16,18 53 0,-18-54-16,18 19 15,-18-19-15,35 1 16,-17-18-16,-1 0 16,1-18-16,-1 18 15</inkml:trace>
  <inkml:trace contextRef="#ctx0" brushRef="#br0" timeOffset="257000.6032">28522 9402 0,'0'-18'16,"18"0"15,-1 18-15,36 0-16,-35-17 15,17 17-15,-17 0 16,-1 0-16</inkml:trace>
  <inkml:trace contextRef="#ctx0" brushRef="#br0" timeOffset="257294.7091">28769 9402 0,'-18'0'16,"18"17"-1,-17 18-15,17-17 0,0 35 16,0-35-1,0-1-15,17-17 0,-17 18 16,18 0-16,17-18 16,-17 0-16,17 0 15,-17 0-15</inkml:trace>
  <inkml:trace contextRef="#ctx0" brushRef="#br0" timeOffset="257595.3857">28981 9560 0,'-18'0'16,"18"18"-1,18-18-15,-1 0 16</inkml:trace>
  <inkml:trace contextRef="#ctx0" brushRef="#br0" timeOffset="257956.6351">28963 9366 0,'0'-17'15,"0"34"-15,18-34 16,-1 17 0,1 0-16,0 0 15,-1 0-15,1 17 16,-18 1 0,0 17-1,0-17-15,0 17 0,-18-17 16,18 35-16,0-18 15,0-17-15,18-1 16,-18 1 0,-18-18-1,1-18-15,-1 1 16,0 17-16,1 0 16,17 17-1,0 1-15</inkml:trace>
  <inkml:trace contextRef="#ctx0" brushRef="#br0" timeOffset="258139.3193">29139 9843 0,'-17'17'0,"-1"1"16,1-1-16,17 1 15,-18 0-15,0-1 16,18 1-16,0 0 0,-17-18 16</inkml:trace>
  <inkml:trace contextRef="#ctx0" brushRef="#br0" timeOffset="258490.5272">29333 9507 0,'0'0'0,"0"106"16,0-53-16,0 0 0,0 35 16,18-35-16,-18 0 15,18-18-15,-18-17 16,17-36-1,-17 1 1,18 17-16,0-18 0,17-17 16,-17 35-16,-1 0 15,1 35-15,-18-17 16,0-1-16,-18 1 16,-17 0-16,17-18 15,-17-18-15,17 18 16,1-35-1,17 17-15,0 0 16</inkml:trace>
  <inkml:trace contextRef="#ctx0" brushRef="#br0" timeOffset="258878.7907">29598 9402 0,'18'0'15,"-1"-18"-15,19 18 16,-19 0-16,19 0 0,-1-18 15,-18 18 1</inkml:trace>
  <inkml:trace contextRef="#ctx0" brushRef="#br0" timeOffset="259057.8618">29669 9402 0,'0'0'0,"0"52"16,0-34-16,0 17 15,0 18-15,0-35 16,0 0-16,17-1 16,-17 1-16,0-1 0,0 1 15,18-18-15,-18 18 0,18-18 16,-1-18-16</inkml:trace>
  <inkml:trace contextRef="#ctx0" brushRef="#br0" timeOffset="259292.1432">29810 9490 0,'0'17'16,"0"1"-16,0 35 16,0-35-1,17-1-15,-17 36 0,0-35 16,18-18-1,-18 17-15,18-17 0,-1 0 16,1 0-16,17-17 0,-17 17 16,-1-18-1,-17 0-15,0 1 0</inkml:trace>
  <inkml:trace contextRef="#ctx0" brushRef="#br0" timeOffset="259824.4943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<inkml:trace contextRef="#ctx0" brushRef="#br0" timeOffset="261481.519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<inkml:trace contextRef="#ctx0" brushRef="#br0" timeOffset="261771.157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<inkml:trace contextRef="#ctx0" brushRef="#br0" timeOffset="261905.14">28769 11218 0,'0'-17'0,"0"34"15,0-52-15,18 17 16,-1 18-16,19-17 15,-19 17-15,1 0 16,17 0-16,-17-18 16,-1 18-16,1 0 15</inkml:trace>
  <inkml:trace contextRef="#ctx0" brushRef="#br0" timeOffset="262256">29034 10548 0,'17'-18'16,"19"1"-16,-19 17 15,18 0-15,1-18 0,-1 18 16,18-17-1,-35-1-15,-1 18 0,-34 0 16</inkml:trace>
  <inkml:trace contextRef="#ctx0" brushRef="#br0" timeOffset="262443.8701">29139 10601 0,'0'0'16,"18"53"-16,-18-18 0,18 18 15,-18-35-15,17 17 16,1-17-16,0-1 16,17-17-1,-17 0-15,-1 0 0,1 0 16,-1 0-16,1-17 16,-18-1-16</inkml:trace>
  <inkml:trace contextRef="#ctx0" brushRef="#br0" timeOffset="263957.3681">29528 10566 0,'-18'0'16,"0"0"-16,1 35 15,17-17 1,0-1-16,0 1 0,0 0 0,0-1 16,17 1-1,1-18-15,0 0 16,-1 0-16,1 0 16,-1 0-16,1 0 15</inkml:trace>
  <inkml:trace contextRef="#ctx0" brushRef="#br0" timeOffset="264311.766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<inkml:trace contextRef="#ctx0" brushRef="#br0" timeOffset="281175.0491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<inkml:trace contextRef="#ctx0" brushRef="#br0" timeOffset="281463.1407">15452 10601 0,'35'0'16,"-17"18"-16,17-1 16,-17-17-16,-1 18 0,1 17 15,-18-17-15,0 17 16,-18-17-16,18-1 15,-17 1-15,17 0 16,0-1-16,0 19 16,0-19-16,35 1 15,-18-18-15,1 17 16,0-17-16,-1 0 0,19 0 16,-54 0-1,0 0 1</inkml:trace>
  <inkml:trace contextRef="#ctx0" brushRef="#br0" timeOffset="281575.1462">15505 10901 0,'-18'-18'16,"36"36"-16,-36-53 0,53 17 15,-17 0-15,35 1 16,-18-1-16,-17 0 16,35 1-16,-18 17 15</inkml:trace>
  <inkml:trace contextRef="#ctx0" brushRef="#br0" timeOffset="281807.8663">15716 10266 0,'0'0'16,"18"0"-16,0-18 16,-1 18-16,18-17 15,1-1-15,-19 18 0,36-18 16,-35 1-16</inkml:trace>
  <inkml:trace contextRef="#ctx0" brushRef="#br0" timeOffset="281985.7572">15769 10248 0,'0'35'16,"0"-70"-16,0 106 0,18-54 15,-18 36-15,17-17 16,1-1-16,0-17 16,-1-18-16,1 17 15,0-17-15,-1 0 0,19 0 16,-36-17-16,17-1 15</inkml:trace>
  <inkml:trace contextRef="#ctx0" brushRef="#br0" timeOffset="282141.8461">15963 10354 0,'0'0'16,"0"35"-16,0-17 0,0 0 0,18 17 15,-18-17 1,17-18-16,1 0 16,0 0-16</inkml:trace>
  <inkml:trace contextRef="#ctx0" brushRef="#br0" timeOffset="282464.5013">16069 10195 0,'0'0'16,"0"-17"-16,18 17 16,-1 0-1,1 0-15,0 0 0,-1 0 16,1 0-16,0 0 16,-18 17-16,17 1 15,-17 35 1,0-36-16,18 19 0,-1 17 15,-17-36-15,18 36 16,0-35-16,-18 0 16,0-1-16,-18-17 31,0-17-15,-17 17-16,18 0 15,-1 0-15,-17 17 16</inkml:trace>
  <inkml:trace contextRef="#ctx0" brushRef="#br0" timeOffset="296816.7212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<inkml:trace contextRef="#ctx0" brushRef="#br0" timeOffset="298143.0341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<inkml:trace contextRef="#ctx0" brushRef="#br0" timeOffset="298513.5886">9402 10513 0,'17'0'32,"18"0"-17,1-18-15,17 1 16,-18 17-16,0-18 15,-17 18-15,-1 18 16,-17 17-16,0-18 16,0 54-16,0-53 15,0 52-15,0-52 16,0 35 0,0-36-16,36 1 15,-19-18-15,1 18 0,35-18 16,-35 0-16,-1 0 15,1 0-15,-36-18 16,1 18 0</inkml:trace>
  <inkml:trace contextRef="#ctx0" brushRef="#br0" timeOffset="298652.5426">9507 10689 0,'0'0'15,"53"0"-15,-17 0 0,34-17 16,-35 17-16,1-18 16,17 18-1,-53-18-15</inkml:trace>
  <inkml:trace contextRef="#ctx0" brushRef="#br0" timeOffset="299091.1714">9843 10125 0,'17'0'16,"1"0"-16,17-18 15,0 18 1,1-18-16,-1 18 16,-17-17-16,-1 17 15,-17-18 1</inkml:trace>
  <inkml:trace contextRef="#ctx0" brushRef="#br0" timeOffset="299281.6654">9895 10195 0,'18'53'15,"-36"-106"-15,36 124 0,0-36 16,-1 0-16,1-35 0,17 36 15,-17-36-15,17 17 16,-17-17-16,-1 18 16,1-18-1,-18-18-15</inkml:trace>
  <inkml:trace contextRef="#ctx0" brushRef="#br0" timeOffset="299482.5956">10142 10142 0,'18'36'16,"-36"-72"-16,36 89 0,-18-35 0,0 0 16,0-1-16,18 1 15,-18-1-15,17 1 16,1-18-16</inkml:trace>
  <inkml:trace contextRef="#ctx0" brushRef="#br0" timeOffset="299819.295">10248 10054 0,'0'0'0,"18"-17"15,-1-1-15,1 18 16,0-18-16,-1 1 16,1 17-16,0 0 15,-1 0-15,1 0 16,-18 17 0,18 36-16,-1-18 15,-17 36-15,18-36 16,0 1-16,-1 34 15,1-52-15,17 35 16,-35-36-16,0 1 16,0 0-16,-18-18 15,-17 17-15,18-17 16,-36 0-16,17 0 16,-17 18-16</inkml:trace>
  <inkml:trace contextRef="#ctx0" brushRef="#br2" timeOffset="314584.7418">3369 6403 0,'18'0'31,"17"0"-31,88 0 15,-34 0-15,158-35 16,-106 17-16,176-17 16,-140 17-16,-19-17 0,19 17 15,123 1 1,-177-1-16,71 0 16,-141 18-16,18 0 15,-89 0-15</inkml:trace>
  <inkml:trace contextRef="#ctx0" brushRef="#br2" timeOffset="315147.1216">4022 7003 0,'-18'-18'15,"18"0"-15,18 36 47,17 17-31,-17-17-16,35 0 16,-18 17-16,18-18 0,53 36 15,-54-53 1,-16 18-16,17 0 0,17-1 15,-35-17-15,1 18 16,-19 0 0,-17-36-16</inkml:trace>
  <inkml:trace contextRef="#ctx0" brushRef="#br2" timeOffset="315314.0476">4463 6844 0,'-53'53'16,"106"-106"-16,-159 159 0,18-18 15,35-18-15,17-17 16,-69 89-16,69-90 16,-17 19-16</inkml:trace>
  <inkml:trace contextRef="#ctx0" brushRef="#br2" timeOffset="315992.9012">6085 5997 0,'0'0'0,"18"18"0,17 17 15,1-17-15,69-18 16,-16 0-16,69 0 16,-87-18-1,0 18-15,-1 0 0,1-17 16,-18 17-16,-1 0 0,19-18 15,-53 18-15</inkml:trace>
  <inkml:trace contextRef="#ctx0" brushRef="#br2" timeOffset="316193.0476">6844 5874 0,'0'0'0,"18"0"16,34 17-1,-16 19-15,52 17 16,-35-36-16,53 36 15,-71-35-15,0 17 16,-17 0-16,-36 1 16,-52 34-1,-54-17 1,54 0-16,-54 18 16,71-36-16,0 0 0</inkml:trace>
  <inkml:trace contextRef="#ctx0" brushRef="#br2" timeOffset="316764.8133">11836 5944 0,'0'0'0,"-36"0"16,19 0-16,-1 0 16,36 0-1,52 18 1,1-18-16,-1 18 16,19-18-16,16 0 0,19 0 0,-18 0 15,141 0-15,-124-18 16,89 0-16,-124 1 15,53-1 1,-106 18-16,-17 0 0,0-18 16</inkml:trace>
  <inkml:trace contextRef="#ctx0" brushRef="#br2" timeOffset="316981.9645">12929 5786 0,'53'17'16,"-106"-34"-16,159 52 15,-53-18-15,0 1 0,53 35 16,-36-35-16,19 35 16,-37-18-16,1 18 15,-53-18-15,-17 36 16,-19-54 0,-52 54-16,35-36 15,-35 18-15,35-35 16,-17-1-16,52-17 15</inkml:trace>
  <inkml:trace contextRef="#ctx0" brushRef="#br2" timeOffset="317505.2367">17304 6103 0,'0'0'0,"-18"0"0,36 0 31,35 0-31,0 0 16,35 0-16,0 0 0,159-35 16,-124 35-16,177-35 15,-159-1-15,106 1 16,-141 17-16,18 1 15,-89 17-15,-17-36 16</inkml:trace>
  <inkml:trace contextRef="#ctx0" brushRef="#br2" timeOffset="317710.6206">18574 5856 0,'0'0'16,"70"18"-16,19-1 15,-54 1-15,18 0 16,0-1-16,35 19 0,-71-1 16,1 18-16,-18-36 15,-18 19-15,-17-1 16,-53 36-16,35-54 16,0 18-16,0 18 15,18-35 1</inkml:trace>
  <inkml:trace contextRef="#ctx0" brushRef="#br2" timeOffset="318177.601">22084 6068 0,'35'-18'15,"0"18"-15,1-17 16,70-1-16,-36 18 15,18-18-15,18 18 0,-18-17 16,89-1-16,-107 0 16,-17 18-16,0 0 15,-18 0-15,-17 0 0,-36 0 16</inkml:trace>
  <inkml:trace contextRef="#ctx0" brushRef="#br2" timeOffset="318366.9859">22825 5856 0,'-18'-18'15,"36"36"-15,-18-36 0,53 18 16,-18 0-16,18 18 16,53 35-16,-53-18 15,0-17-15,-1 17 0,-16 1 16,-1 16-16,-35-34 16,-35 35-1,-1-35-15,-87 35 16,70-36-16,-53 18 15,89 1-15,-19-36 16</inkml:trace>
  <inkml:trace contextRef="#ctx0" brushRef="#br2" timeOffset="320018.9348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inkml:trace contextRef="#ctx0" brushRef="#br2" timeOffset="321653.4005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<inkml:trace contextRef="#ctx0" brushRef="#br2" timeOffset="322010.1309">31997 8484 0,'0'18'32,"0"35"-32,0-18 15,0 18-15,18 0 0,-1 53 16,1-53-1,0 0-15,-1 52 16,18-16 0,-17-54-16,0 0 0,35 18 15,-36-53-15,19 0 16,-1 0-16,0-17 0,0-1 16,1-17-16,52-36 15,-53 18-15,36-35 16,-54 70-16,19-35 15,-36 36-15,-18 17 16,0 17 0</inkml:trace>
  <inkml:trace contextRef="#ctx0" brushRef="#br2" timeOffset="323089.56">31133 10830 0,'0'-17'15,"-18"17"32,-53 17-31,36-17-16,-35 18 15,17 0 1,-53-1-16,53 1 16,0-18-16,-35 17 15,70-17-15,1 0 16,34 0 0,18 0-16,-17 0 15,17 0-15,18-17 16</inkml:trace>
  <inkml:trace contextRef="#ctx0" brushRef="#br2" timeOffset="323327.8005">30815 10777 0,'-35'0'16,"70"0"-16,-88 0 0,18 0 0,-18 36 15,35-19-15,-35 19 16,18-19-1,35 1-15,-17 17 16,17-17-16,52 17 16,-34-17-16,70-1 15,-52 1-15,-1-18 16,-17 18-16,-1-18 0,1 17 16,-53-17-1,-1 0-15</inkml:trace>
  <inkml:trace contextRef="#ctx0" brushRef="#br2" timeOffset="324028.4852">27587 10918 0,'0'0'16,"-17"0"-16,-1 0 0,0 0 16,1 0 109,-1 0-125,0 0 15,-52 18-15,17-18 16,0 18-16,-18-1 0,-193 19 16,87-19-1,36 1 1,53-18-1,71 0 1,34 0 0,36 0-1,-18 0-15</inkml:trace>
  <inkml:trace contextRef="#ctx0" brushRef="#br2" timeOffset="324312.5575">26846 10830 0,'-17'0'15,"34"0"-15,-52 0 0,17 0 0,-17 18 16,18-18-16,-36 35 16,35-17-16,0 17 15,1 0-15,17 1 16,17-1-1,1-17-15,35-1 16,-18-17-16,36 0 16,-36 0-16,18 0 15,-35-17-15,-36-1 16,-53 18 0</inkml:trace>
  <inkml:trace contextRef="#ctx0" brushRef="#br2" timeOffset="324874.0233">23442 10513 0,'-18'0'62,"-34"17"-46,-1 1-16,-53 17 16,35-17-16,1-18 0,-54 35 15,71-17-15,0 0 16,36-18-16,-1 0 15,36 0-15,-1-18 16</inkml:trace>
  <inkml:trace contextRef="#ctx0" brushRef="#br2" timeOffset="325080.1363">23178 10513 0,'-53'0'0,"106"0"0,-142 0 15,-17 0-15,36 0 16,17 17-16,0 1 16,0 0-16,18-1 0,0 36 15,35-17-15,17-1 16,54 35-16,-18-52 16,0 17-16,17 1 0,1-19 15,-1 18-15</inkml:trace>
  <inkml:trace contextRef="#ctx0" brushRef="#br2" timeOffset="325808.2314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<inkml:trace contextRef="#ctx0" brushRef="#br2" timeOffset="326453.2225">21625 11818 0,'18'0'15,"-18"18"-15,18 52 16,-18 1-16,17-18 15,-17 35-15,18 53 16,-18-70-16,17-1 0,-17 36 16,0-53-16,0 17 15,-17-34-15,17-19 16,-18-17 0,1 0-16,-19-35 15,1 17-15</inkml:trace>
  <inkml:trace contextRef="#ctx0" brushRef="#br2" timeOffset="326609.9031">21449 12506 0,'-18'0'16,"18"53"0,18-35-16,0 17 0,34 0 15,1-17-15,36-1 16,-37-17-16,19-17 16,-36-1-16,18-17 15,-53 0-15,0-18 16,-35 17-1,0 19-15</inkml:trace>
  <inkml:trace contextRef="#ctx0" brushRef="#br2" timeOffset="327126.6504">19562 10954 0,'0'0'16,"35"-18"-16,-18 18 0,-17-18 15,-17 18-15,-36-17 16,0 17-16,-70 0 16,34 0-16,-122 17 15,87-17-15,-158 36 16,123-19-16,-176 1 16,176 0-16,18-1 15,18 1-15,35-18 0,35 18 16,0-18-16,35 0 15,18 0-15,35-18 16,1 0-16</inkml:trace>
  <inkml:trace contextRef="#ctx0" brushRef="#br2" timeOffset="327361.3332">17780 10883 0,'-53'18'0,"106"-36"0,-229 71 16,123-53-16,-35 35 16,52-17-16,-34 17 15,52-17-15,0 17 16,18-17-16,71 35 16,-36-18-16,18-17 15,0 17-15,0-17 16,18 17-16,-36-17 15,-18-1-15</inkml:trace>
  <inkml:trace contextRef="#ctx0" brushRef="#br2" timeOffset="327905.9837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inkml:trace contextRef="#ctx0" brushRef="#br2" timeOffset="328465.7279">14182 10795 0,'35'-18'0,"-70"36"0,88-36 15,-53 1-15,-18 17 16,-17 0 0,-1 0-16,-69 0 15,34 17-15,-17-17 16,-36 18-16,-140 0 15,-54 17-15,142-35 16,17 18-16,-17-1 0,17-17 16,-123 18-1,158-1-15,-52-17 16,123 0-16,0 0 16,71 0-16,-1 0 15,19-17-15,52-18 16</inkml:trace>
  <inkml:trace contextRef="#ctx0" brushRef="#br2" timeOffset="328723.1794">12347 10689 0,'0'0'15,"-17"-17"-15,-54 34 16,18-17-16,0 0 0,-53 18 15,-17 17 1,88-17-16,-18-1 16,17 1-16,1 17 15,35-17-15,18 17 0,35 53 16,0-52-16,70 34 16,-52-34-16,87 34 15,-87-35-15,35 36 16</inkml:trace>
  <inkml:trace contextRef="#ctx0" brushRef="#br2" timeOffset="329411.9033">10548 13229 0,'-123'0'15,"34"0"1</inkml:trace>
  <inkml:trace contextRef="#ctx0" brushRef="#br2" timeOffset="329940.0641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<inkml:trace contextRef="#ctx0" brushRef="#br2" timeOffset="330884.6916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inkml:trace contextRef="#ctx0" brushRef="#br2" timeOffset="331786.4558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<inkml:trace contextRef="#ctx0" brushRef="#br2" timeOffset="332827.8365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<inkml:trace contextRef="#ctx0" brushRef="#br2" timeOffset="349660.0716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<inkml:trace contextRef="#ctx0" brushRef="#br2" timeOffset="350760.7845">15328 16510 0,'35'0'15,"-17"-18"-15,35 18 16,-35 0-16,17-17 0,18 17 15,-18 0 1,-17 0-16</inkml:trace>
  <inkml:trace contextRef="#ctx0" brushRef="#br2" timeOffset="350878.1239">15416 16651 0,'53'18'0,"-106"-36"0,124 36 15,0-18-15,-36-18 16,0 18-16</inkml:trace>
  <inkml:trace contextRef="#ctx0" brushRef="#br2" timeOffset="352257.4874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<inkml:trace contextRef="#ctx0" brushRef="#br2" timeOffset="352424.5468">17321 16457 0,'0'0'0,"18"18"16,0-18 0,17 0-16,-17-18 0,52 18 15,-52-18-15,35 1 16</inkml:trace>
  <inkml:trace contextRef="#ctx0" brushRef="#br2" timeOffset="353040.1991">18662 16193 0,'0'17'0,"-18"71"16,1-35-1,-1 0-15,-17 0 0,-36 35 16,36-52-16,0-1 16,-1-18-16,1-17 0,-18 0 15,36-17-15,-19-36 16,36 18-16,0-18 16,18 35-16,17-17 15,-17 35 1,52 0-16,-17 17 15,18 36-15,-54-17 16,54 17 0,-53-18-16,17 18 15,-17-36-15,17 1 16</inkml:trace>
  <inkml:trace contextRef="#ctx0" brushRef="#br2" timeOffset="353470.457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<inkml:trace contextRef="#ctx0" brushRef="#br2" timeOffset="354086.7616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<inkml:trace contextRef="#ctx0" brushRef="#br2" timeOffset="354287.9416">20373 15946 0,'18'0'16,"17"-18"0,-18 18-16,1-18 15,0 18-15</inkml:trace>
  <inkml:trace contextRef="#ctx0" brushRef="#br2" timeOffset="354470.4938">20426 15963 0,'0'18'0,"0"-36"0,0 53 16,0 1-16,0-19 16,0 19-16,0-1 0,0-17 0,17 17 15,1 18 1,17-36-16,-35 1 16,36-18-16,-19 0 15,1 0-15,0 0 16,-18-18-16</inkml:trace>
  <inkml:trace contextRef="#ctx0" brushRef="#br2" timeOffset="355342.5604">20743 16157 0,'18'-17'47,"0"-1"-47,-1 0 16,1 1-16,0-19 15,-1 19-15,1-1 16,-18-35-16,0 36 16,0-1-16,0 0 15,-18 1-15,1 17 16,-1 0-16,0 17 15,18 19 1,0-19-16,-17 18 16,17-17-16,17 35 15,-17-35-15,18-1 16,0 1-16,-1 0 0,18-1 16,-17-17-16,17 0 15,-17 0-15,0-17 16</inkml:trace>
  <inkml:trace contextRef="#ctx0" brushRef="#br2" timeOffset="355633.9126">21008 15840 0,'18'0'15,"-1"17"1,18 1-1,-17 0-15,35-18 16,-53 17-16,18-17 16,-1 36-16,-17-19 15,18 18-15,-18 1 16,0-1-16,0-17 16,0-1-16,18 1 15,-36-18 1,0 0-1,-35 0-15,18 0 16,0 0-16,-18 0 16</inkml:trace>
  <inkml:trace contextRef="#ctx0" brushRef="#br2" timeOffset="356149.4295">17004 15946 0,'18'-18'16,"-1"18"-16,36-18 15,-18 1-15,18-19 16,-17 36-16,-1-17 16,-35-1-1</inkml:trace>
  <inkml:trace contextRef="#ctx0" brushRef="#br2" timeOffset="356329.1687">17092 15946 0,'0'0'0,"0"35"0,0 18 16,0-18-16,18-17 16,-18-1-16,17 1 15,1 0-15,0-1 0,-1-17 16,1 18-16,0-36 16,-18 1-1</inkml:trace>
  <inkml:trace contextRef="#ctx0" brushRef="#br2" timeOffset="356639.9662">17251 16140 0,'0'0'16,"17"0"-16,1 0 0,0 0 16,17-36-1,-17 1-15,17 17 16,-17-35-16,-1-35 15,-17 35 1,-17 0 0,-1 1-16,0 34 15,1 18 1,17 18-16,0 34 16,0-16-16,17 34 15,1-34-15,35 16 16,-35-34-16,17 0 0,0 17 15,-17-35-15,-1-18 16,1 18-16,-18-17 16</inkml:trace>
  <inkml:trace contextRef="#ctx0" brushRef="#br2" timeOffset="356895.3663">17551 15752 0,'0'0'15,"17"-18"-15,1 18 16,0 0-16,17 0 16,-17 18-16,17-1 15,-35 1-15,17 17 0,1 18 16,-18-35-16,18 35 16,-18-36-1,0 1-15,0-1 16,-18 1-1,0-18-15,1 0 16,-54-18 0,36 18-16,-18 0 0</inkml:trace>
  <inkml:trace contextRef="#ctx0" brushRef="#br2" timeOffset="357379.9149">14746 15963 0,'0'-17'0,"18"-1"32,17 18-32,-17 0 0,35-18 15,-36 18-15,36 0 16,-35 0-16,-1 0 15,-34 0 1</inkml:trace>
  <inkml:trace contextRef="#ctx0" brushRef="#br2" timeOffset="357501.9126">14852 16034 0,'0'53'15,"0"-106"-15,0 141 0,0-70 16,0-1-16,18 19 15,-18-19-15,17-17 0,1 18 16</inkml:trace>
  <inkml:trace contextRef="#ctx0" brushRef="#br2" timeOffset="357834.5025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<inkml:trace contextRef="#ctx0" brushRef="#br2" timeOffset="358091.7342">15258 15893 0,'17'0'16,"19"0"-1,16 0 1,-16 0-16,-19 0 0,19 35 15,-19 0 1,-17 18 0,0 0-1,-17-35-15,-1 17 16,18-17-16,-18-18 0,18 17 16,-17-17-16,-1 0 15,-17 18 1,35 0-16</inkml:trace>
  <inkml:trace contextRef="#ctx0" brushRef="#br2" timeOffset="358652.7994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<inkml:trace contextRef="#ctx0" brushRef="#br2" timeOffset="358853.0438">14834 17268 0,'36'-17'16,"-1"17"-16,0 0 15,0-18-15,1 18 0,-1-17 0,0 17 16,1 0-16</inkml:trace>
  <inkml:trace contextRef="#ctx0" brushRef="#br2" timeOffset="358996.5066">14993 17286 0,'71'-70'0,"-142"140"0,36-35 0,35 36 16,-18-18-16,18-18 16,18 18-16,-1 0 15,19 0-15,-1-35 16,18-1-1,-35 1-15,-1-18 0,18-18 16</inkml:trace>
  <inkml:trace contextRef="#ctx0" brushRef="#br2" timeOffset="359498.2982">15117 16598 0</inkml:trace>
  <inkml:trace contextRef="#ctx0" brushRef="#br2" timeOffset="359820.4315">15205 16739 0,'0'18'47</inkml:trace>
  <inkml:trace contextRef="#ctx0" brushRef="#br2" timeOffset="360481.6606">15134 17498 0,'0'-18'31,"18"1"-15,-1-1-16,1-35 15,0 35-15,-1-17 16,-17-18-16,18 35 15,-18-17-15,0 18 16,-18-1-16,1 18 16,17 18-1,-18-1-15,18 18 16,0-17-16,0 53 16,18-36-16,-18 0 15,17-17-15,36 17 0,-35-17 16,35-18-16,-36-18 15</inkml:trace>
  <inkml:trace contextRef="#ctx0" brushRef="#br2" timeOffset="360788.8962">15346 17198 0,'0'0'0,"17"0"16,1 0 0,0 0-16,17 0 15,0 35 1,-35-17-16,18 35 16,0-18-16,-18 0 0,0 18 15,0-17-15,0-1 16,0-18-1,0 19-15,-18-19 16,18-34 0,-18-1-16,1 0 15,-1 18-15</inkml:trace>
  <inkml:trace contextRef="#ctx0" brushRef="#br2" timeOffset="360979.4814">15540 17762 0,'0'18'16,"18"-18"-16</inkml:trace>
  <inkml:trace contextRef="#ctx0" brushRef="#br2" timeOffset="361093.4266">15593 17992 0,'0'0'15,"0"17"-15,17-17 0,1 0 16</inkml:trace>
  <inkml:trace contextRef="#ctx0" brushRef="#br2" timeOffset="361255.079">15840 17745 0,'0'0'16,"53"-18"-16,-36 0 0,19 18 15,34-17 1,-52 17-16,-1 17 16</inkml:trace>
  <inkml:trace contextRef="#ctx0" brushRef="#br2" timeOffset="361374.1715">15928 17921 0,'35'18'16,"0"-18"-16,1-18 0,-1 0 15,0 1-15,1-1 0,-1 1 16</inkml:trace>
  <inkml:trace contextRef="#ctx0" brushRef="#br2" timeOffset="362023.6245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<inkml:trace contextRef="#ctx0" brushRef="#br2" timeOffset="362191.3456">17268 17321 0,'0'-17'15,"18"-1"-15,0 18 16,17-18-16,-17 1 16,17 17-16,0-18 0</inkml:trace>
  <inkml:trace contextRef="#ctx0" brushRef="#br2" timeOffset="362312.5098">17374 17427 0,'-17'18'0,"34"-36"0,-34 89 0,17-1 16,0-52-16,17 35 15,19-53-15,-19 0 16,36 0 0,-35 0-16</inkml:trace>
  <inkml:trace contextRef="#ctx0" brushRef="#br2" timeOffset="362724.6007">17604 17639 0,'0'-18'16,"0"-17"0,35-18-1,-17 0-15,17-17 16,-18 17-1,-17 35-15,-17 0 0,17 1 0,-18 17 16,1 0-16,-1 0 16,0 53-1,18-18-15,0 18 16,0-35-16,36 34 16,-1-34-16,18 0 15,-18-18-15,0-36 16,-17 19-16</inkml:trace>
  <inkml:trace contextRef="#ctx0" brushRef="#br2" timeOffset="362973.6113">17780 17304 0,'0'-18'15,"0"36"-15,0-54 0,0 1 16,18 35-16,17-17 16,-17 17-16,-1 0 15,36 35 1,-35 0-16,-1 0 0,-17 1 0,18-1 15,-18 18 1,0-18-16,0 36 16,0-54-16,-18 36 15,1-35-15,-1-18 16,0 0 0,1-18-16,-1 18 15,18 18 1</inkml:trace>
  <inkml:trace contextRef="#ctx0" brushRef="#br2" timeOffset="363307.9792">18203 17851 0,'0'0'16,"18"0"-16,0 0 0,17 0 15,0 0 1,36-18-16,-54 0 16</inkml:trace>
  <inkml:trace contextRef="#ctx0" brushRef="#br2" timeOffset="363845.0291">19262 17604 0,'17'105'0,"-34"-210"0,34 263 15,-34-52 1,-1-53-16,0 0 0,-17 0 0,0-18 16,0 1-16,-1-19 15,-52 1-15,53-18 16,0 0-16,-36-53 15,53 35-15,18-52 16,18 34-16,0 19 0,70-1 16,-35 18-16,53 18 15,-36 17 1,18 36-16,-52-18 16,17 17-16,-36-35 15,1 18 1,-1-35-16</inkml:trace>
  <inkml:trace contextRef="#ctx0" brushRef="#br2" timeOffset="364242.0278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<inkml:trace contextRef="#ctx0" brushRef="#br2" timeOffset="364769.8904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<inkml:trace contextRef="#ctx0" brushRef="#br2" timeOffset="364993.9219">20638 17233 0,'52'-35'16,"-104"70"-16,140-88 0,-35 36 15,-36-1-15</inkml:trace>
  <inkml:trace contextRef="#ctx0" brushRef="#br2" timeOffset="365175.9043">20602 17321 0,'0'0'16,"18"71"-16,-18-36 15,18 18-15,-1-18 16,1 1-16,-1-1 0,19 0 16,-19-17-16,1-18 15,0 0-15,-1 0 0,1 0 16</inkml:trace>
  <inkml:trace contextRef="#ctx0" brushRef="#br2" timeOffset="365532.6786">20937 17568 0,'0'-17'0,"36"-19"15,-19 19 1,19-36-16,-19 18 16,1 17-16,-18-35 15,0 35-15,0 1 0,-18-19 16,1 19 0,-1 17-16,0 0 15,18 17-15,0 19 0,0 17 16,0-18-16,18 18 15,0-18-15,34 0 16,-34-17 0,35-18-16,-35-18 15,-1 18-15</inkml:trace>
  <inkml:trace contextRef="#ctx0" brushRef="#br2" timeOffset="365820.6933">21220 17145 0,'0'0'16,"17"0"-16,1 0 0,0 0 15,-1 0-15,18 18 16,-17-1 0,-18 19-16,18-19 15,-1 36-15,-17-18 16,18 1-16,-18-1 15,18 0-15,-18-17 0,17 17 0,-17-17 16,18-1-16,-18 19 0,0-1 16,0-17-1,-35-1-15,17-17 16,-35 18 0,18 0-16,0-1 0,-1 1 15</inkml:trace>
  <inkml:trace contextRef="#ctx0" brushRef="#br0" timeOffset="452687.5622">9843 8079 0,'0'17'15,"0"-34"-15,-18 34 16,36-17 15,-1 18-15,1-18-16,-1 0 16,19 0-16,17 0 0,0-18 15,88 18-15,-71 0 16,18 0-16,71 0 15,-71 0-15,89 0 16,-107 0-16,1 18 16,52-18-16,-87 0 15,-1 18-15,-17-18 16,-36 17 0,0-17-16</inkml:trace>
  <inkml:trace contextRef="#ctx0" brushRef="#br0" timeOffset="454671.8075">11748 8149 0,'17'0'47,"54"-17"-32,-36 17-15,71-18 16,-36 0-16,1 18 0,-18-17 16,88 17-1,-88 0-15,0 0 0,17 0 16</inkml:trace>
  <inkml:trace contextRef="#ctx0" brushRef="#br0" timeOffset="464870.7794">11060 8149 0,'0'-17'31,"17"17"-15,-17-18-16,18 18 31,17 0-31,18 18 16,-18-1-16,18-17 16,53 18-16,-35-18 15,70 0 1,-71 0-16,71-18 15,-88 18-15,53 0 16</inkml:trace>
  <inkml:trace contextRef="#ctx0" brushRef="#br0" timeOffset="467079.9991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inkml:trace contextRef="#ctx0" brushRef="#br0" timeOffset="469766.3266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inkml:trace contextRef="#ctx0" brushRef="#br0" timeOffset="474759.9391">12718 7920 0,'0'18'31,"-18"-1"-15,18 1-16,-18-1 15,18 1-15,-17 17 16,17-17-16,-18 17 15,0-17 1,18 0-16,-17-18 0</inkml:trace>
  <inkml:trace contextRef="#ctx0" brushRef="#br0" timeOffset="475226.5549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<inkml:trace contextRef="#ctx0" brushRef="#br0" timeOffset="475476.7285">13317 7303 0,'18'17'32,"17"-17"-32,-17 0 15,0 18 1</inkml:trace>
  <inkml:trace contextRef="#ctx0" brushRef="#br0" timeOffset="475587.8342">13317 7303 0,'-17'105'16,"17"-52"-1,0-17-15,17-230 0,-34 405 0,17-176 16,0-17-16,17 0 16,1-1-16,0 1 0,17-18 15,-17 0-15,-1 0 16</inkml:trace>
  <inkml:trace contextRef="#ctx0" brushRef="#br0" timeOffset="475793.4897">13494 7391 0,'0'17'16,"0"1"-1,0 0-15,17-1 16,1 1 0,-18 0-16,18-1 15</inkml:trace>
  <inkml:trace contextRef="#ctx0" brushRef="#br0" timeOffset="476344.5854">13564 7320 0,'18'-17'16,"0"17"0,-1-18-1,1 18-15,0 0 16,-1 0 0,-17 18 15,0-1-16,0 1-15,0 17 16,18-17-16,-18-1 16,0 1-16,0 0 15,0-1 1,-18-17 0,1 0-1,-1 18 1,0-18-16</inkml:trace>
  <inkml:trace contextRef="#ctx0" brushRef="#br0" timeOffset="476550.5231">13635 7955 0,'0'0'0,"-18"53"16,18-35-16,-17 17 16,-1-17-16,-17 35 15,17-36-15,0 18 16,18-17-16</inkml:trace>
  <inkml:trace contextRef="#ctx0" brushRef="#br0" timeOffset="476932.5821">13776 7549 0,'0'36'16,"0"-72"-16,0 107 0,18 17 15,-18-35-15,-18 35 16,18-35-16,-18-17 0,1 34 16,17-52-1,0-36 1,35-17 0,-17 17-16,-18 1 15,17-1-15,1 18 0,0 0 16,-1 0-16,1 18 15,-18-1-15,0 1 0,0 17 16,-18-17-16,-17-1 16,17 1-1,1-18-15,-1 0 16,0 0-16,18-18 16</inkml:trace>
  <inkml:trace contextRef="#ctx0" brushRef="#br0" timeOffset="477135.0871">13988 7461 0,'0'0'0,"17"0"0,1-17 16,0 17-16,17-18 15</inkml:trace>
  <inkml:trace contextRef="#ctx0" brushRef="#br0" timeOffset="477283.9083">13988 7461 0,'0'124'16,"0"-248"-16,0 265 15,0-105-15,17 34 16,-17-52-16,0-1 0,18 1 16,0-18-16,-1 0 15</inkml:trace>
  <inkml:trace contextRef="#ctx0" brushRef="#br0" timeOffset="477484.3486">14129 7549 0,'0'0'0,"0"18"0,0 0 16,0-1-16,0 1 16,0 0-16,0 17 15,17-17-15,-17 17 16,0-18-16</inkml:trace>
  <inkml:trace contextRef="#ctx0" brushRef="#br0" timeOffset="477807.4672">14217 7461 0,'18'-17'16,"-36"34"-16,53-34 16,-17 17-16,0 0 15,-1 0 1,-17 17 0,18 19-1,-18-1-15,17 35 16,-17-34-16,18 17 15,-18-1 1,0-34-16,0 0 0,-35-1 16,17-17-16,-17 0 15,17 0-15,-17-17 16,0 17-16</inkml:trace>
  <inkml:trace contextRef="#ctx0" brushRef="#br0" timeOffset="478574.3761">17145 8114 0,'-18'53'16,"1"-36"-16,-19 36 15,19-35-15,-1 17 16,1-17 0,-1-18-16</inkml:trace>
  <inkml:trace contextRef="#ctx0" brushRef="#br0" timeOffset="480387.1807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<inkml:trace contextRef="#ctx0" brushRef="#br0" timeOffset="480587.8135">17745 7391 0,'17'-18'16,"1"18"-16,0-18 15,-1 18-15,1 0 0</inkml:trace>
  <inkml:trace contextRef="#ctx0" brushRef="#br0" timeOffset="480732.4856">17762 7514 0,'0'0'0,"0"53"0,18-18 16,0-17-16,-1 0 15,19-1-15,-19-17 16,1 0-16</inkml:trace>
  <inkml:trace contextRef="#ctx0" brushRef="#br0" timeOffset="480954.4637">17974 7444 0,'18'0'0,"-36"0"0,53 17 15,-35 1-15,0 0 16,0 17-16,-17-18 16,17 1-1,0 0-15,0-1 0,17-17 16,-17 18-16,18-18 0,17 0 16,-17 0-16,17-18 15</inkml:trace>
  <inkml:trace contextRef="#ctx0" brushRef="#br0" timeOffset="481232.4605">18098 7373 0,'17'-18'0,"18"18"16,-17 0-16,0 0 0,-1 0 15,1 0-15,0 18 16,-18 0-1,0 17 1,0-17-16,0-1 0,0 1 16,0 0-16,0 17 15,17-35-15,-17 17 16,0 1-16,-17-18 16,17 18-16,-18-18 15,0 0-15,1 0 16,-1 17-1</inkml:trace>
  <inkml:trace contextRef="#ctx0" brushRef="#br0" timeOffset="481461.5765">18256 7938 0,'18'17'16,"-18"18"-1,-18 1 1,1-1-16,-19 36 16,19-54-16,-36 36 15,35-35-15,1-1 0</inkml:trace>
  <inkml:trace contextRef="#ctx0" brushRef="#br0" timeOffset="481922.4387">18433 7373 0,'0'53'15,"17"-18"-15,-17 18 0,18 53 16,0-35-16,-18-19 0,17 37 15,-17-36-15,0-18 16,0-17-16,0-1 16,-17-17-16,17-17 15,17-19 1,1 19 0,-1-1-1,1 18-15,17 18 16,-17-1-16,-18 1 15,0 0-15,-18-1 16,1 1-16,-1-18 16,-17-18-1,17 1 1,18-1-16</inkml:trace>
  <inkml:trace contextRef="#ctx0" brushRef="#br0" timeOffset="482228.21">18680 7338 0,'17'-18'16,"1"18"0,0 0-16,-1 0 15,-17-17-15</inkml:trace>
  <inkml:trace contextRef="#ctx0" brushRef="#br0" timeOffset="482395.9149">18680 7338 0,'0'0'0,"0"88"0,0-70 15,0 17-15,0-17 0,17 34 16,-17-34-16,18 0 15,-18-1-15,18-17 16,-1 0-16,1-17 16</inkml:trace>
  <inkml:trace contextRef="#ctx0" brushRef="#br0" timeOffset="482663.0396">18838 7373 0,'0'0'16,"18"18"-1,0-18-15,-1 17 0,1-17 16,-18 18 0,0 0-16,-18-1 15,18 1-15,-17 0 16,17-1-16,-18 1 0,18-1 15,0 1-15,18-18 16,-1 0-16,1 0 16,0-18-16,-1 1 15,1-1-15</inkml:trace>
  <inkml:trace contextRef="#ctx0" brushRef="#br0" timeOffset="482989.1466">18962 7303 0,'17'0'15,"1"0"1,0 0 15,-18 17-31,17 1 16,1 17-16,-18-17 15,0-1-15,0 1 16,0 0-16,18 52 16,-18-52-16,0 17 0,17 18 15,-17-35-15,18 17 16,-18-17 0,-18-18-16,1 0 15,-19 0 1,19 0-16,-54 0 15,1 17-15</inkml:trace>
  <inkml:trace contextRef="#ctx0" brushRef="#br0" timeOffset="487660.9653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inkml:trace contextRef="#ctx0" brushRef="#br0" timeOffset="487844.1586">16281 4974 0,'88'-53'0,"0"-17"16,0 17-16,-17-18 15,52-70-15,-70 71 16,-17-1-16,-36 18 0,0-17 16,-53-54-1,-18 71-15,0 0 0,-70-53 16,53 71-16,-71-18 16,71 36-16,-53-1 15,71 18-15,-54 35 16</inkml:trace>
  <inkml:trace contextRef="#ctx0" brushRef="#br0" timeOffset="489384.6013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inkml:trace contextRef="#ctx0" brushRef="#br2" timeOffset="509955.887">6950 2999 0,'0'0'16,"-18"-53"-16,18 35 0,18 36 31,17 17-31,0 0 15,-17 18-15,52 53 16,-34-35-16,34 52 16,19 1-1,-54-72-15,18 1 0,-18-17 16,18 17-16,-18-36 16,-17 1-16</inkml:trace>
  <inkml:trace contextRef="#ctx0" brushRef="#br2" timeOffset="510228.1538">7161 3563 0,'0'0'16,"53"71"-16,-35-36 15,53 35-15,-36-34 16,18 17-16,-18-36 15,18 19-15,-35-36 16,17 17-16,-18-34 16,19-19-1,-19 1-15,1-53 16,0-36-16,-18 54 16,-18-54-1,0 71-15,1 18 0,-1 35 16</inkml:trace>
  <inkml:trace contextRef="#ctx0" brushRef="#br2" timeOffset="510995.531">7691 7867 0,'0'18'31,"35"35"-15,0-1-16,18 72 16,-18-71-16,36 70 15,-36-70-15,18 18 16,-18-36-16,1-17 15,-19-18-15</inkml:trace>
  <inkml:trace contextRef="#ctx0" brushRef="#br2" timeOffset="511246.1095">7832 8431 0,'35'71'0,"-70"-142"0,88 177 0,-36-88 16,19 17-1,-19-35-15,36 0 16,-18-17-16,1-54 16,-19 36-16,1-71 15,0 71-15,-18-54 16,-18 36-16,18 1 15,0-37-15,0 54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5:31.5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 4180 0,'-18'0'0,"1"0"16,-1 0-16,36 0 47,35 0-32,0 0-15,35-17 16,-35 17-16,35 0 16,-35 0-16,0 0 15,-18 0-15,0 17 16,-17-17-1,-1 0-15,1 0 16,-36-17-16</inkml:trace>
  <inkml:trace contextRef="#ctx0" brushRef="#br0" timeOffset="284.4643">1217 3933 0,'0'0'16,"18"0"-16,-1-17 0,36 17 16,-35 0-16,52 0 15,-34 17-15,17-17 16,17 36-16,-34-19 16,-19 1-16,1 17 15,-1 18-15,-17-35 16,0 17-16,0-17 0,0-1 15,-17 19-15,-1-19 16,1 1-16,-1 0 16,-35-1-1,18 1-15,17 0 0,-17-18 16</inkml:trace>
  <inkml:trace contextRef="#ctx0" brushRef="#br0" timeOffset="2541.5935">1041 6156 0,'17'0'47,"36"0"-32,-17 0-15,69 0 16,-69 0-16,17 0 15,-18 0-15,18 0 16,-18 0-16,36 0 16,-36 0-16,0 0 15,-17-18-15,-1 1 0,-17-1 16</inkml:trace>
  <inkml:trace contextRef="#ctx0" brushRef="#br0" timeOffset="2775.6335">1411 5909 0,'0'0'16,"0"18"-16,35-18 15,1 17 1,-1-17-16,53 0 16,-53 18-16,1 0 0,-19-18 15,19 35-15,-1 18 16,-35-18-16,0 0 0,-18 18 15,-52 35 1,17-52-16,18 17 0,-18-18 16,0 0-16,17 18 0,-17-18 15,1 1-15</inkml:trace>
  <inkml:trace contextRef="#ctx0" brushRef="#br0" timeOffset="4816.7067">11765 6879 0,'18'0'31,"17"0"-15,18 0-16,18 0 16,-1 0-16,18 0 0,0 0 15,89 18 1,-89-18-16,88 17 16,-105-17-16,35 0 15</inkml:trace>
  <inkml:trace contextRef="#ctx0" brushRef="#br0" timeOffset="7292.6923">13176 5468 0,'0'-18'78,"0"1"-63,18-1 1,-18-17-16,18-18 16,-1 0-1,54-53-15,-18 36 16,52-107-16,-52 89 15,18 0-15,0 0 0,34-36 16,-69 89 0,-1-18-16,-35 35 15,-53 36 1</inkml:trace>
  <inkml:trace contextRef="#ctx0" brushRef="#br0" timeOffset="7635.9399">13123 5098 0,'0'17'16,"0"36"-16,-17-18 15,17 54-15,0-54 16,17 18-16,19 17 16,-19-34-16,36-1 15,-18-35-15,1 18 16,34-36-16,-17 0 15,-18 1-15,36-36 16,-53 35-16,-1 1 0,1 17 16,-18-18-16</inkml:trace>
  <inkml:trace contextRef="#ctx0" brushRef="#br0" timeOffset="8920.6273">14182 3898 0,'17'-17'16,"-17"-1"-16,0 36 31,-17 17-31,17 0 16,0 71-1,0-35-15,0-19 0,0 19 16,0 35-16,0-53 16,35 17-16,-17-52 15,17-18-15,18 0 16,-36-18-16,1 1 15,0-1-15,-1 0 0,-17 1 16,0-1-16,18 36 31,0-1-15,-1 1-16,19 17 16,-19-35-16,36 0 15,-35 0-15,17-35 16,-35 0-16,0 17 15,0-17-15,0 0 0,-35-36 16,35 36-16,-36-36 16,19 54-1,17-19-15,0 19 16,35-19-16</inkml:trace>
  <inkml:trace contextRef="#ctx0" brushRef="#br0" timeOffset="9176.2384">14746 3598 0,'0'0'16,"18"0"-16,17-17 16,0 17-16,18-18 15,-35 18-15,0 0 16,17 0-16</inkml:trace>
  <inkml:trace contextRef="#ctx0" brushRef="#br0" timeOffset="9303.9205">14817 3669 0,'0'0'16,"0"35"-16,0 0 0,17-17 16,1 17-16,0 1 15,-1-19-15,1 1 16,0 0 0</inkml:trace>
  <inkml:trace contextRef="#ctx0" brushRef="#br0" timeOffset="9648.7501">15046 3863 0,'0'18'0,"0"-36"0,18 36 31,17-36-16,-17 0-15,-1 1 16,1-1-16,-1-17 0,1-18 16,-18 35-16,-18-52 15,18 52-15,-35-17 16,35 17-16,-17 18 16,-1 18-16,18-1 15,0 1-15,0 53 16,0-54-16,18 36 15,-1-53-15,1 18 16,-1-1-16,1-17 0,0 0 0,-1 0 16,19-17-1</inkml:trace>
  <inkml:trace contextRef="#ctx0" brushRef="#br0" timeOffset="9928.7728">15275 3563 0,'0'0'16,"0"-18"-16,0 1 15,18 17-15,0 0 16,17 0 0,-18 0-16,1 0 15,0 17 1,-18 1-16,17 17 16,-17-17-16,0 0 0,0 17 15,18 18-15,0-18 16,-18-17-16,17-1 15,-17 1-15,-17-18 32,-1 0-17,0 0-15,1-18 0,-1 18 16,0 0-16</inkml:trace>
  <inkml:trace contextRef="#ctx0" brushRef="#br0" timeOffset="10144.2903">15575 4410 0,'0'35'0,"0"-70"15,-17 105-15,-1-52 0,-17 52 16,17-52-16,0 0 0,1 17 16,-1-35-1</inkml:trace>
  <inkml:trace contextRef="#ctx0" brushRef="#br0" timeOffset="10588.2208">15928 3634 0,'0'0'16,"0"53"-16,0-18 0,18 88 15,-18-52-15,0-18 16,0 17-16,0 1 0,0-18 16,0 0-16,17-18 15,-17 0-15,0-52 32,35-19-17,1 19-15,-1-19 16,-17 36-16,35 0 15,-36 0-15,19 36 16,-19-19-16,1 1 16,-18 0-16,-18-1 0,1 19 15,-1-36-15,-35 17 16,35-17-16,-17-17 16,17-1-16,1 0 15,17 1-15,17-1 16</inkml:trace>
  <inkml:trace contextRef="#ctx0" brushRef="#br0" timeOffset="10896.4164">16351 3493 0,'18'-18'0,"0"18"15,17 0 1,-18 0-16,36 0 15,-35 0-15,0-18 16,-36 18 15</inkml:trace>
  <inkml:trace contextRef="#ctx0" brushRef="#br0" timeOffset="11110.9841">16369 3510 0,'18'18'16,"-18"-1"-16,17 19 0,-17-1 15,18 18 1,-18-18-16,17-17 0,1 17 16,0-17-16,-1-1 15,1 1-15,0-18 16,-1 0-1</inkml:trace>
  <inkml:trace contextRef="#ctx0" brushRef="#br0" timeOffset="11441.1657">16633 3828 0,'18'0'16,"0"-18"-16,-1-17 16,1-1-1,-18 19-15,18-36 16,-18 18-16,0-18 16,-18 35-16,18 0 0,-18 1 15,18-1 1,0 36-1,18-1 1,-18 19-16,0-19 0,18 36 16,-18-17-16,17-19 15,1 18-15,0-17 16,17-18 0,-17 0-16,-1-18 15</inkml:trace>
  <inkml:trace contextRef="#ctx0" brushRef="#br0" timeOffset="11774.2682">16863 3457 0,'0'0'16,"17"0"0,1 0-1,0 0 1,-1 0-16,1 0 31,0 18-31,-18 0 16,17 52-16,1-52 15,17 70 1,-17-53-16,-1 36 0,1-36 16,-18-17-1,0 17-15,18-17 0,-18-1 16,-18 1-16,0-18 15,1 0 1,-1 0-16,-17 0 16,17-18-1,-17 18-15</inkml:trace>
  <inkml:trace contextRef="#ctx0" brushRef="#br0" timeOffset="24547.5952">2893 8643 0,'-35'-18'0,"17"18"15,0-17-15,18-1 32,18 18-17,35 0 1,-18 0-16,53 18 15,-52-1-15,-1 1 0,18 0 16,-36 17-16,1 18 16,-18-35-16,-18 70 15,-17-35-15,17-18 16,-17 18-16,0-18 16,0 53-16,17-35 15,18-17-15,18-1 0,-1 18 16,36 17-16,0-52 15,35 17 1,-35-17-16,0-18 0,0 0 16,-18 0-16,1 0 15,-19 0-15,19 0 0,-36-18 16,0-17-16,-36 17 0</inkml:trace>
  <inkml:trace contextRef="#ctx0" brushRef="#br0" timeOffset="24687.2909">2893 9102 0,'0'0'0,"17"0"0,19 0 15,-1 0-15,71-36 16,-53 19-16,0-1 0,52-17 16,-52 17-16</inkml:trace>
  <inkml:trace contextRef="#ctx0" brushRef="#br0" timeOffset="24953.3403">3598 8255 0,'18'0'16,"0"0"-16,35-18 15,-1 1-15,-16-1 16,52-17-16,-53 17 16,18 1-16,-35-1 15,-1 18-15</inkml:trace>
  <inkml:trace contextRef="#ctx0" brushRef="#br0" timeOffset="25159.9252">3634 8255 0,'17'35'16,"-34"-70"-16,52 88 0,-17-35 0,-1 17 15,1-18-15,-18 36 16,17-17-16,-17-1 0,18 18 0,-18-18 15,18 36-15,-18-54 16,17 1-16,1 0 0,0-1 16,17-17-1,0 0-15,-17-17 16</inkml:trace>
  <inkml:trace contextRef="#ctx0" brushRef="#br0" timeOffset="25783.3235">4198 8643 0,'18'0'0,"-1"-18"15,19-17 1,-36 18-16,17-1 0,1-53 15,-18 36-15,18-36 16,-18 36-16,0-53 16,0 53-1,-18-53-15,0 70 16,-17-17-16,17 17 16,1 36-16,17 17 15,0 53 1,0-17-16,35 34 15,-17-52-15,35 18 16,-18-36-16,0-17 0,0 0 16,-17-1-16,53-17 15,-54-17-15,18-1 16</inkml:trace>
  <inkml:trace contextRef="#ctx0" brushRef="#br0" timeOffset="26104.1489">4533 8061 0,'0'0'16,"0"-18"-16,18 18 0,17 0 15,0 0-15,36 0 16,-53 18-16,17-18 16,-17 18-16,17-18 0,-18 17 15,1 1 1,0 17-16,-1 36 15,1-36-15,0 18 0,-1 53 16,1-53-16,0 0 16,-1 35-16,1-53 15,-18 0-15,17-17 16,-17 0-16,-17-1 16,-18-17-1,17 0-15,-17-17 16,35-1-16,-18 0 0</inkml:trace>
  <inkml:trace contextRef="#ctx0" brushRef="#br0" timeOffset="26337.3584">5345 8696 0,'53'0'16,"-18"-18"-16,35 1 15,-34 17-15,-19-18 0,1 18 16</inkml:trace>
  <inkml:trace contextRef="#ctx0" brushRef="#br0" timeOffset="26462.3823">5380 8925 0,'0'0'16,"35"18"-16,0-18 0,1 0 0,34 0 15,-52-18 1,17 18-16</inkml:trace>
  <inkml:trace contextRef="#ctx0" brushRef="#br0" timeOffset="27288.6083">6403 8255 0,'0'0'0,"0"-18"0,0 1 15,0 34-15,0 1 16,0 17-16,18 18 0,-1 106 16,-17-53-16,18 88 15,-18-88-15,35 52 16,0-105-16,36 36 16,-36-72-16,1 1 15,-1-18-15,35-18 16,-52-17-16,17-36 15,-17 36-15,0-18 16,-18 35-16,17 18 16,18 36-1,1-19-15,-1 1 0,53 35 16,18-35 0,-71-1-16,18-17 15,18-17 1,-54-1-16,1-53 0,-18 36 15,-35-71-15,0 53 16,17 0-16,-70-88 16,52 71-16,1-18 15,17 35-15,36 0 16</inkml:trace>
  <inkml:trace contextRef="#ctx0" brushRef="#br0" timeOffset="27633.4213">7426 7938 0,'0'0'16,"-18"0"-16,36-18 15,35 18-15,-18-18 16,53 1-16,-35-1 15,18 18 1,-18-18-16</inkml:trace>
  <inkml:trace contextRef="#ctx0" brushRef="#br0" timeOffset="27773.1574">7514 8026 0,'0'0'16,"0"106"-16,18-71 0,-18 18 15,53 17-15,-18-52 16,-17 0-16,17-1 0,-17 1 16,17-1-16,-18-17 0,19 0 15</inkml:trace>
  <inkml:trace contextRef="#ctx0" brushRef="#br0" timeOffset="28078.2743">7885 8326 0,'35'0'15,"-70"0"-15,88 0 0,-36-18 0,1 0 16,-1 1-16,19-54 16,-36 36-16,17 0 15,-17-36-15,0 53 16,-17-52-1,-1 52-15,18 1 0,-18-1 16,1 36-16,17-1 16,17 54-1,-17-18-15,36 17 16,-1-35-16,0 36 16,1-53-16,-1-1 15,0-17-15,-17 0 16</inkml:trace>
  <inkml:trace contextRef="#ctx0" brushRef="#br0" timeOffset="28389.5724">8202 7902 0,'35'-17'16,"-70"34"-16,88-52 15,0 17-15,-18 18 16,18 0-16,-35 0 15,-1 36 1,1-19-16,-18 19 0,0 52 16,0-35-16,18 35 15,-18-35-15,35 17 16,-17-34-16,-1-19 16,-17 1-16,-17-36 31,-1 18-16,0-17-15,1 17 16,-1 0-16,0-18 16,1 36-16,-1-1 0</inkml:trace>
  <inkml:trace contextRef="#ctx0" brushRef="#br0" timeOffset="28747.1248">8749 8908 0,'0'17'31</inkml:trace>
  <inkml:trace contextRef="#ctx0" brushRef="#br0" timeOffset="29302.5161">9790 8625 0,'0'0'16,"-18"-52"-16,0 34 15,-17 18-15,-18-18 16,18 36-16,-53 35 16,52 0-16,-34 35 15,52-35-15,1 0 0,17 35 16,17-70-1,36 34-15,-18-52 16,18 0-16,0 0 16,-18-17-16,18-18 0,-17-1 0,17 1 15,-36-18-15,19 0 16,-36 0-16,17-35 16,-17 35-16,-17 36 15,17-19-15,-18 36 0,0-17 16,18 34-16,-17 19 15,17-1-15,0 0 0,35 53 16,-17-52-16,17-1 0,35 0 16,-17-17-1,18-18-15,-54 0 16,19-18-16,-1-35 16</inkml:trace>
  <inkml:trace contextRef="#ctx0" brushRef="#br0" timeOffset="29498.7509">9984 7902 0,'17'0'0,"1"0"15,17-17-15,0 17 0,1-18 16,52 0-16,-53 18 15,0-17-15,-17 17 16,17 0-16</inkml:trace>
  <inkml:trace contextRef="#ctx0" brushRef="#br0" timeOffset="29685.7953">10178 7902 0,'0'0'16,"0"53"-16,0-18 0,17 18 15,-17-17-15,0-1 16,18 18-16,0 0 16,-1-36-1,18 1-15,-17 0 16,0-1-16,-1-17 0,1 0 16,0 0-16,-1 0 15</inkml:trace>
  <inkml:trace contextRef="#ctx0" brushRef="#br0" timeOffset="29865.3709">10495 8114 0,'18'18'15,"-36"-36"-15,71 36 0,-35-18 0,17-18 0,-17 18 16,17 0-16,-17 0 15,17-18-15,-18 18 16</inkml:trace>
  <inkml:trace contextRef="#ctx0" brushRef="#br0" timeOffset="30725.279">10460 8202 0,'0'0'16,"18"-18"31,-1 36-16,1-18-16,-1 0-15,19-18 16,-19 1-16,36-18 16,-35 17-16,0-53 15,-1 36-15,1 0 16,-18 0-16,0-36 16,0 18-16,-18-35 15,18 35-15,-17 18 16,-1-36-16,0 71 15,1 0-15,-1 18 16,0 88-16,18-36 16,0 18-16,0-17 15,18 17-15,17 53 16,1-70-16,16 17 16,-34-53-16,53 18 15,-54-53-15,36 18 16,-35-18-16,-1-18 15</inkml:trace>
  <inkml:trace contextRef="#ctx0" brushRef="#br0" timeOffset="30910.1911">10989 8096 0,'18'-17'0,"-36"34"0,53-34 16,-17 17-16,0-18 0,35 0 16,-36 18-1,18 0-15,-17-17 16</inkml:trace>
  <inkml:trace contextRef="#ctx0" brushRef="#br0" timeOffset="31104.8531">11307 7920 0,'0'0'0,"0"35"16,-18 0-16,18 36 16,0-36-16,18 1 15,-18-19-15,17 18 0,-17-17 16,18-18-16,-18 18 0,35-18 15</inkml:trace>
  <inkml:trace contextRef="#ctx0" brushRef="#br0" timeOffset="31454.3176">11412 7673 0,'18'0'16,"0"0"-16,-1 18 0,19-1 16,-19-17-16,36 18 15,-35-1-15,35 19 16,-36-19-16,1 1 16,0 17-16,-18 18 15,35 35-15,-35-35 16,0 53-16,0-71 15,0 1-15,0-19 0,0 19 16,-18-36-16,18 17 0,-17-17 16,-1 0-1,-17 0 1,17-17-16,-35-1 16,18 18-1,17 0-15,-35 0 0</inkml:trace>
  <inkml:trace contextRef="#ctx0" brushRef="#br0" timeOffset="32071.8041">12188 8837 0,'18'0'16,"35"0"0,-18-18-16,18 18 0,-17 0 15,34-17 1,-35 17-16,18 0 16,-35 0-16,-18-18 15</inkml:trace>
  <inkml:trace contextRef="#ctx0" brushRef="#br0" timeOffset="32242.8152">12400 8573 0,'0'88'16,"0"-18"-16,0 1 16,18-1-16,-1 71 15,1-88-15,-18 0 16,18-17-16,-1-1 0,19 0 15,-19-35-15,19-17 16</inkml:trace>
  <inkml:trace contextRef="#ctx0" brushRef="#br0" timeOffset="32661.1186">12735 8184 0,'0'0'16,"0"36"-16,18-1 0,-18 36 0,18-1 16,-1 18-16,1 89 15,-18-89-15,35 53 16,-17-106-16,-1 18 15,-17-35-15,0-1 16,18-34-16,0-36 16,-1 18-1,1 17-15,17 0 0,1 1 16,-1 17-16,18 0 0,-18 17 16,18 54-16,-18-18 15,-35-18-15,18 0 0,-36 18 16,1-35-16,-1-18 15,-17 18-15,-1-18 16,1 0-16,-53-18 16,53 18-16,-36-53 15,71 18-15,-18-36 16</inkml:trace>
  <inkml:trace contextRef="#ctx0" brushRef="#br0" timeOffset="32951.3138">13282 7867 0,'35'-18'16,"-17"18"-16,17 0 15,36-17-15,-36 17 16,0 0-16,1-18 16,-19 18-16,-17-18 15</inkml:trace>
  <inkml:trace contextRef="#ctx0" brushRef="#br0" timeOffset="33094.8045">13353 8043 0,'0'0'0,"0"36"16,17 17-16,19 17 16,-19-35-16,1 1 0,-1-19 15,1 1-15,0 0 16,-1-1-16,1-17 0,0 0 15</inkml:trace>
  <inkml:trace contextRef="#ctx0" brushRef="#br0" timeOffset="33435.1069">13600 8343 0,'0'0'16,"17"18"-16,1-18 0,17-18 15,-17 1-15,35-36 16,-53 35-16,17-53 16,1 36-1,-18-35-15,0 34 16,-18 1-16,1 0 0,-1-36 16,0 36-16,18 17 15,0 36-15,-17 35 16,17-18-1,17 18-15,19 35 16,-19-35-16,19 18 16,-1-36-16,18-17 15,-36-1-15,1-17 16,0 0-16,-1 0 0,1-17 16,-18-1-16,0 0 0</inkml:trace>
  <inkml:trace contextRef="#ctx0" brushRef="#br0" timeOffset="33752.5275">13970 7796 0,'0'0'16,"18"-17"-16,-1 17 0,19 0 16,16 0-16,-34 0 15,35 0-15,-35 17 16,17 1-16,-35 0 15,18 35 1,-18 0-16,0 35 16,0-35-16,17 35 15,1-35-15,17 17 16,-17-52-16,-1 17 16,-17-17-16,0-1 15,-17-17-15,-18 0 16,17-17-16,0 17 15,-35-35 1,0 35-16,36 0 0</inkml:trace>
  <inkml:trace contextRef="#ctx0" brushRef="#br0" timeOffset="34930.0225">3651 11060 0,'-35'-18'0,"-18"18"16,0 0-16,-17 35 0,-72 53 15,90-17-15,-19 17 0,-17 71 16,70-71-16,18-17 15,18-18-15,17-18 0,18 0 16,0-17-16,17-18 0,72-35 16,-72-1-1,71-52-15,-88 17 16,18-34-16,-71 52 16,0-35-16,-18 52 15,-35 19 1,18-1-16,0 36 0,-1-1 15,19 1-15,-1 70 16,0-53-16,36 71 16,17-71-16,54 18 15,-37-35-15,72 0 16,-71-18-16,53-36 16</inkml:trace>
  <inkml:trace contextRef="#ctx0" brushRef="#br0" timeOffset="35140.1992">3986 10460 0,'89'-18'15,"-36"18"-15,-1 0 16,1-17-16,71-1 15,-89 18-15,18-18 16,-35 18-16,-54 0 16</inkml:trace>
  <inkml:trace contextRef="#ctx0" brushRef="#br0" timeOffset="35259.1305">4180 10513 0,'0'0'15,"0"88"-15,0-35 0,18 53 16,0-53-16,35 35 15,-36-53-15,36 18 16,-18-35-16,-17-18 16</inkml:trace>
  <inkml:trace contextRef="#ctx0" brushRef="#br0" timeOffset="35586.3615">4604 10901 0,'17'-18'15,"1"1"-15,17-36 16,-17 35-16,0-70 16,-1 53-16,-17-36 15,0 36-15,0 17 0,-17-52 16,-1 52-16,0 0 15,1 1-15,-1 17 16,18 70 0,0-35-16,0 54 15,18-1-15,-1-53 16,1 0-16,17 1 0,18-1 16,-18-35-16,18 0 15,-35-18 1,0 1-16</inkml:trace>
  <inkml:trace contextRef="#ctx0" brushRef="#br0" timeOffset="35864.1596">4886 10407 0,'0'-18'16,"0"36"-16,18-53 0,-1 35 15,1 17-15,35 1 16,-36 17-16,19-17 0,-19 17 15,36 18 1,-35-18-16,0 18 0,-1-17 16,1 34-16,-18-17 15,0 0-15,0-18 16,0 0 0,0-17-16,-18-18 15,1 0-15,-1-18 16,0 1-16,1-1 15,-19 1 1,19-1-16</inkml:trace>
  <inkml:trace contextRef="#ctx0" brushRef="#br0" timeOffset="36031.0222">5680 10848 0,'-18'18'16</inkml:trace>
  <inkml:trace contextRef="#ctx0" brushRef="#br0" timeOffset="36192.4002">5680 11183 0,'0'0'16,"70"-18"-16,-52 1 0,0 17 16,-1-18-16</inkml:trace>
  <inkml:trace contextRef="#ctx0" brushRef="#br0" timeOffset="36554.2773">5486 10883 0,'17'0'15,"1"0"-15,70 0 16,-35-17-16,53 17 16,-53-18-16,17 0 15,-52 18 1,0 0-16,-18 18 0,0 0 16</inkml:trace>
  <inkml:trace contextRef="#ctx0" brushRef="#br0" timeOffset="36737.5164">5680 11165 0,'53'0'15,"-106"0"-15,141-17 0,-53 17 0,0 0 16,1-18-16,-1 18 0,-17 0 0</inkml:trace>
  <inkml:trace contextRef="#ctx0" brushRef="#br0" timeOffset="37364.9348">7038 10866 0,'0'-53'16,"0"106"-16,0-124 15,-18 53-15,1 18 16,-36 36-16,35-1 15,-17 0-15,17 0 16,1 18-16,17-17 0,0 34 16,0-52-16,35 0 15,-18-18-15,19 0 16,17-53-16,-36 17 16,1 1-16,35-36 15,-36 19 1,1 34-16,17 88 15,-17-17-15,53 106 16,-36-71-16,0 18 16,18 88-1,-35-106-15,-1 54 0,-34-90 16,-36 19 0,0-53-16,-71-1 15,71-34-15,-88-54 16,88 36-16,-35-89 15,53 54-15,35-71 16</inkml:trace>
  <inkml:trace contextRef="#ctx0" brushRef="#br0" timeOffset="37594.3686">7532 10231 0,'0'0'16,"88"-18"-16,-35 0 0,0 1 16,-18-1-16,71 0 15,-71 1-15,-17-1 16,0 18-16</inkml:trace>
  <inkml:trace contextRef="#ctx0" brushRef="#br0" timeOffset="37757.5743">7708 10266 0,'0'106'16,"0"-53"-16,18 35 15,-1-53-15,19 18 16,-19-18-16,1-17 15,0-18-15,17 18 16,-17-1-16,-1-17 0,1 0 16</inkml:trace>
  <inkml:trace contextRef="#ctx0" brushRef="#br0" timeOffset="38065.8663">8132 10707 0,'35'0'0,"-18"-18"16,19-35-1,-19 36-15,19-54 16,-36 18-16,0 18 0,0-36 16,0 36-16,-36 0 15,19 17 1,-19 0-16,19 36 15,17 70 1,0-52-16,17 17 0,19 35 16,-19-53-1,1-17-15,53 35 16,-36-36-16,18-17 16,-18 0-16,-17-35 15</inkml:trace>
  <inkml:trace contextRef="#ctx0" brushRef="#br0" timeOffset="38378.3896">8396 10089 0,'18'-17'16,"-1"-1"-16,19 18 16,-1 0-1,0 18-15,18-1 16,0 19-16,-35-19 15,17 19-15,-35-1 16,18 35-16,-18-17 16,0-17-16,17 17 15,1 0-15,-18-1 16,18-16-16,-18-1 0,17 18 16,-17-35-16,-17-18 15,-1 0 1,-35 0-16,18-18 15,17 18-15,0 0 16,1-18-16,-18 18 16</inkml:trace>
  <inkml:trace contextRef="#ctx0" brushRef="#br0" timeOffset="38850.9841">9666 10037 0,'0'0'16,"-18"17"-16,1 1 0,-1 35 0,-17 17 16,-18 124-1,35-88-15,-17 123 16,35-123-16,18 88 16,17-123-16,53 52 15,-53-70-15,1 0 0,17-18 16,17 1-16,-34-36 15</inkml:trace>
  <inkml:trace contextRef="#ctx0" brushRef="#br0" timeOffset="39273.5208">10072 10513 0,'0'0'0,"70"-35"15,-17 17-15,53-17 16,-53 35-16,0 17 0,35 19 16,-70-1-16,-1 53 15,-17-35-15,-35 70 16,18-52-16,-54 52 16,53-87-1,18 52-15,0-53 16,36 18-16,-1-35 15,35-18-15,-34 0 16,34-18-16,-34 18 16,-19-35-1,-17 17-15</inkml:trace>
  <inkml:trace contextRef="#ctx0" brushRef="#br0" timeOffset="39413.506">10107 10936 0,'71'0'16,"-142"0"-16,195-18 0,17 1 16,-71-1-16,89-35 15,-88 36-15,-19-1 16</inkml:trace>
  <inkml:trace contextRef="#ctx0" brushRef="#br0" timeOffset="39618.0115">10954 10125 0,'0'0'0,"70"-36"15,-34 19-15,34-18 16,-17 17-16,18 0 15,-54 18-15</inkml:trace>
  <inkml:trace contextRef="#ctx0" brushRef="#br0" timeOffset="39796.5608">11007 10142 0,'0'0'0,"0"53"0,0 18 16,0-18-16,35 17 15,-17-34-15,17 17 16,0-18 0,-17-18-16,-1-17 0,19 18 15,-19-18-15,36 0 16,-35 0-16</inkml:trace>
  <inkml:trace contextRef="#ctx0" brushRef="#br0" timeOffset="40147.0721">11465 10548 0,'0'0'16,"36"0"-16,-19 0 0,18 0 15,-17-18-15,17 1 0,-17-1 16,0-17-16,17-36 15,-17 36-15,-1-18 16,-17 18-16,0 0 0,0-107 16,-35 72-1,17 35 1,-17 35-16,35 35 16,0 53-1,0-35-15,18 0 0,17 53 16,-17-71-16,17 36 15,0-36-15,-17-17 16,17 17-16,-17-35 16,-1 0-16,-17-18 15</inkml:trace>
  <inkml:trace contextRef="#ctx0" brushRef="#br0" timeOffset="40498.0873">11906 10089 0,'18'-17'0,"0"17"15,34 0-15,-16 0 16,34 0 0,-52-18-16,0 18 0,17 0 15,-35 18 1,-18 17-1,18 0-15,0 1 16,-17-1-16,17 18 0,17 17 16,-17-17-16,18-17 0,-1-19 15,-17 36 1,18-35-16,-18-1 0,-18-17 16,1 0-1,-1-17-15,-17-18 16,0 35-16,-1-18 15,19 18 1,-1 18-16</inkml:trace>
  <inkml:trace contextRef="#ctx0" brushRef="#br0" timeOffset="40880.8068">12312 9790 0,'0'0'15,"18"35"-15,-18-17 0,53 70 16,-18-35 0,71 70-1,-53-52-15,-18-1 0,35 89 16,-52-71-16,0 0 16,-18 18-16,0 0 0,-53 123 15,17-123-15,-52 88 16,35-123-16,0-1 15,1 1-15,-1-18 0,0 0 16,-53 17-16</inkml:trace>
  <inkml:trace contextRef="#ctx0" brushRef="#br0" timeOffset="46737.6323">18468 6650 0,'18'0'16,"-18"35"-1,0 0-15,17 36 16,-17-18-16,18 70 16,-18-52-16,17 105 15,-17-70-15,0 18 16,0 17-16,0 17 0,-17 19 16,-1-1-16,1 18 0,-1 0 15,18 18-15,-35 229 16,17-194-16,18 247 15,0-247-15,35 282 16,-17-265-16,17 301 16,-17-283-16,17 265 15,-17-282 1,17 193-16,-17-246 16,-1 176-16,1-229 15,0 105 1,-18-158-16,17 53 0,-17-106 15,-17 17 1</inkml:trace>
  <inkml:trace contextRef="#ctx0" brushRef="#br0" timeOffset="47397.9838">19597 6579 0,'0'0'16,"-18"36"-16,36 17 0,17 105 15,0-70 1,36 89-16,-36-89 16,36 88-16,-36-105 15,18 35-15,-18-71 16,-17-17-16,-18-1 0,18-17 16,-18-35-16,0 0 15,0-106-15,0 70 16,-18-105-16,0 105 15,1-88-15,-1 107 16,18-37-16,0 72 16,18-1-16,-1 36 15</inkml:trace>
  <inkml:trace contextRef="#ctx0" brushRef="#br0" timeOffset="47993.0499">20197 7426 0,'0'0'15,"35"18"-15,-18-1 0,19-34 16,-1-1-16,0-17 0,-17-1 16,17 1-16,0-88 15,-35 70 1,-35 17-1,-18 36 1,0 36-16,36-19 16,-1 36-16,18-17 15,0-19-15,0 19 16,35-1-16,-17-18 0,53 19 16,-36-36-16,35 0 15,-34-18-15,-19 18 16,1-18-16,0 1 15,-36 17 1,0 0 0,18 35-1,0-17-15,18 17 16,0-35-16,17 18 16,-17-18-1,34 0-15,-16 0 16,-19 0-16,19-18 15,-19 18-15,1-35 16,-18-1 0,0 19-16,0-18 15,0 17-15,18 18 32,17 0-17,35 0 1,-52 0-16,53-18 15,-54 1-15,1-1 0,-1 0 16</inkml:trace>
  <inkml:trace contextRef="#ctx0" brushRef="#br0" timeOffset="48182.106">20955 6985 0,'0'35'0,"0"-70"15,0 106-15,0 17 16,0-35-16,0 0 0,18 35 16,-1-35-16,1-18 15,35 18-15,-36-35 16,19-18-16,-19 0 16,1-18-16</inkml:trace>
  <inkml:trace contextRef="#ctx0" brushRef="#br0" timeOffset="48383.7142">21167 7355 0,'0'18'16,"0"0"-16,17-1 16,-17 36-16,18-35 15,35 35 1,-18-53-16,-17 17 0,35-17 16,-36-17-16,19-18 15,-36-1-15,0-17 16,0 18-16,-18 17 15,-17-34 1,17 16-16,0 19 16,1 17-16</inkml:trace>
  <inkml:trace contextRef="#ctx0" brushRef="#br0" timeOffset="48544.0936">21519 7479 0,'0'0'16,"0"-53"-16,0 35 0,0-17 16,18 0-16,-18 17 0,18-17 15,-1 35-15,1 0 16</inkml:trace>
  <inkml:trace contextRef="#ctx0" brushRef="#br0" timeOffset="48683.579">21625 7373 0,'0'0'15,"18"35"-15,-18-17 0,18 0 16,-1-1-16,-17 1 0,18 0 16,-1-18-1,1 0-15,-18-18 16,0-17-16,0 17 16,-18-17-16</inkml:trace>
  <inkml:trace contextRef="#ctx0" brushRef="#br0" timeOffset="48811.3402">21713 7197 0,'18'0'31,"0"0"-31,-1 0 16</inkml:trace>
  <inkml:trace contextRef="#ctx0" brushRef="#br0" timeOffset="49372.3278">21819 7567 0,'18'71'15,"-36"-142"-15,54 195 0,-19-89 16,1 18-16,-18-36 16,18 19-16,-18-19 15,-18 1-15,-17 0 16,17-18-16,-35 0 15,35 0-15,-17-36 16,17 19-16,18-36 16,0 17-16,18 1 15,0-18-15,-1 18 0,54-36 16,-53 54 0,35-18-16,-36 35 15,18 0-15,-17 0 16,17 0-16,-35-18 15,36 18 1,-19 0-16,-17-18 16,18 18-16,0 0 15,-1-17 1,1 17-16,-1 0 16,1-18-16,17 0 0,18-17 15,-35 0-15,0 0 16,-1-1-16,1-17 0,-18 0 15,17 0-15,-17-17 0,-17-71 16,17 70-16,-53-70 16,35 88-16,-17 0 15,17 53 1,1 89-16,17-37 16,0 107-16,53 0 15,0-36 1,-18-70-16,53 0 15,-70-35-15,17 0 16,-17-18-16,-1-18 16</inkml:trace>
  <inkml:trace contextRef="#ctx0" brushRef="#br0" timeOffset="49512.6196">22754 6879 0,'0'53'16,"0"-106"-16,0 141 0</inkml:trace>
  <inkml:trace contextRef="#ctx0" brushRef="#br0" timeOffset="49623.1853">22860 7232 0</inkml:trace>
  <inkml:trace contextRef="#ctx0" brushRef="#br0" timeOffset="50351.2515">19914 8714 0,'0'0'15,"0"-18"-15,18 18 0,35-18 16,88 18 0,-53 0-16,106 18 15,-123 0-15,-18 17 0,17 35 16,-70-34-16,-35 70 15,-18-36-15,-53 89 16,53-71-16,-35 88 16,53-87-1,17 52-15,36-88 16,70 53-16,-17-71 16,-1-18-16,-17 1 0,71 0 15,-89-18-15,35-18 16,-70-17-1</inkml:trace>
  <inkml:trace contextRef="#ctx0" brushRef="#br0" timeOffset="50490.3709">20091 9507 0,'70'0'0,"-140"0"0,211-17 16,-88 17-16,17-18 15,1 0-15,-1 1 0,1-1 0,-18-17 16</inkml:trace>
  <inkml:trace contextRef="#ctx0" brushRef="#br0" timeOffset="50701.5888">20920 8520 0,'0'0'0,"35"-36"15,0 36-15,36-35 16,-36 17-16,18 1 16,-18 17-16,-17-18 15</inkml:trace>
  <inkml:trace contextRef="#ctx0" brushRef="#br0" timeOffset="50847.7512">20990 8625 0,'0'0'0,"18"89"0,0-36 16,17 17-16,-18-52 16,36 35-16,-17-18 15,-1-17 1,-17-1-16,17-17 15</inkml:trace>
  <inkml:trace contextRef="#ctx0" brushRef="#br0" timeOffset="51169.4376">21378 8978 0,'18'0'15,"0"-17"-15,-1-1 16,1-35 0,0 35-16,-1-70 15,-17 53-15,0-36 16,0 36-16,-17-35 16,-1 52-16,18 0 15,-18 18-15,1 18 16,17 0-16,0 70 15,0-53-15,35 71 16,-17-71-16,52 36 16,1-36-1,-36-35-15,0 18 0,36-36 16,-54 0-16</inkml:trace>
  <inkml:trace contextRef="#ctx0" brushRef="#br0" timeOffset="51492.3703">21713 8431 0,'18'-35'15,"-36"70"-15,54-88 0,-19 36 0,1 17 16,35-18-16,-18 18 16,18 0-1,-35 18-15,17-1 16,-35 1-16,0 53 15,0-18-15,18 35 16,-18-35-16,35 53 16,-35-71-16,35 35 15,-17-34-15,0-1 16,-18-17 0,-18-36-1,-17 0-15,-1 18 16,-17-17-1,18 17-15,35 17 16</inkml:trace>
  <inkml:trace contextRef="#ctx0" brushRef="#br0" timeOffset="51663.4574">22401 8996 0,'53'-18'16,"-106"36"-16,142-36 0,-19 1 16,-52 17-16,-1 0 15,-17 17 1,0 1-16</inkml:trace>
  <inkml:trace contextRef="#ctx0" brushRef="#br0" timeOffset="51775.4785">22348 9278 0,'53'18'16,"-106"-36"-16,177 36 0,-71-18 16,-18-18-16,53-17 15,-70 35-15</inkml:trace>
  <inkml:trace contextRef="#ctx0" brushRef="#br0" timeOffset="52470.325">23530 8731 0,'18'-17'16,"-36"34"-16,36-17 0,0 36 16,-18 34-16,0 18 0,0 124 15,0-106-15,17 105 16,1-122-16,35 69 15,-18-87 1,53 0-16,-35-54 16,53-34-16,-53-19 15,17-52-15,-34 17 16,-19 19-16,-17-1 0,18-18 16,-18 53-1,0 1-15,0 34 16,18 36-1,17-17-15,18 17 16,0-53-16,-18 17 16,53-17-1,-35-17-15,-35-1 16,-1-17-16,-17-36 16,-17-52-1,17 70-15,-18-18 0,-17-52 16,35 70-16,-18 17 15</inkml:trace>
  <inkml:trace contextRef="#ctx0" brushRef="#br0" timeOffset="52697.9841">24606 8537 0,'18'-35'16,"-36"70"-16,54-70 15,-19 17-15,36-17 16,-18 35-16,18-18 16,-35 18-16,0-17 0</inkml:trace>
  <inkml:trace contextRef="#ctx0" brushRef="#br0" timeOffset="52837.4053">24747 8608 0,'0'0'16,"0"53"-16,0-18 0,18 18 15,0-18-15,17 0 16,-17-17-16,-1 0 16,1-18-16,-1 17 15,1-17-15</inkml:trace>
  <inkml:trace contextRef="#ctx0" brushRef="#br0" timeOffset="53145.6043">25065 8872 0,'0'-35'16,"18"17"-16,17-52 15,-18 35-15,1-1 16,-18 1-16,18-53 16,-18 53-16,-18-18 15,18 35-15,-18 0 16,1 36-16,-1 0 16,1 52-16,17-17 15,0 35-15,17-52 16,1-1-16,17 0 0,18 18 15,-18-35-15,18-18 16,-18 0-16,1-36 16</inkml:trace>
  <inkml:trace contextRef="#ctx0" brushRef="#br0" timeOffset="53449.3">25294 8414 0,'18'0'16,"-36"0"-16,53-18 0,-17 18 0,35 0 16,-35 0-16,35 0 15,-36 18-15,1 17 16,-1 0 0,-17 18-16,0 53 15,0-71-15,-17 71 16,17-71-16,17-17 15,-17 17-15,0-17 0,0 0 16,-17-18 15,-1-36-31,1 19 16,17-1-16,-18 0 0,18 36 31,0 0-31</inkml:trace>
  <inkml:trace contextRef="#ctx0" brushRef="#br0" timeOffset="54099.5736">25770 9437 0,'18'0'47,"-18"17"-31,-18-17-1</inkml:trace>
  <inkml:trace contextRef="#ctx0" brushRef="#br0" timeOffset="54758.3487">26529 8696 0,'0'0'16,"0"35"-16,-18 18 0,1 106 15,17-71-15,0 18 16,-18 88-16,18-106 16,0 0-16,0-35 15,0 0-15,0 0 0,18-35 16,-18-54 0,0 1-16,0-88 15,17 35-15,1-89 16,17 71-16,18-105 15,-18 105-15,36-88 16,-36 123-16,18 1 16,-18 70-16,18 0 15,-35 17-15,0 107 16,-1-36-16,-17 106 16,0-88-16,18 106 15,-18-124 1,53 88-16,-18-105 15,0 17-15,-35-53 16,18-17-16,-36-18 16</inkml:trace>
  <inkml:trace contextRef="#ctx0" brushRef="#br0" timeOffset="54900.6892">26582 9208 0,'35'0'15,"-17"0"1,70 0-16,35-36 16,-70 36-16,71-35 15</inkml:trace>
  <inkml:trace contextRef="#ctx0" brushRef="#br0" timeOffset="55128.5494">27287 8396 0,'0'0'15,"36"-18"-15,-19 18 0,19 0 16,52-17-1,-53-1-15,36 18 16,-54-17-16,1 17 0</inkml:trace>
  <inkml:trace contextRef="#ctx0" brushRef="#br0" timeOffset="55290.205">27376 8414 0,'0'35'0,"17"53"16,1-52-16,-1 34 15,19-52-15,-1 35 16,-35-36-16,18 1 16,-1 0-16,1-18 31</inkml:trace>
  <inkml:trace contextRef="#ctx0" brushRef="#br0" timeOffset="55717.9741">27481 8802 0,'-17'0'15,"-1"0"-15,36 0 32,-1 0-32,36 0 15,-17 0-15,17-18 16,-18 18-16</inkml:trace>
  <inkml:trace contextRef="#ctx0" brushRef="#br0" timeOffset="56050.8992">27781 8784 0,'36'-35'0,"-72"70"0,89-88 16,-35 18-16,17 0 0,0-53 15,1 52-15,-19-52 16,-17 35-16,0-17 16,0 52-1,-35-17-15,17 52 16,-17 54-1,35 35-15,0-53 16,18 52 0,17-52-16,36 36 15,-36-54-15,53 18 16,-53-36-16,-17-17 16,17 0-16</inkml:trace>
  <inkml:trace contextRef="#ctx0" brushRef="#br0" timeOffset="56207.2813">28275 8590 0,'35'-17'16,"-70"34"-16,123-52 16,-52 17-16,-1 18 15,-17 0 1</inkml:trace>
  <inkml:trace contextRef="#ctx0" brushRef="#br0" timeOffset="56562.84">28557 8484 0,'18'0'47,"0"0"-31,-18-17-1,17 17-15,-17-18 16,0 36 46,0 35-62,0-18 16,36 35 0,-36-34-16,17-1 0,1-17 15,-1 35 1,1-36-16,-18 1 0,18-18 16</inkml:trace>
  <inkml:trace contextRef="#ctx0" brushRef="#br0" timeOffset="57013.7378">28769 8326 0,'18'-18'0,"-1"18"15,1 0-15,0 0 16,-1 0 0,1 0-16,0 0 0,-1 18 15,-17-1-15,18 36 16,-18-35-16,35 35 15,-35-36-15,35 36 16,-35-17-16,18-1 16,-18 0-16,18 0 0,-18 1 15,0 34 1,0-17-16,0-35 16,0 17-16,0-17 15,-18-18 1,-17 0-16,-18-18 15,35 18-15,-17-18 16,0 18-16,-1-17 0,-34-1 16,34 18-16</inkml:trace>
  <inkml:trace contextRef="#ctx0" brushRef="#br0" timeOffset="57413.5873">29457 9507 0,'18'0'15,"35"-17"1,17-1 0,-35 0-16,71 1 15,-71-1-15,18 18 0,18-17 16</inkml:trace>
  <inkml:trace contextRef="#ctx0" brushRef="#br0" timeOffset="57581.7176">29810 9243 0,'-18'88'0,"36"-176"0,-36 229 15,18-53-15,0-35 16,35 35-16,1-53 16,-1 1-16,-17-19 15,17 1-15,0-18 0,-17-18 16</inkml:trace>
  <inkml:trace contextRef="#ctx0" brushRef="#br0" timeOffset="57942.0303">30127 8661 0,'18'88'16,"-36"-176"-16,54 264 0,-19 0 15,1-70-15,-1-17 0,1-1 16,0 0-16,35 35 16,-36-87-16,1-1 15,0-17-15,-1-36 16,1 0-16,17-52 16,0 52-16,1 0 15,-1 18-15,0 18 16,-35 0-16,0 35 15,-17-18-15,-36 0 16,17-17-16,-34-18 16,35 0-16,-36-18 15,53 1 1,1-36-16,17 35 16,17-35-16,19 18 15</inkml:trace>
  <inkml:trace contextRef="#ctx0" brushRef="#br0" timeOffset="58142.1465">30674 8502 0,'0'0'16,"53"-35"-16,-18 17 0,53 0 15,-52 1-15,52-1 16,-53 18-16,0 0 0,-17 0 16</inkml:trace>
  <inkml:trace contextRef="#ctx0" brushRef="#br0" timeOffset="58299.3054">30868 8590 0,'0'0'15,"35"71"-15,-17-18 0,17 0 16,-17-18-16,17 18 16,-17-36-16,17 1 15,-35 0-15,18-1 16</inkml:trace>
  <inkml:trace contextRef="#ctx0" brushRef="#br0" timeOffset="58626.4782">31168 8908 0,'0'0'0,"18"0"16,-1-18-16,1 18 0,-1-35 16,36-18-16,-35 35 15,17-35-15,-35 36 16,0-36-1,0 35-15,0-17 16,-17 17-16,-1-17 16,0 35-16,1 0 15,-1 35-15,18-17 16,0 52-16,0-34 16,18 34-16,-1-35 15,36 18-15,0-17 16,-17-36-16,-1 0 15,-18-18 1,-17 0-16</inkml:trace>
  <inkml:trace contextRef="#ctx0" brushRef="#br0" timeOffset="58972.0768">31503 8467 0,'18'-18'15,"-36"36"-15,53-54 0,-17 36 16,0 0-16,-1 0 0,19 18 16,-19-18-16,1 0 15,-1 18-15,1-18 16,0 0-16,-18 17 16,0 1-16,0 17 15,-18 1-15,18 34 16,0-35-16,18 54 15,-1-54-15,1 35 16,0-34 0,-1-1-16,-17-17 15,18-18-15,-36 0 16,1-36 0,-1 36-16,0-17 0,-35-1 15,18 18 1,-18 18-16,36-1 15</inkml:trace>
  <inkml:trace contextRef="#ctx0" brushRef="#br0" timeOffset="61298.1061">20461 11165 0,'35'177'16,"1"-54"-16,-19 1 15,1-1-15,0 124 16,-18-141-16,17 0 0,-17-18 16,0-35-16,18 0 0,-18-18 15,0-52 1,-18-72-1,18 36-15,0-35 0,18-71 16,-18 89-16,18-18 16,34-71-16,-16 71 15,-1 0-15,0-1 0,1 19 16,16-54 0,-34 107-16,17-1 15,-35 53-15,18 54 16,-18-19-16,18 89 15,-18-53-15,17 70 16,1-70-16,17 70 16,-17-105-16,35 52 15,-36-70-15,19 18 16,-36-54 0</inkml:trace>
  <inkml:trace contextRef="#ctx0" brushRef="#br0" timeOffset="61447.1903">20726 12083 0,'0'0'15,"53"-18"-15,-18 18 0,53-35 16,-35 17 0,70 0-16,-70 1 15,-17 17-15</inkml:trace>
  <inkml:trace contextRef="#ctx0" brushRef="#br0" timeOffset="61830.453">21414 10918 0,'0'0'0,"35"0"0,35-17 16,-34-1-16,17 18 0,17-17 16,-52 17-16,17 0 15,-53 0 1</inkml:trace>
  <inkml:trace contextRef="#ctx0" brushRef="#br0" timeOffset="61995.9592">21431 11077 0,'0'0'16,"0"106"-16,0-71 0,18 36 15,17-18 1,-17-18-16,17-35 15,-17 18-15,17-1 0,-17-17 16,17 0-16,-17 0 0</inkml:trace>
  <inkml:trace contextRef="#ctx0" brushRef="#br0" timeOffset="62875.1186">21784 11430 0,'0'-18'31,"35"1"-31,-17-1 16,35-35-16,-18 18 15,18-53 1,-35 35-16,-1 18 0,1-54 15,-18 54-15,-18-18 16,1 53-16,-1 0 16,0 18-1,18-1-15,0 72 16,18-54-16,17 53 16,1-35-16,-19-18 0,54 36 15,-36-54-15,-17 19 16,17-19-16,-17-17 15,17 0-15,-17 0 16,-18-35-16</inkml:trace>
  <inkml:trace contextRef="#ctx0" brushRef="#br0" timeOffset="63200.9733">22243 10954 0,'-18'-71'0,"36"142"0,-18-159 16,0 70-16,17 18 15,1-18-15,17 18 16,-17 0-16,52 0 16,-52 0-16,17 18 0,1-18 15,-19 35-15,1-17 16,-18 52 0,0 1-16,0-36 0,0 53 15,0-17 1,0-18-1,0-18 1,0-17-16,-35-18 31,17 0-15,-17 0-16,35-18 16,-18 18-16,0 0 15</inkml:trace>
  <inkml:trace contextRef="#ctx0" brushRef="#br0" timeOffset="63508.1275">22825 11677 0,'53'0'0,"-106"0"16,141 18-16,0-18 0,-35 0 15,35 0 1,-70 0-16,0 0 16,-18-18-16</inkml:trace>
  <inkml:trace contextRef="#ctx0" brushRef="#br0" timeOffset="63625.8239">22913 11836 0,'0'0'16,"70"17"-16,-34 1 0,-1-18 15,53 0-15,-35 0 16,0 0-16</inkml:trace>
  <inkml:trace contextRef="#ctx0" brushRef="#br0" timeOffset="64499.3137">24483 11818 0,'17'-35'15,"-34"70"-15,34-88 0,-17 36 16,-17-1-16,-18 0 16,-1 18-16,-34 36 15,34 16-15,-34 37 16,52-36-16,1 35 15,17-53-15,17 18 16,18-35-16,1-18 16,34-36-16,-34 19 15,17-72 1,-36 54-16,1 0 0,-1 0 0,-17-1 16,18 19-16,0 17 15,17 53 1,-17 17-16,17 107 15,0-89-15,-17 18 16,17-1-16,-17 1 0,-1-18 16,1-17-16,-18 35 15,-18-53-15,-35-18 16,18-35-16,-18-18 0,-35-35 16,35 18-16,-53-71 15,71 53-15,-36-52 16,54-36-1,17 70-15,35-70 16,0 70-16</inkml:trace>
  <inkml:trace contextRef="#ctx0" brushRef="#br0" timeOffset="64710.874">24871 11024 0,'88'-35'16,"-176"70"-16,229-88 0,-18 36 16,-52-1-16,35 0 15,-71 18-15,0-17 16</inkml:trace>
  <inkml:trace contextRef="#ctx0" brushRef="#br0" timeOffset="64860.3848">25030 11148 0,'0'88'16,"0"-176"-16,17 229 0,36-71 16,-35-34-16,17-19 15,36 36-15,-36-35 16,18 0-16,-36-18 15,1 0-15</inkml:trace>
  <inkml:trace contextRef="#ctx0" brushRef="#br0" timeOffset="65227.5485">25488 11430 0,'0'0'0,"53"-35"16,-35-1-16,17-16 16,-17 34-16,17-53 15,-35 36-15,0 0 16,0 0-16,-18-36 15,18 53-15,-17 1 16,-1 17-16,0 0 0,1 53 16,-1-18-16,18 0 15,18 18-15,-1-18 0,36 54 16,-35-72-16,0 18 16,17-17-16,-17 17 15,34-17-15,-34-18 16,0 18-16,-18-36 15,17 0-15</inkml:trace>
  <inkml:trace contextRef="#ctx0" brushRef="#br0" timeOffset="65622.5497">25823 10971 0,'18'0'16,"35"-17"-16,17 17 15,-17-18 1,-35 18-16,35 0 16,-53 18-16,18 17 15,-18-17-15,0 52 16,0-34-16,0 34 15,0-17-15,17-18 16,-17 53-16,18-52 16,-18-19-16,17 19 0,-17-19 15,0 1 1,-17-36 0,-18 1-16,17-1 15,-53 18-15,54-18 16,-19 18-16,1 18 0,0-18 15,0 18-15,17-1 16,-17 19-16</inkml:trace>
  <inkml:trace contextRef="#ctx0" brushRef="#br0" timeOffset="66061.0907">27182 10742 0,'0'0'16,"-71"106"-16,53-18 0,-35 141 15,18-105-15,0 158 16,17-158-16,18 123 16,18-142-16,35 89 15,0-105 1,35 34-16,-35-70 16,35-18-16</inkml:trace>
  <inkml:trace contextRef="#ctx0" brushRef="#br0" timeOffset="66401.2984">27552 11359 0,'0'0'0,"88"-17"0,53-1 16,-53 18-16,159 0 15,-105 0-15,69 35 16,-123-17-16,-17 70 16,-71-35-16,-35 53 15,-18-35 1,-53 52-16,-35 18 16,88-88-16,18 0 15,17 0-15,0 0 0,36-18 16,70 36-16,-17-36 15,70-17 1,-71-18-16,36-18 16,-71 0-16,-35-17 15,-35 0-15</inkml:trace>
  <inkml:trace contextRef="#ctx0" brushRef="#br0" timeOffset="66556.5003">27817 11994 0,'70'-17'16,"-140"34"-16,211-52 0,0 0 16,-53 17-16,18 1 0,-36 17 15,71-36 1,-88 36-16,-17-17 0,-1-1 16</inkml:trace>
  <inkml:trace contextRef="#ctx0" brushRef="#br0" timeOffset="66770.8444">28822 10989 0,'0'0'0,"18"-18"0,87-17 15,-52 17-15,71 1 16,-71-1-16,17 1 16,-52-1-16</inkml:trace>
  <inkml:trace contextRef="#ctx0" brushRef="#br0" timeOffset="66968.4433">28963 10954 0,'0'0'0,"0"53"0,0-18 16,18 53-16,-18-53 16,17 18-16,1 36 15,0-37-15,-1-16 16,1-1-16,0-17 0,17 17 16,0-35-16,0 0 15,1 0-15,-1-18 16,-17 1-16</inkml:trace>
  <inkml:trace contextRef="#ctx0" brushRef="#br0" timeOffset="67324.6225">29404 11465 0,'53'-17'0,"-106"34"0,124-70 16,-18 0-16,-36 18 15,1 18-15,17-54 16,-35 36-16,0-53 16,0 70-16,-18-53 15,18 54-15,-35-36 16,18 53-16,-1 17 15,18 1-15,-18 70 16,18-35 0,18 35-16,0-35 15,-1-17-15,18-1 0,1 0 16,34 18-16,-34-35 16,-19-18-16,18 17 0,1-34 15</inkml:trace>
  <inkml:trace contextRef="#ctx0" brushRef="#br0" timeOffset="67679.348">29827 10971 0,'36'-35'0,"-72"70"0,107-70 15,-53 35-15,17 0 16,-18 18-16,19-1 15,-19-17-15,1 18 16,0 0 0,-18-1-1,0 54-15,0-36 16,0 0-16,17 18 0,-17-17 16,18 52-16,0-35 15,-1 17 1,1-52-16,-18 17 15,0-17-15,0-1 16,-18-17-16,1 0 16,-19-17-16,19 17 15,-54 0-15,53 0 16,-34 0 0,34 0-16</inkml:trace>
  <inkml:trace contextRef="#ctx0" brushRef="#br0" timeOffset="68242.6591">30304 10901 0,'0'0'0,"-18"-35"0,0 17 16,18-17-16,0 17 0,0 0 15,18 18 1,17 18-1,1 0-15,34 105 16,-35-52-16,54 123 16,-54-88-16,53 123 15,-70-106-15,17 107 16,-17-107-16,-18-17 16,0-18-16,-18 18 0,-53 53 15,18-89-15,-70 36 16,52-53-16,1-18 15,-89 36 1</inkml:trace>
  <inkml:trace contextRef="#ctx0" brushRef="#br0" timeOffset="71223.3283">15822 14993 0,'18'88'16,"-1"-35"-16,1 88 15,-18-53-15,18 71 16,-18-71-16,0-17 16,17 35-1,1-89-15,-18 19 0,35-36 16,-17-18-1</inkml:trace>
  <inkml:trace contextRef="#ctx0" brushRef="#br0" timeOffset="71595.4774">15963 14940 0,'88'0'16,"-176"0"-16,229 18 0,0-18 16,-70 17-16,17-17 0,-17 0 15,70 0-15,-71 0 16,1 36-16,-36-19 16,1 89-1,-19-35-15,-17-1 0,0 1 16,0-1-16,-17 89 15,17-88-15,-18 52 16,18-70-16,-18 0 0,-35 18 16,36-36-1,-72 0-15,37-35 16,-1 0-16,0 0 16,0 0-16,0-18 0,-71 1 15,54-1-15,-1 1 16,54 17-16,-1 0 15</inkml:trace>
  <inkml:trace contextRef="#ctx0" brushRef="#br0" timeOffset="72056.7159">16898 15540 0,'0'0'15,"18"18"-15,17-18 16,53 0 0,-17 0-16,-18 0 0,70 0 15,-88-18-15,54 0 16,-54 1-16,-17-1 15,-1 0-15,-34 1 16,-19-19-16,19 19 16,-19 17-16,1-18 0,17 18 15,1-18 1,52 18-16,36 0 16,17 0-1,-35 0-15,53 18 16,-71 0-16,18 17 15,-36-17-15,-34 35 16,-1-36-16,0 1 16,-52 17-1,17-17-15,18-1 16,17 1-16,-17 0 0,17-1 0,18 1 16</inkml:trace>
  <inkml:trace contextRef="#ctx0" brushRef="#br0" timeOffset="72518.5791">17992 15258 0,'0'0'0,"-18"0"0,18 17 16,0 1-16,18 35 0,17 70 15,-17-70-15,-1 18 16,19 52-16,-19-70 15,18 35-15,-17-70 16,17-18 0,-17-18-16,-18-17 15</inkml:trace>
  <inkml:trace contextRef="#ctx0" brushRef="#br0" timeOffset="72874.3521">18045 15187 0,'0'0'16,"35"-35"-16,-17 17 0,17 18 0,71-17 16,-36 17-16,107-18 15,-89 18-15,-18 0 16,-17 0-16,0 18 0,18 34 16,-36 1-1,-17 53-15,-18-35 16,-36 70-16,19-71 15,-1 54-15,0-54 16,-17 19 0,35-54-16,-17-17 15,-1-1-15,18 1 0,-35-18 16,17 0-16,0 0 16,-17 0-16,17-18 0,-35 1 15,18 17 1,0-18-16,-18 18 15,35 0-15,1 0 0</inkml:trace>
  <inkml:trace contextRef="#ctx0" brushRef="#br0" timeOffset="73146.3327">18909 15663 0,'0'0'16,"70"-17"-16,-34 17 0,52-18 15,-53 0-15,53 1 16,-35 17-16,0-18 16,-17 18-16,-19-17 15</inkml:trace>
  <inkml:trace contextRef="#ctx0" brushRef="#br0" timeOffset="73369.2896">19279 15399 0,'0'0'0,"53"0"16,-35 0-16,17 17 0,0-17 16,1 18-16,-1 0 15,18-1-15,-53 19 16,18-1 0,-36 0-16,0-17 0,-35 35 15,36-36-15,-36 1 16,35 0-16,1-1 15,34 1 1,18-18-16</inkml:trace>
  <inkml:trace contextRef="#ctx0" brushRef="#br0" timeOffset="73601.7384">19756 15328 0,'17'124'0,"-34"-248"0,52 301 16,-18-54-16,-17-52 16,36 34-1,-19-52-15,-17-35 0,36 17 16,-19-35-16,1-17 15</inkml:trace>
  <inkml:trace contextRef="#ctx0" brushRef="#br0" timeOffset="73964.6278">19738 15117 0,'0'0'0,"70"17"16,-17 1-16,18-1 0,70 1 16,-53 0-16,106-1 15,-123-17-15,70 18 16,-88 0-16,0 52 16,-53-35-1,17 18-15,-34 18 0,17-18 16,-35 17-16,17 1 0,-17 52 15,17-70-15,0 36 16,1-54-16,-1 0 16,18-17-16,-18-18 15,1 0-15,-1 0 16,0 0-16,-17 0 16,-35-18-16,34 18 15,-52 0-15,53 0 16,0 0-16</inkml:trace>
  <inkml:trace contextRef="#ctx0" brushRef="#br0" timeOffset="74228.9997">20690 15681 0,'18'0'16,"-36"0"-16,54 0 15,52 0-15,-35 0 16,70-18-16,-70 18 16,35-17-16,-70-1 15,17 0-15,-35 1 16,-17-18-1</inkml:trace>
  <inkml:trace contextRef="#ctx0" brushRef="#br0" timeOffset="74397.259">21131 15505 0,'-35'-36'0,"35"19"16,35 70-16,-70-124 0,70 71 15,1 0-15,-1 0 16,106 35 0,-53 18-1,-17 18-15,-36-18 16,-35-36-16,0 36 15,-18-35-15,-34 17 16,16-17 0,-52-1-16,35-17 15,0 18-15</inkml:trace>
  <inkml:trace contextRef="#ctx0" brushRef="#br0" timeOffset="74952.5598">15081 15522 0,'36'18'16,"-1"-18"-16,71-18 15,-53 1 1,35-19-16,-35 19 16,35-1-16,-70 18 15,17 0-15</inkml:trace>
  <inkml:trace contextRef="#ctx0" brushRef="#br0" timeOffset="75161.0057">15399 15381 0,'0'0'0,"-18"0"0,36 0 16,17 18 0,18-1-1,-18 1-15,18-18 0,18 18 16,-36-18-16,0 17 15,-35 1 1,-17 0 0,-1-1-16,-53 19 15,19-1-15,16-18 0,1 1 16</inkml:trace>
  <inkml:trace contextRef="#ctx0" brushRef="#br0" timeOffset="80153.6857">14129 14993 0,'0'18'63,"17"52"-63,1-17 15,0 106-15,-1-71 16,1 71-16,-18-71 16,0-17-16,0-18 15,0-1-15,18 1 16,-18-70 0,0-36-1,0 18-15,0-71 16,0 53-16,17-53 15,1 53-15,0-70 16,-18 70-16,17 0 16,-17-53-1,0 88-15,18-17 0,-18 53 32,17 35-17,1-1-15,-18 1 0,18 0 16,-1 71-16,1-71 15,0-18-15,-1 18 0,1-18 16,17 18-16,-35-35 16,0-1-16,0 1 15,-17-18-15</inkml:trace>
  <inkml:trace contextRef="#ctx0" brushRef="#br0" timeOffset="80292.9601">14235 15558 0,'53'-18'16,"-18"18"-16,18-18 15,-18 1-15,-17-1 16,-1 18-16</inkml:trace>
  <inkml:trace contextRef="#ctx0" brushRef="#br0" timeOffset="82379.2337">14429 14746 0,'0'-18'0,"17"18"31,19-17-15,-1 17-16,18-18 15,-36 1-15,1 17 16,0 0-16</inkml:trace>
  <inkml:trace contextRef="#ctx0" brushRef="#br0" timeOffset="82561.9144">14482 14764 0,'0'35'16,"0"-70"-16,0 105 0,17-52 0,-17 35 16,0-35-16,0 17 15,0-18-15,18 1 16,-18 0-16,17-1 16</inkml:trace>
  <inkml:trace contextRef="#ctx0" brushRef="#br0" timeOffset="82827.6638">14587 14905 0,'0'0'0,"0"18"0,18 17 15,0-35-15,17 0 16,0 0-16,-17 0 15,35-18-15,-36 1 16,1-19 0,-18 19-16,0-19 0,-35 1 15,17 0-15,-35 17 16,36 0-16,-36 36 16,35-18-16,18 18 15,-18-1-15,36 1 0</inkml:trace>
  <inkml:trace contextRef="#ctx0" brushRef="#br0" timeOffset="83268.0271">14817 14640 0,'17'-17'16,"-17"-1"-16,18 18 0,17-18 15,-17 1 1,0-1-16,17 18 15,0 18 1,-35 17 0,0 0-1,0-17-15,18 52 16,-18-34-16,0 34 16,17-52-16,-17 17 0,0-17 15,18 17-15,-18-17 16,-18-36 15,-17 1-15,17 17-16,-17 0 0,18 0 15</inkml:trace>
  <inkml:trace contextRef="#ctx0" brushRef="#br0" timeOffset="83713.7503">14552 14781 0,'0'18'15,"0"0"1,0-1-16,-18 1 16,18 17-1,0-17-15,0 17 16,0-17-16</inkml:trace>
  <inkml:trace contextRef="#ctx0" brushRef="#br0" timeOffset="84062.5123">13529 15346 0,'53'-18'0,"-35"1"16,52-1-16,-52 18 16,17-18-16</inkml:trace>
  <inkml:trace contextRef="#ctx0" brushRef="#br0" timeOffset="84196.3015">13511 15522 0,'0'0'0,"36"18"0,34-18 16,-34 0 0,16-18-16,-16 1 15,-19 17-15</inkml:trace>
  <inkml:trace contextRef="#ctx0" brushRef="#br0" timeOffset="84653.0536">12488 15169 0,'0'0'0,"18"36"16,0-19-16,52 54 15,36 35 1,-53-71-16,35 71 15,-53-71-15,18 71 16,-35-71-16,0 1 0,-1 34 16,-17-52-16,0-1 15,-17 1-15</inkml:trace>
  <inkml:trace contextRef="#ctx0" brushRef="#br0" timeOffset="84854.5295">12823 15258 0,'0'0'16,"-35"88"-16,18-35 0,-54 70 16,36-52-1,-1-1-15,1 1 0,18-1 16,-1 1-16,0-18 15,18 0-15,0-18 0</inkml:trace>
  <inkml:trace contextRef="#ctx0" brushRef="#br0" timeOffset="87584.067">8520 3969 0,'-18'0'0,"36"0"31,-1 0-31,19-18 16,69 0 0,-52 1-16,71-54 0,-54 54 15,71-54 1,-70 36-16,35-18 16,-71 35-16,18 1 15,-53-1-15,-18 18 16</inkml:trace>
  <inkml:trace contextRef="#ctx0" brushRef="#br0" timeOffset="87914.5816">8784 3528 0,'0'-18'15,"18"1"-15,-36 34 32,-52 54-17,34-18 1,-69 35-16,69-18 16,-70 36-16,71-71 15,-53 54 1,70-54-16,-17 18 15,53-35-15,35-1 16,-1 1-16,90-18 16,-72 17-16,18-17 0,-17 0 15,52 18 1,-70 0-16</inkml:trace>
  <inkml:trace contextRef="#ctx0" brushRef="#br0" timeOffset="91131.4096">5521 14676 0,'0'-18'0,"-18"-17"15,1 35-15,-19-18 16,1 18-16,0 0 15,-71 53-15,53-18 16,-53 71-16,71-53 16,-36 88-1,54-70-15,17 52 16,0-88-16,17 18 0,36 0 16,71-35-1,-54-71 1,-34 18-16,34-36 15,-52 18-15,-18 18 16,18-18-16,-18 0 16,-18 0-16,18 18 0,-18-53 15,1 70-15,-1-17 16,0 35-16,18 17 16,18 54-1,0 0-15,35 34 16,-18-52-16,0-17 0,53 34 15,-52-35-15,34 1 16,-52-36-16,-1 0 16</inkml:trace>
  <inkml:trace contextRef="#ctx0" brushRef="#br0" timeOffset="91425.9017">5662 14164 0,'0'0'0,"18"-18"15,-1 18-15,19 0 16,-19-17-16,36 17 16,-18-18-16,-17 18 15,0 0-15,-1-18 0,-17 1 32</inkml:trace>
  <inkml:trace contextRef="#ctx0" brushRef="#br0" timeOffset="91594.4323">5733 14111 0,'0'0'0,"0"35"0,17 36 16,1-18-16,0 17 15,-1-17 1,-17-17-16,35 34 16,-35-52-16,18-1 15,0 1-15,-1-18 0,1 0 0,0 0 16,17-18-16</inkml:trace>
  <inkml:trace contextRef="#ctx0" brushRef="#br0" timeOffset="91854.4577">6033 14305 0,'0'0'0,"0"35"15,0 1-15,0-19 0,17 19 16,-17-19-16,35 1 15,-17-18-15,35 0 16,-35-18-16,-1 1 16,19-36-16,-36 17 15,0 1-15,0 0 16,-36 17 0,19 1-16,-19-1 15,19 18-15,-1-18 16,0 18-16,18-17 15,18 17-15</inkml:trace>
  <inkml:trace contextRef="#ctx0" brushRef="#br0" timeOffset="92160.8039">6209 14041 0,'18'-18'31,"17"18"-16,0 0-15,18-18 16,-35 18-16,17 0 16,-17 18-16,17 17 15,-35-17-15,17 52 16,-17-34-16,18 70 16,0-71-16,-1 53 15,1-70-15,17 35 16,-17-36-16,-18 1 15,18-18-15,-36 0 16,0 0 0,-35 0-16,0 17 15,-52 19-15,52-19 16</inkml:trace>
  <inkml:trace contextRef="#ctx0" brushRef="#br0" timeOffset="99140.6504">5433 16245 0,'17'142'16,"-34"-284"-16,52 372 0,-17-54 15,-1-70-15,1 53 16,-18-106-16,0 17 16,0-52-16,0-36 15,0-52 1,0-1-16,-18-88 15,18 89-15,0-89 16,0 71-16,0 0 0,18-71 16,0 88-16,-1-17 15,1 70 1,17 36-16,-17 17 16,17 18-16,-17 36 0,35 105 15,-36-71-15,19 106 16,-1-140-16,-18-1 15,19-35-15,-1 0 0,0-1 16,-17-34 0,0-18-16</inkml:trace>
  <inkml:trace contextRef="#ctx0" brushRef="#br0" timeOffset="99295.7456">5539 16722 0,'0'0'16,"35"0"-16,-17 0 0,17 0 15,-18-18-15,54-17 16,-36 17-16</inkml:trace>
  <inkml:trace contextRef="#ctx0" brushRef="#br0" timeOffset="99518.5316">5874 15910 0,'53'-35'15,"-18"17"-15,0 1 0,18-1 16,-18 0-16,1 1 0,-1-1 16,-17 1-16,-18-1 15</inkml:trace>
  <inkml:trace contextRef="#ctx0" brushRef="#br0" timeOffset="99680.675">6033 15857 0,'0'0'16,"0"89"-16,17-54 0,1 53 16,-1-53-16,1 18 15,0-53-15,-1 18 16,1-18-16,0 0 0,17 0 16</inkml:trace>
  <inkml:trace contextRef="#ctx0" brushRef="#br0" timeOffset="99941.1106">6297 16034 0,'0'53'0,"0"-106"0,0 141 16,18-53-16,-1-17 0,19 17 15,-1-35-15,35 0 16,-34-17-1,-19-1-15,1 0 0,17-17 16,-35-18 0,0 18-16,-17 17 0,-19-35 15,-17 18 1,36 35-16,-18-18 16,17 18-16,18-17 15</inkml:trace>
  <inkml:trace contextRef="#ctx0" brushRef="#br0" timeOffset="100263.8831">6579 15769 0,'0'0'16,"0"-17"-16,18 17 0,17-18 15,1 0-15,-19 18 16,36-17-16,-18 17 15,1-18-15,-19 18 16,1 18-16,0-1 16,-18 19-16,17-1 0,18 35 15,-35-17-15,36 35 16,-19-35-16,1 18 16,-18-53-16,0 35 15,0-36 1,-18-17-16,1 0 15,-36 0-15,35 0 16,-52 0 0,34 0-16,1 18 15</inkml:trace>
  <inkml:trace contextRef="#ctx0" brushRef="#br0" timeOffset="108422.3871">14411 16351 0,'0'18'47,"-18"-18"-47,18 18 31,0-36-15,0 0-1,18 1 1,-18-1-16,0 0 16,0 1-1,0 34 17,0 72-17,0-37-15,0 72 16,0-71-16,-18 88 15,18-70-15,-17 52 16,17-70-16,0 0 16,0-36-1,0 1-15,0-36 16,0 1 0</inkml:trace>
  <inkml:trace contextRef="#ctx0" brushRef="#br0" timeOffset="108721.1184">14129 16492 0,'-18'-17'15,"36"34"-15,-36-52 0,18 0 16,18 17-16,-1-17 15,19 17-15,-1-17 0,18-36 16,-18 54-16,-17-1 16,-1 1-16,19 17 15,-19 0-15,1 52 16,0-16-16,-1 34 16,1-17-16,-18-35 15,18 17-15,-1 0 0,1-17 16,-1 0-16,19-18 15</inkml:trace>
  <inkml:trace contextRef="#ctx0" brushRef="#br0" timeOffset="110251.4776">16140 14975 0,'0'-17'15,"17"17"17,-34-18-1,-1 18-15,0 0-16,-17 0 15,0 0 1,17 18-16,-17-18 0,-18 0 15,35-18-15,-35 18 16,36 0-16,17-17 16</inkml:trace>
  <inkml:trace contextRef="#ctx0" brushRef="#br0" timeOffset="111037.0714">15910 15840 0,'0'0'0,"0"-18"0,0 0 16,0 1 0,-17 17-1,17 17 1,0 1-1,17 0 1,-17-1-16,18 19 16,0-36-16,-1 17 0,1-17 15,-1 0-15</inkml:trace>
  <inkml:trace contextRef="#ctx0" brushRef="#br0" timeOffset="114772.7179">15663 16757 0,'0'0'0,"-17"0"15,-1 0 1,18-18-16,-18 18 15,36 0 17,17 0-32,-17 0 15,88 0 1,-53 0-16,17 0 0,213 0 16,-72-17-1,18-1 1,54 0-1,-125 18-15,195-35 16,-159 17-16,230-34 16,-195 34-16,212 0 15,-229 1-15,211 34 16,-247-17-16,159 36 16,-176-19-16,0 1 15,105 17-15,-17-35 16,-141 0-16,88 0 15,-141 0-15,35-35 16,-70 35-16,0-35 16,-36 35-16,-17-18 15</inkml:trace>
  <inkml:trace contextRef="#ctx0" brushRef="#br0" timeOffset="115069.3895">20743 16210 0,'0'0'0,"18"18"16,17-1-16,1 19 0,16-19 16,54 54-16,-53-36 15,88 18 1,-88-18-16,71 18 15,-89-35-15,0 0 0,-35 17 16,0-18-16,-35 1 16,-18 0-16,-17-1 0,-107 36 15,71-17-15,-70 34 16,88-35 0,-53 36-16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7:59.9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847 4163 0,'-18'0'0,"0"0"15,18 17 1,-17-17 0,34 0-1,19 18-15,-1-18 16,53 0-16,-53 0 16,1-18-16,17 18 0,17 0 15,-35 0-15,36-17 16,-36 17-1,-17 0-15,17 0 16,-35-18 0,0 1-16,-17-1 15</inkml:trace>
  <inkml:trace contextRef="#ctx0" brushRef="#br0" timeOffset="256.0238">1217 3828 0,'0'0'16,"18"17"0,17 1-1,-17-18-15,52 18 16,-17-1-16,-18 1 0,36 35 16,-53-36-16,-1 19 15,1 17-15,-18-18 0,0 0 16,-35 36-1,35-36-15,-53 18 16,17-18-16,1 0 16,17-17-16,1 0 15,17-1-15,-18 1 0</inkml:trace>
  <inkml:trace contextRef="#ctx0" brushRef="#br0" timeOffset="1974.9978">1005 6244 0,'0'0'0,"18"0"47,17 0-47,1 18 16,69-18-16,-69 0 16,70 0-1,-54-18-15,-16 18 0,-1-17 16,0 17-16,18-18 15,-35 18-15,17-18 16,-35 1-16</inkml:trace>
  <inkml:trace contextRef="#ctx0" brushRef="#br0" timeOffset="2235.54">1358 5980 0,'0'17'15,"18"1"1,17-18 0,0 18-16,1-18 0,-1 17 15,0 1-15,53 17 0,-52-17 16,-1-1-16,36 54 16,-54-36-16,-17 0 0,0 18 15,-17-17 1,-36 17-16,35-18 15,-17-18-15,-36 36 16,36-35-16,-71 70 16</inkml:trace>
  <inkml:trace contextRef="#ctx0" brushRef="#br0" timeOffset="415628.135">3739 8714 0,'0'-18'0,"-17"-17"16,-1 35-16,18-18 16,-17 0-16,-19 18 0,-17 0 15,18 18 1,-18 35-16,18-18 15,17 18-15,1 35 16,-1-52-16,18-1 0,18 35 16,-1-52-16,36 17 15,-18-35 1,36-17-16,-18-19 16,17-69-16,-34 52 15,-19 0-15,1-18 16,-18 18-16,0-105 15,-18 69-15,-35-87 16,18 88-16,0 0 0,-36-18 16,54 88-16,-1 18 15,0 35-15,18 71 16,18-18-16,0 1 16,-1 16-16,36 54 15,0-88-15,-18-18 16,54 53-16,-54-71 15,35 35-15,-34-52 16,17 17-16,-36-35 16,1 18-16,0-18 15</inkml:trace>
  <inkml:trace contextRef="#ctx0" brushRef="#br0" timeOffset="415949.8925">4110 8414 0,'18'0'15,"17"0"1,-18 0-16,54 17 16,-36 1-16,1 0 15,-1 17 1,0 18-16,-35-18 15,-18 18-15,1-35 16,-1 35-16,1-18 16,17-17-16,0 17 15,0-18-15,17 36 16,-17-35-16,53 0 16,-35-1-16,17-17 15,-17-17-15,-1-1 16,-17 0-16,-17 18 15</inkml:trace>
  <inkml:trace contextRef="#ctx0" brushRef="#br0" timeOffset="416097.0328">4163 8625 0,'70'18'15,"-140"-36"-15,176 54 0,-18-36 16,-53 0-16,18-18 0,0 0 15,-35 1-15</inkml:trace>
  <inkml:trace contextRef="#ctx0" brushRef="#br0" timeOffset="416339.4576">4463 7867 0,'17'-18'16,"-34"36"-16,52-53 0,35 17 16,-34 18-16,-1-18 15,36 18-15,-54 0 16,19 0-16,-19 0 15,-17-17-15</inkml:trace>
  <inkml:trace contextRef="#ctx0" brushRef="#br0" timeOffset="416562.2072">4621 7814 0,'0'18'16,"0"35"-1,0-18-15,0-17 0,-17 52 16,17-17-16,0-18 16,0-17-16,0 52 15,17-52-15,1 17 16,0-17-16,17 0 16,-17-18-16,17 0 15,-17-18-15</inkml:trace>
  <inkml:trace contextRef="#ctx0" brushRef="#br0" timeOffset="416955.8766">4833 8273 0,'18'0'32,"-1"-18"-17,19 0-15,-19-17 0,1-18 16,0 36-16,-1-36 16,1 17-1,-18-34-15,0 35 16,0 17-16,0 0 0,-18 1 15,18-1-15,-17 18 0,-1 0 16,0 0-16,18 35 16,-17 1-16,17 34 15,0-52 1,0 17-16,17 0 0,19 53 16,16-70-1,-16 0 1,-19-18-16,1-18 15</inkml:trace>
  <inkml:trace contextRef="#ctx0" brushRef="#br0" timeOffset="417278.5806">5098 7867 0,'17'0'15,"-34"0"-15,52 0 16,0 0-16,-17 0 15,-1 0-15,19 0 0,-19 18 16,1-1 0,-18 19-1,0-19-15,18 36 16,-18-18-16,0 36 16,17-36-16,-17 0 15,0 1-15,0-1 16,-17-17-1,-1-1-15,0-17 16,1 0 0,17-17-16,-18 17 15,18-18-15,-18 18 16</inkml:trace>
  <inkml:trace contextRef="#ctx0" brushRef="#br0" timeOffset="417599.5556">5644 8343 0,'0'0'0,"18"0"0,0-17 15,52 17-15,-34-18 16,-1 18-16,-18-18 15,-34 36 1</inkml:trace>
  <inkml:trace contextRef="#ctx0" brushRef="#br0" timeOffset="417734.414">5662 8520 0,'0'0'15,"71"-18"-15,-54 18 0,19-18 16,-19 18-16</inkml:trace>
  <inkml:trace contextRef="#ctx0" brushRef="#br0" timeOffset="418473.5446">7073 8484 0,'0'0'16,"-17"-53"-16,-19 36 0,19-1 15,-19 0-15,1 18 0,-35 18 16,17 17-16,0 36 15,17-18-15,19 53 16,17-53-16,53 35 16,-36-53-16,72 0 15,-37-35-15,1 0 16,0-17-16,0-19 16,35-52-16,-52 35 15,-19-52-15,-17 34 16,-17-88-16,-19 89 15,19-19-15,-19-16 16,-52-54-16,53 106 16,-18-18-16,18 107 15,17 87 1,71 159 0,35-123-1,18 0-15,-53-106 16,53 35-16,-53-53 15,0-17-15,35 17 16,-53-17-16</inkml:trace>
  <inkml:trace contextRef="#ctx0" brushRef="#br0" timeOffset="418818.4765">7585 8396 0,'0'0'15,"-53"53"-15,18-18 16,-18 71-16,35-71 16,18 18-16,0 36 15,35-72-15,36 18 16,-36-17-16,53-36 16,-52 1-16,16-36 15,-34 35-15,-18-52 16,0 17-16,-18 18 15,1-1-15,-18 19 0,-1-19 16,19 36-16,-1 0 16,18 18-16,18 35 15,-1-35 1,36 17-16,-18-18 16,36 1-16,-18-18 15,-18 0-15,18-18 16,-35 1-16</inkml:trace>
  <inkml:trace contextRef="#ctx0" brushRef="#br0" timeOffset="419025.0182">7849 7708 0,'18'-35'15,"-36"70"-15,54-88 16,17 18 0,-36 17-16,18 1 0,1 17 15,-19-18-15,1 18 0,0 0 16,-1 18-16</inkml:trace>
  <inkml:trace contextRef="#ctx0" brushRef="#br0" timeOffset="419186.9475">7973 7743 0,'0'0'0,"0"36"0,0 52 16,17-53-16,-17 18 15,18 0 1,0-35-16,17 17 0,-17-17 16,17-1-1,-17-17-15,-1 0 0,1-17 16</inkml:trace>
  <inkml:trace contextRef="#ctx0" brushRef="#br0" timeOffset="419541.9167">8202 8079 0,'0'0'16,"0"17"-16,18-34 15,-1 17-15,1-18 16,0 0-16,-1-17 0,1 17 16,17-52-16,-35 35 15,18-54-15,-18 54 16,0 0-16,-35-36 16,35 54-16,-36-19 15,36 54 1,0 35-1,0-18-15,0 53 16,18-52-16,17 34 16,-17-34-16,-1-19 15,36 36-15,-35-53 16,35 0-16,-35-18 16,-18 1-1</inkml:trace>
  <inkml:trace contextRef="#ctx0" brushRef="#br0" timeOffset="419842.812">8484 7567 0,'0'0'15,"18"-35"-15,0 35 16,-1 0-16,1 0 0,17 17 16,-17 1-16,-1 17 15,1-17-15,17 17 16,-35 1-16,36 34 15,-36-35-15,17 36 16,1-36-16,-18 1 16,0-1-16,0-18 15,0 1-15,0 0 16,-18-18 0,-17-18-1,0 18-15,-18-18 16,18 18-16,-18 0 15,35 18-15,0 17 16</inkml:trace>
  <inkml:trace contextRef="#ctx0" brushRef="#br0" timeOffset="420276.0114">9172 8343 0,'18'0'31,"35"-17"-15,53-1-16,-71 0 16,53 18-16,-53-17 15,54 17-15,-72-18 16,18 18-16,-35-18 16</inkml:trace>
  <inkml:trace contextRef="#ctx0" brushRef="#br0" timeOffset="420449.8751">9472 8079 0,'-35'70'0,"70"-140"0,-105 193 15,-1-17-15,36-53 16,-1 0-16,-16 35 16,52-70-16,-18 17 15,0-17-15,36-36 16</inkml:trace>
  <inkml:trace contextRef="#ctx0" brushRef="#br0" timeOffset="420610.2281">9190 8132 0,'0'0'15,"35"52"-15,-17-16 0,-1-1 16,54 53-16,-36-53 15,1 1-15,-1-1 0,53 18 16,-53-18-16,-17-17 16</inkml:trace>
  <inkml:trace contextRef="#ctx0" brushRef="#br0" timeOffset="422006.4074">10425 8290 0,'0'-53'16,"0"106"-16,-18-141 15,0 70-15,-17 1 0,-18-1 16,0 18-16,18 18 0,-53 70 15,52-53 1,-16 71-16,52-71 16,35 36-16,0-36 15,71-17-15,-53-18 16,70-18-16,-70 1 16,35-36-1,-52 17-15,-19-34 16,-17 52-16,0-17 15,-17 17-15,17 1 0,-36 34 16,19 19-16,17 16 16,0 19-16,0 0 0,0 17 15,17 88-15,1-88 16,0 36-16,-18-89 16,0 0-16,0 1 0,-18-1 15,-35-17 1,18-18-16,0 0 0,-71-36 15,53 1-15,18 0 16,-36-53-16,36 35 16,17-36-16,18 37 15,0-1-15</inkml:trace>
  <inkml:trace contextRef="#ctx0" brushRef="#br0" timeOffset="422640.7122">10724 7479 0,'0'0'0,"18"0"16,17-18-1,1 18-15,17-17 16,-18 17-16,0 0 0,-17 0 16,-1 0-16,-34 17 31,-36-17-15,35 0-16,1 18 0,-19-18 15,19 18-15,-1 17 16,18 0-16,0 36 15,18-36-15,-18 18 16,17-18-16,36 36 16,-35-36-16,-1-17 0,19 17 15,-19-17-15,1-1 16</inkml:trace>
  <inkml:trace contextRef="#ctx0" brushRef="#br0" timeOffset="422969.7979">11113 7920 0,'0'0'16,"17"0"-16,1-18 16,-1 1-16,19-36 15,-19 17-15,1-34 16,0 35-16,-18-36 15,-18 53-15,0-35 16,1 36-16,17-1 16,-36 18-16,19 18 15,17-1-15,-18 19 0,18-1 16,0 36-16,18-36 16,17 35-16,0-34 15,18 17-15,-35-36 16,35 1-1,-18-18-15,-17-18 16</inkml:trace>
  <inkml:trace contextRef="#ctx0" brushRef="#br0" timeOffset="423283.9901">11412 7514 0,'0'0'15,"36"0"-15,-19 0 0,19 0 16,-19 18-16,1-18 16,-1 0-16,1 17 15,0 1-15,-18 0 16,0 17-16,0 18 16,17-18-16,-17 53 15,0-52-15,18-1 16,0 18-16,-18-35 15,0 17-15,-18-35 16,18 17-16,-18-17 16,-35 0-16,36-17 15,-18 17-15,17-18 16,-17 1 0</inkml:trace>
  <inkml:trace contextRef="#ctx0" brushRef="#br0" timeOffset="423791.8227">12030 7461 0,'0'18'0,"0"35"16,0-18-1,0 18 1,-18-35-16,18 35 16,0-36-16</inkml:trace>
  <inkml:trace contextRef="#ctx0" brushRef="#br0" timeOffset="424275.1926">12435 7779 0,'0'0'15,"-17"35"-15,-1 0 0,1 71 16,-1-35-16,18-1 15,-18 89-15,18-88 16,36 34-16,-19-52 16,18 0-16,1-17 15,-1-1-15,36-18 16,-36-17-16,0 0 16</inkml:trace>
  <inkml:trace contextRef="#ctx0" brushRef="#br0" timeOffset="424569.6279">12788 8008 0,'0'0'16,"53"0"-16,0 0 0,35 35 16,-35-17-16,-18 0 15,36 35-15,-53-18 16,-1-18-16,-17 19 0,-17-1 15,-36 53-15,17-35 16,-16 18-16,52-36 16,-18 0-16,36 1 0,-18-19 15,52 18 1,-16-17-16,34-18 16,-34 0-16,-19 0 15,1 0-15,-1-18 0,-17 1 16,0-1-16</inkml:trace>
  <inkml:trace contextRef="#ctx0" brushRef="#br0" timeOffset="424714.6216">12894 8361 0,'0'0'0,"0"-18"0,35 18 16,-17-17-16,70 17 15,-53 0-15,1 0 16,17 0-16,-18 0 15,0-18-15</inkml:trace>
  <inkml:trace contextRef="#ctx0" brushRef="#br0" timeOffset="425242.2026">13529 7585 0,'18'0'31,"35"17"-31,-36-17 15,36-17-15,-35 17 16,-1 0 0,1 0-16</inkml:trace>
  <inkml:trace contextRef="#ctx0" brushRef="#br0" timeOffset="425447.7122">13564 7638 0,'0'53'16,"0"-106"-16,0 123 0,18 1 16,-18-54-16,0 19 15,18-19-15,-18 1 0,17 0 0,1-1 16,17 19 0,0-36-16,-17 17 15,17-17 1,-17-17-16</inkml:trace>
  <inkml:trace contextRef="#ctx0" brushRef="#br0" timeOffset="425826.9043">13864 8008 0,'0'0'16,"18"0"-16,-1 0 0,19-18 16,-19 1-16,1-1 0,17-17 15,-35 17-15,18-35 16,-18 18 0,0-36-16,0 54 15,0-18-15,-18-1 16,18 1-16,-35 0 15,35 17-15,-18 18 0,1 0 16,17 18-16,-18-1 0,18 72 16,0-54-1,0 18-15,18 0 0,-1 17 16,1-34-16,0-1 16,-1-18-16,1 1 0,17 0 15,-17-18 1,-1 0-16,1-18 0,0 0 15</inkml:trace>
  <inkml:trace contextRef="#ctx0" brushRef="#br0" timeOffset="426655.0679">14164 7673 0,'0'18'15,"18"-18"-15,-18 17 16,17 1 0,1-18-16,0 0 15,-1 0-15,1 0 16,0 0-16,-18 17 31,0 1-15,0 0-1,-18-18 64,0 0-64,1 0-15,-1 0 16,18-18-1,0 0 17,0 1-17,18 17 79,-1 0-78,1 0-16,0 0 15,-18-18-15,17 18 16,1 0 0,-1 0-16,-17 18 46,0-1-30,0 1 0,0 0-16,0 35 15,0-18-15,18 36 16,-18-36-16,18 18 16,-18-18-16,0 0 15,0-17-15,-18 0 16,0-18-16,1 0 15,-1-18-15,-17 0 16,17 1-16,-35-1 16,36 18-16,-1-18 15,18 36 1,0 0 0</inkml:trace>
  <inkml:trace contextRef="#ctx0" brushRef="#br0" timeOffset="427015.9402">14429 7532 0,'0'0'16,"0"-53"-16,-18 53 0,18-18 15,18 18-15,17 53 16,-17-18-16,52 71 16,-35-53-16,1 18 15,-1 17-15,0-17 16,18 105-16,-35-88 16,17 71-16,-35-71 15,-18 36-15,1-54 16,-36 18-16,18-52 15,-36 34 1,36-52-16,-53 35 16,52-36-16,19 1 0,-36 0 15,35-18-15,0 0 16</inkml:trace>
  <inkml:trace contextRef="#ctx0" brushRef="#br0" timeOffset="428335.0853">3616 10583 0,'-71'18'15,"19"17"-15,-19 71 16,36-35-16,-1 52 15,36-70-15,18 53 16,0-88-16,70 17 16,-35-35-1,53-53-15,-53 0 16,35-71-16,-53 36 16,0-70-16,-17 69 15,-36-105-15,-17 88 16,-36-70-1,36 88-15,-53-18 16,70 88-16,-17 18 16,17 159-16,36 53 15,35 17 1,35-17 0,-35-124-16,71 53 15,-72-88-15,54 35 16,-70-70-16,-1 0 0,0-1 15</inkml:trace>
  <inkml:trace contextRef="#ctx0" brushRef="#br0" timeOffset="428724.6006">4110 10283 0,'18'159'15,"-36"-318"-15,53 389 0,-35-142 16,35 71-16,1-89 16,17 36-1,-36-71-15,36 18 16,-35-53-16,17 18 16,-17-36-16,-1-35 15,-17 0-15,0 18 0,0-35 16,0 52-16,18 0 15,-18 36 1,35 17-16,-17 1 16,35-1-16,-18-18 15,0-17-15,18 0 16,18 0 0,-53-35-16,-1-18 0,-17 18 15,0-53 1,-17 35-16,-36-53 15,17 53-15,1-53 16,35 71-16</inkml:trace>
  <inkml:trace contextRef="#ctx0" brushRef="#br0" timeOffset="428934.763">4921 9807 0,'0'0'16,"71"0"-16,-36 0 0,-17 0 16,17 0-16,-35 18 15,0 0 1</inkml:trace>
  <inkml:trace contextRef="#ctx0" brushRef="#br0" timeOffset="429091.4816">4974 10001 0,'0'0'16,"0"71"-16,0-18 0,0 17 15,18-34-15,-1-19 0,1 1 16,17-1-16,-17 1 15,17-18-15,-17 0 0</inkml:trace>
  <inkml:trace contextRef="#ctx0" brushRef="#br0" timeOffset="429413.7873">5239 10283 0,'17'0'0,"1"-17"16,0-18-16,-1-1 15,19-17-15,-36 18 16,17-35-16,-17-19 16,0 54-16,0 0 15,-35-18-15,17 35 16,18 1-16,0 34 15,0 54 1,18 17-16,0-35 16,17 17-16,0-34 15,18 17-15,-35-36 16,17 1-16,-17-36 16</inkml:trace>
  <inkml:trace contextRef="#ctx0" brushRef="#br0" timeOffset="429741.6515">5539 9790 0,'0'0'16,"17"-18"-16,1 18 16,0 0-16,-1 0 15,1 0-15,-1 0 0,-17 18 16,36-1-16,-36 19 15,17 16 1,-17-16-16,18 34 16,-18-34-16,18-1 15,-18 18-15,17 0 16,-17-18 0,0-17-16,0-1 0,0 1 15,-17-18 1,-19 0-16,19-18 15,-1 18-15,0-17 0,1 17 16,-1 0-16,1 0 16,-1 17-1</inkml:trace>
  <inkml:trace contextRef="#ctx0" brushRef="#br0" timeOffset="430702.2883">6138 10283 0,'0'0'0,"18"0"15,17-17-15,-17 17 16,35-18 0,-18 1-16,0 17 15,1 0-15,-1 0 0,0 0 16,-17 0-16,-18 17 15</inkml:trace>
  <inkml:trace contextRef="#ctx0" brushRef="#br0" timeOffset="430842.4091">6174 10495 0,'53'35'0,"-106"-70"0,141 70 15,-18-17 1,-34-36-16,-1 18 0,18 0 15,-18-17 1</inkml:trace>
  <inkml:trace contextRef="#ctx0" brushRef="#br0" timeOffset="432233.2927">7708 10478 0,'0'0'0,"-35"-18"0,-36-17 16,36 35-16,-71 0 15,71 17 1,-18 1-16,-17 70 16,17 0-16,35-52 15,36 52 1,-1-71-16,19 1 0,52 0 16,-18-18-16,36-53 15,-53 17-15,0-16 16,0-72-16,-36 54 15,1-72 1,-18 72-16,-35-89 0,0 89 16,17-1-16,-35-35 15,35 71-15,-17 17 16,35 36-16,0 105 16,0-52-16,35 141 15,-17-107-15,17-16 16,18-1-16,0-18 15,18-17-15,-18 0 0,70 0 16,-70-35-16,-18-18 16</inkml:trace>
  <inkml:trace contextRef="#ctx0" brushRef="#br0" timeOffset="432550.5476">8132 10213 0,'52'0'16,"-104"0"-16,175 18 15,-88-18-15,1 0 0,16 35 16,-52-18-16,18 1 16,-18 53-16,-18-36 15,-17 36 1,18-36-16,17 0 0,-18 18 15,18-35-15,18 17 16,-1-17-16,1-1 16,52 1-16,-52-18 15,35 17 1,-18-17-16,-17 0 0,-18-17 16,-18 17-1,1-18-15</inkml:trace>
  <inkml:trace contextRef="#ctx0" brushRef="#br0" timeOffset="432694.7269">8237 10548 0,'36'-18'0,"-1"18"0,0-17 16,-17 17-16,17 0 16,-17 0-16,17 0 15,-17 0-15,-1 0 0,1-18 16,0 18-16</inkml:trace>
  <inkml:trace contextRef="#ctx0" brushRef="#br0" timeOffset="433195.326">8555 9772 0,'18'0'31,"-1"0"-31,36 0 16,-18-18-16,1 18 16,17-17-16,-36 17 15,1 0-15,-36 0 16</inkml:trace>
  <inkml:trace contextRef="#ctx0" brushRef="#br0" timeOffset="433500.5242">8573 9701 0,'0'36'31,"0"-19"-31,0 36 16,0-17-16,0-1 0,17 53 15,-17-53-15,18 36 16,-1-36-16,-17-17 16,36 17-16,-19-17 15,1-18-15,17 17 16,-17-17-16,17-17 15,-17 17 1,-18-18-16,17 18 16</inkml:trace>
  <inkml:trace contextRef="#ctx0" brushRef="#br0" timeOffset="433845.7693">8961 10142 0,'17'0'16,"18"-17"0,-17-1-16,17-35 15,-17 36 1,-18-19-16,18-17 15,-18 36-15,0-54 16,-18 36-16,0 17 0,18-17 16,-35 0-1,17 35-15,1 17 0,17 1 16,-18 70 0,36-53-16,-18 18 0,35-17 15,18 34-15,-35-35 16,35 1-16,-36-36 15,19 0 1,-19 0-16</inkml:trace>
  <inkml:trace contextRef="#ctx0" brushRef="#br0" timeOffset="434157.6544">9172 9737 0,'0'0'16,"18"-18"-16,0 0 0,17 18 15,-18 0-15,19 18 16,-19-18-16,19 18 16,-19-1-16,1 19 15,0-19-15,-18 54 16,17-36 0,-17 36-16,18-36 15,-18 0-15,0-17 0,17 17 16,-17-17-1,-17-18 1,-1 0 0,-17-18-16,0 18 15,35 18 17</inkml:trace>
  <inkml:trace contextRef="#ctx0" brushRef="#br0" timeOffset="434763.8997">9790 10619 0,'0'-18'32,"-18"0"-1</inkml:trace>
  <inkml:trace contextRef="#ctx0" brushRef="#br0" timeOffset="435463.7568">10724 10495 0,'-17'-53'0,"34"106"0,-52-123 16,0 70-16,-36-18 15,36 36-15,-53 35 16,53-18-16,-18 53 16,35-35-16,18-18 0,35 53 15,1-52 1,34 17-16,-17-53 16,35 0-16,-52-18 15,34-35-15,-35 18 16,-17-36-1,-18 36-15,-18-53 16,1 52-16,-1-16 16,0 34-16,1 36 15,17-1-15,0 18 16,17 54-16,1-54 16,17 0-16,1 0 0,34 18 15,-17-53 1,-18 18-16,1-18 0,17-18 15,-36 1-15</inkml:trace>
  <inkml:trace contextRef="#ctx0" brushRef="#br0" timeOffset="435665.1605">10883 9737 0,'18'-18'0,"-1"0"16,54 1-16,-53-1 15,52 0-15,-52 1 16,17 17-16,-17 0 16</inkml:trace>
  <inkml:trace contextRef="#ctx0" brushRef="#br0" timeOffset="435841.2891">11042 9701 0,'0'0'0,"0"36"0,0-1 16,0-17-16,0 17 0,0 0 16,18 36-16,-18-36 15,35 18 1,-17-35-16,17 17 15,-18-18-15,36-17 16</inkml:trace>
  <inkml:trace contextRef="#ctx0" brushRef="#br0" timeOffset="436154.7064">11342 10142 0,'0'0'0,"17"0"15,1 0-15,35-53 16,-18 18-16,-17 0 0,17 0 16,-17-1-16,-1 1 15,-17-53-15,0 53 16,-17-18-16,-18 17 16,-1-17-16,1 36 15,0 17-15,17 17 16,18 72-1,18-54-15,17 71 16,0-71-16,-17 0 16,52 36-16,-52-53 15,17 17-15,18-18 16,-35-17-16,0 0 0</inkml:trace>
  <inkml:trace contextRef="#ctx0" brushRef="#br0" timeOffset="436343.6686">11765 9966 0,'18'0'16,"17"0"-16,-17 0 15,17-18-15,-17 18 16,-1 0-16,-17-17 0,36 17 15</inkml:trace>
  <inkml:trace contextRef="#ctx0" brushRef="#br0" timeOffset="436548.7779">12083 9790 0,'0'0'0,"0"17"16,0 36-1,0-35-15,0 17 0,0 18 16,17-35-16,1 17 16,0-17-1</inkml:trace>
  <inkml:trace contextRef="#ctx0" brushRef="#br0" timeOffset="437144.0154">12277 9666 0,'0'0'15,"17"0"-15,1 0 47,0 0-31,-1 0 31,-17 18 15,18-18-46,17 0-16,-17 0 15,-1 0 1,1 0-16,-18 17 16,0 19-1,0-19-15,0 54 16,0-18 0,0-18-16,35 53 15,-17-52-15,0-1 0,-1 18 16,-17-36-16,0 1 15,-17-18 1,17-18 0,-18 18-16,0 0 0,-35-17 15,18 17-15,-18 0 16</inkml:trace>
  <inkml:trace contextRef="#ctx0" brushRef="#br0" timeOffset="440190.9038">10319 11254 0,'17'0'15,"1"0"1,17 0-16,89 0 16,-36 0-16,35 0 0,19-18 15,193-17 1,-124 17-16,1 0 0,0 1 0,211-18 16,-229 17-16,124 0 15,-213 18 1,-16 0-16</inkml:trace>
  <inkml:trace contextRef="#ctx0" brushRef="#br0" timeOffset="446603.0113">3792 12894 0,'-70'0'15,"35"18"-15,-36 35 16,36-18-1,-18 53-15,35-35 16,1 35-16,17-53 16,35 18-16,-18-35 15,54-18-15,-36-18 16,18-35-16,-18 18 16,18-35-16,18-54 0,-36 54 15,-17-72 1,-1 54-16,-34-53 15,-18 53-15,-36-35 16,36 70-16,-36-18 16,36 71-16,0 18 15,35 17-15,0 36 16,17 105-16,19-70 16,34 88-16,-35-106 15,18-17-15,71 34 16,-18-52-1,-53-35-15,-18-18 0,35 0 16,-34-18 0</inkml:trace>
  <inkml:trace contextRef="#ctx0" brushRef="#br0" timeOffset="446959.9416">4110 12206 0,'35'124'16,"-70"-248"-16,88 336 0,-36-124 0,19 0 15,-19 0-15,1 1 0,35 34 16,-35-88-16,17 18 16,-18-53-16,-17 0 15,0-17-15,18-1 16,0-17-16,-1-1 15,1 19-15,17-19 16,1 19-16,-1 17 0,-18 17 16,19 19-16,-19-19 0,-17 19 15,18 17-15,-18-18 16,-35 0-16,-1-17 16,-52 17-1,35-35-15,-17 18 16,35-36-16,17 0 15,18 1-15</inkml:trace>
  <inkml:trace contextRef="#ctx0" brushRef="#br0" timeOffset="447643.4518">4798 11977 0,'-18'0'16,"36"0"31,-1 0-47,1 17 15,35-17-15,-35 0 16,35 0-16,-18 0 16,0-17-16</inkml:trace>
  <inkml:trace contextRef="#ctx0" brushRef="#br0" timeOffset="447844.0261">4780 11994 0,'0'53'15,"0"-106"-15,0 124 0,18-18 16,-18-18-16,17 18 16,-17-35-16,18-1 0,0 36 15,-1-17-15,36-1 16,-35-17-1,35 17-15,-36-35 16</inkml:trace>
  <inkml:trace contextRef="#ctx0" brushRef="#br0" timeOffset="448137.2041">5098 12435 0,'0'0'0,"17"-17"15,-17-1 1,18-17-16,17-36 16,-35 36-16,18-53 15,-18 53-15,0-36 16,0 36-16,-18-1 16,1 19-16,-1 17 15,18 35-15,0-17 16,0 35-16,0 35 15,35 0-15,-17-35 16,17-35-16,0-1 0,18 19 16,-17-36-16,17-36 15,-36 19-15</inkml:trace>
  <inkml:trace contextRef="#ctx0" brushRef="#br0" timeOffset="448455.1443">5398 11871 0,'35'18'0,"-70"-36"0,105 53 16,-52-17-16,17 17 16,0-17-16,-35-1 0,18 19 15,0 17 1,-1-18-16,-17 0 0,0 36 15,0-18-15,-17 17 16,17-34-16,-18-19 16,18 1-16,-18-18 15,-17-35 17,35 17-32,-18 0 15,36 18 1,0 18-1</inkml:trace>
  <inkml:trace contextRef="#ctx0" brushRef="#br0" timeOffset="448687.3982">6156 12488 0,'18'0'16,"35"0"0,52 0-16,-52 18 15,-35-18 1</inkml:trace>
  <inkml:trace contextRef="#ctx0" brushRef="#br0" timeOffset="448830.2504">6174 12718 0,'0'0'16,"53"35"-16,-18-35 0,0 0 0,0 0 15,36 0 1,-36 0-16,-17 0 15</inkml:trace>
  <inkml:trace contextRef="#ctx0" brushRef="#br0" timeOffset="449488.9736">7497 12894 0,'0'0'16,"0"-18"-16,-18 18 0,-17 0 15,-1 0-15,-17 71 16,18-18-16,18 0 16,-19 70-1,36-70-15,18 18 0,0-36 16,17-17-16,53-1 16,-35-52-16,0 0 15,0-1-15,35-87 16,-53 52-16,-17 1 0,-1-89 15,-34-17 1,-1 88-16,-17-1 16,-89-140-1,54 158-15,35 89 16,35 35-16,0 106 16,17-53-16,36 123 15,-18-106 1,-17-17-16,35-18 0,53 36 15,-36-71-15,54 0 16,-71-53-16,35 0 16</inkml:trace>
  <inkml:trace contextRef="#ctx0" brushRef="#br0" timeOffset="449784.5261">8132 12629 0,'0'0'16,"52"0"-16,-16 0 0,87 0 16,-70 0-16,18 0 15,-18 18-15,-18-18 16,18 35-16,-53 1 16,0 52-1,-35-53-15,17 36 0,-70 52 16,70-70-16,-17 0 15,35-18-15,0 1 0,0-1 16,53 0-16,-36-17 16,36-18-16,35 0 15,-52-18-15,-1 18 0,-17-18 16,-1 1 0,-17-1-16</inkml:trace>
  <inkml:trace contextRef="#ctx0" brushRef="#br0" timeOffset="449931.7346">8308 13053 0,'35'0'15,"0"0"-15,1 0 16,52-18-16,-53 1 16,53-1-16,-52 0 15,-1 18-15</inkml:trace>
  <inkml:trace contextRef="#ctx0" brushRef="#br0" timeOffset="450150.7718">8784 12012 0,'53'0'16,"-18"0"-16,54-18 16,-37 1-16,1-1 0,18-17 15,-36 17-15,-35 1 16</inkml:trace>
  <inkml:trace contextRef="#ctx0" brushRef="#br0" timeOffset="450312.275">8943 12047 0,'18'71'0,"-36"-142"0,36 177 15,-1-35-15,1-36 16,-1 18 0,-17 0-16,18-35 15,17-1-15,-17-17 16</inkml:trace>
  <inkml:trace contextRef="#ctx0" brushRef="#br0" timeOffset="450634.6704">9225 12435 0,'0'0'15,"18"18"-15,-1-36 16,19-17-16,-1-18 15,-17 18-15,-1-18 16,-17-18 0,0 19-16,-17-37 0,-1 54 15,18 0-15,-18 0 0,1-1 16,-1 36 0,18 53-16,0 0 15,0 71-15,18-72 16,17 54-16,-17-53 15,35 0 1,-18-18-16,-18-35 0,1 18 16,35-18-16,-53-18 15,18-17-15</inkml:trace>
  <inkml:trace contextRef="#ctx0" brushRef="#br0" timeOffset="450962.8886">9525 11942 0,'0'0'0,"35"17"15,-17 1-15,0-18 0,34 17 16,-34 1-16,35-18 16,-18 18-16,-17-18 15,17 0-15,-17 0 16,-18 17-1,0 36 1,0 0-16,0-18 16,18 54-16,-1-54 15,1 36-15,-18-54 16,17 36-16,-17-35 16,-17-18-1,-1 0-15,-17 0 16,17-18-16,-35 18 15,36 0-15</inkml:trace>
  <inkml:trace contextRef="#ctx0" brushRef="#br0" timeOffset="454150.385">3898 14870 0,'0'-18'15,"-17"18"-15,-1-18 16,0 18-16,-17-17 15,17 17 1,1 17-16,-36 36 0,18-17 16,17 16-16,-17-16 15,17 34-15,0-17 0,18 0 0,0 71 16,18-72 0,17 19-16,1-53 15,52-18-15,18-71 16,-54 18-16,19-70 15,-36 35 1,18-89-16,-35 89 16,-18 0-16,0 0 0,-18-106 15,-17 105-15,-36-69 16,18 87-16,-17-17 16,35 88-16,-1 17 15,36 19 1,18 123-16,0-71 15,35 141-15,-18-123 16,53 106 0,-35-142-16,-18 1 0,53 34 15,-52-52-15,17 0 16,-36-35-16</inkml:trace>
  <inkml:trace contextRef="#ctx0" brushRef="#br0" timeOffset="454540.474">4639 14852 0,'0'0'15,"-53"35"-15,35 1 0,-17-1 16,0 71-16,35-53 15,18 35-15,-1-71 16,36 19-16,-18-19 16,36-34-1,-36-1-15,-17 0 0,17-52 16,-17 35-16,-18-36 16,0 36-16,-18-36 15,1 54-15,-1-1 16,0 18-1,36 35 1,0 53-16,-1-52 16,36 52-16,-18-53 15,18 18-15,-35-18 16,35-17 0,-36-18-16,1 0 0</inkml:trace>
  <inkml:trace contextRef="#ctx0" brushRef="#br0" timeOffset="455724.1268">4868 13988 0,'0'0'0,"18"0"32,35 0-32,17 0 15,-34 0-15,17-18 16,-18 18-1,-17 0-15</inkml:trace>
  <inkml:trace contextRef="#ctx0" brushRef="#br0" timeOffset="455879.9731">4957 14093 0,'0'124'16,"0"-248"-16,17 301 0,-17-124 15,35 35 1,-17-53-16,0 1 0,-1-1 16,36 0-16,-17-17 15</inkml:trace>
  <inkml:trace contextRef="#ctx0" brushRef="#br0" timeOffset="456212.2652">5309 14499 0,'0'0'16,"18"-17"0,17-36-16,1 17 15,-19-17-15,-17 18 0,35-35 16,-35 34-16,0 1 15,0-36 1,-17 19-16,-1 34 16,1 18-16,-1 0 15,0 0-15,18 70 16,0-34-16,0 17 0,0 35 16,18-35-16,17 17 15,0-34 1,18-19-16,-17 1 15,17-18-15</inkml:trace>
  <inkml:trace contextRef="#ctx0" brushRef="#br0" timeOffset="456374.4556">5662 14252 0,'18'0'16,"-1"0"-16,1 0 15,17 0 1,-17 0 0,17 0-16</inkml:trace>
  <inkml:trace contextRef="#ctx0" brushRef="#br0" timeOffset="456574.9453">5909 14111 0,'0'18'16,"0"17"-1,0 18 1,0-35-16,0 52 16,0-52-16,0 35 15,18-53-15,-1 17 16,1-17-16</inkml:trace>
  <inkml:trace contextRef="#ctx0" brushRef="#br0" timeOffset="457108.1905">6103 13917 0,'18'0'16,"-1"0"-16,19 0 15,-19 0-15,19 0 16,-19 0-16,18 0 16,-17 0-16,0 18 15,-18 17 1,0-17-16,0 17 0,17 0 15,-17 53-15,0-52 16,18 52-16,0-53 16,-18-17-16,17 17 15,-17-17-15,0 17 16,0-17-16,-17-18 16,-1-18-1,0 18-15,-17-35 16,17 35-16,1-18 15,-1 18 1,1-18-16,-1 18 16</inkml:trace>
  <inkml:trace contextRef="#ctx0" brushRef="#br0" timeOffset="458720.7392">6685 14676 0,'18'0'16,"-1"0"-1,1-18-15,17 18 0,1-18 16,-1 18-16,0-17 15</inkml:trace>
  <inkml:trace contextRef="#ctx0" brushRef="#br0" timeOffset="458849.6499">6703 14923 0,'0'0'0,"35"0"0,53 0 15,-52-18-15,-1 18 16,0-18-16</inkml:trace>
  <inkml:trace contextRef="#ctx0" brushRef="#br0" timeOffset="459538.9048">7796 14411 0,'0'71'16,"0"-142"-16,18 194 0,-18-52 15,0 17-15,0-17 0,0 17 0,0-17 16,18 70 0,-18-88-16,35 35 0,-17-71 15,35 1 1,-36-36-16,1 1 0,-1-1 15,19-35-15,-36 18 16,17-36 0,-17 54-16,18-1 0,17 0 15,-17 36-15,17 17 16,18 18-16,-18-17 16,36-1-16,-36-18 15,53-17-15,-35-17 16,0-36-16,-17 18 15,-36-18 1,0 0-16,0 0 0,-18 0 16,0 0-16,-17-18 0,17 19 0,-17-1 15,17 0-15,1-18 16,17 54-16,35-19 16,-17 36-16</inkml:trace>
  <inkml:trace contextRef="#ctx0" brushRef="#br0" timeOffset="459755.7254">8661 13988 0,'0'0'16,"17"0"-16,19 0 15,17-18 1,-18 18-16,0-18 16,0 18-16,1 0 0,-19-17 15</inkml:trace>
  <inkml:trace contextRef="#ctx0" brushRef="#br0" timeOffset="459911.012">8714 14093 0,'0'0'0,"0"36"0,17 70 16,-17-53-16,0 17 16,18-35-16,0-17 15,-18 0-15,17-1 0,1-17 16,-1 0-16,36 0 16,-35 0-16</inkml:trace>
  <inkml:trace contextRef="#ctx0" brushRef="#br0" timeOffset="460233.8251">9049 14358 0,'0'0'16,"17"18"-16,1-36 15,0 18-15,-1-18 0,54-52 16,-53 35-16,17-54 15,-18 54-15,-17-35 16,0 34-16,-17-17 16,17 36-1,-18 17-15,1-18 0,-1 36 16,0-1-16,18 19 16,0-1-16,0 35 15,0-34-15,18-1 16,17 36-16,18-54 15,-18 1-15,1-36 16,-19 18-16,1-17 16</inkml:trace>
  <inkml:trace contextRef="#ctx0" brushRef="#br0" timeOffset="460551.8504">9402 13882 0,'17'0'15,"1"0"1,17 0-16,-17 0 16,-1 0-16,19 0 0,17 0 15,-36 0 1,1 17-16,-18 19 16,0 17-1,0-18-15,17 0 0,-17 0 16,0 36-1,18-53-15,0 35 16,-18-36-16,0 19 16,0-19-16,-36-17 15,19 0 1,-18-17 0,17-1-16,0 0 15,18 1-15</inkml:trace>
  <inkml:trace contextRef="#ctx0" brushRef="#br0" timeOffset="460795.1169">9807 13741 0,'0'0'0,"53"-18"16,-35 18-16,17-18 16,0 1-16,1-1 15,-19 18 1,-17-17-16,-17 17 16,-19 17-1</inkml:trace>
  <inkml:trace contextRef="#ctx0" brushRef="#br0" timeOffset="460906.3858">9878 13794 0,'0'0'16,"17"53"-16,1-36 0,17 18 16,-17-17-1,17 0-15,-35-1 16,18 1-16,-18 0 16</inkml:trace>
  <inkml:trace contextRef="#ctx0" brushRef="#br0" timeOffset="462163.6551">9701 13758 0,'18'0'47,"17"-17"-47,1-1 15,17 0-15,-18 1 16,18-1-16,-36 1 16,19 17-16</inkml:trace>
  <inkml:trace contextRef="#ctx0" brushRef="#br0" timeOffset="462496.7877">10213 14605 0,'-18'0'16,"18"-18"0</inkml:trace>
  <inkml:trace contextRef="#ctx0" brushRef="#br0" timeOffset="463159.6476">11007 14693 0,'0'0'15,"-18"-17"-15,0 17 0,18 17 16,-35 1-16,0-1 16,0 72-16,-18-1 15,35-35-15,0 53 16,18-71 0,0 0-16,18 36 15,0-54-15,35-17 16,-18 0-16,0-17 15,18-1-15,-18-17 0,-17 0 16,17-1-16,18-70 16,-35 36-16,-1-54 15,-17 36-15,0 18 0,0-19 16,-17 1-16,-36-88 16,18 105-16,-18-17 15,35 88-15,0 0 0,1 18 16,-1 105-1,18-35-15,0 1 0,18-1 16,17 106-16,0-106 16,71 71-16,-35-106 15,35 17-15,-36-52 16,18 17 0,-52-35-16</inkml:trace>
  <inkml:trace contextRef="#ctx0" brushRef="#br0" timeOffset="463465.5404">11571 14676 0,'0'0'15,"0"-36"-15,18 36 0,17 0 16,-17 0-16,70-17 16,-35 34-16,-18-17 15,0 18-15,1 0 0,-19 17 16,-17 0-16,0 0 15,-17 54-15,-1-36 16,-17 17-16,17-35 16,0 36-16,18-53 15,36-1-15,-19 1 16,36-18 0,-35 0-16,0 0 15,-36-18 1,0 1-16,1-1 0,-19-17 15,1 17-15</inkml:trace>
  <inkml:trace contextRef="#ctx0" brushRef="#br0" timeOffset="463570.182">11659 14923 0,'0'0'16,"-35"-18"-16,17 18 0,36 0 15,35 0 1,0 0-16,17 0 16,54-18-16,-71 1 15,17 17-15,19-36 16,-72 19-16</inkml:trace>
  <inkml:trace contextRef="#ctx0" brushRef="#br0" timeOffset="463792.0247">12118 14111 0,'35'-35'16,"0"17"-16,54-17 15,-36 17-15,0 1 16,-1-1-16,1 0 16,-35 1-16</inkml:trace>
  <inkml:trace contextRef="#ctx0" brushRef="#br0" timeOffset="463976.9015">12206 14058 0,'0'0'16,"18"88"-16,-18-35 0,0-17 16,35 34-16,-17-35 15,17 1 1,-17-19-16,-1 1 0,19 0 15,-19-18-15,1 17 16,-18-34-16</inkml:trace>
  <inkml:trace contextRef="#ctx0" brushRef="#br0" timeOffset="464294.1504">12559 14464 0,'18'0'0,"-36"0"0,53 0 16,-17-18-16,17-35 16,-17 36-1,17-54-15,-17 36 16,-1 17-16,1-70 16,-18 53-16,-18-1 15,18 1-15,-17 0 0,-19-18 16,19 53-16,-1 0 15,-17 18-15,35 17 0,0 35 16,17-34 0,1 17-16,17-18 0,18 36 15,-17-36-15,34 18 16,-35-53-16,18 17 16,-35-17-16</inkml:trace>
  <inkml:trace contextRef="#ctx0" brushRef="#br0" timeOffset="464648.4372">12929 14023 0,'0'-18'16,"0"36"-16,18-36 0,0 18 15,17-17-15,-17 17 16,34-18-16,-34 18 15,17-18 1,-35 36 0,0 17-1,0 1-15,0-1 0,0 0 16,18 53 0,0-52-16,-1 34 0,1-35 15,0-17-15,-1 17 16,-17-17-16,-17-18 15,-19 18 1,1-18-16,0-18 16,-1 18-1,19 0-15,-1 0 16,1 0-16</inkml:trace>
  <inkml:trace contextRef="#ctx0" brushRef="#br1" timeOffset="485247.3423">3369 15646 0,'-18'0'0,"1"0"31,-1 0-31,18 17 0,-18 1 16,1 0-1,-1-1 1,18 1-16,0 0 16,18-18 15,-1 0-31,1 17 16,0-17-1,-1 0-15,36 18 16,-35-18-16,17 17 0,1-17 15,-1 18-15,0-18 0,89 0 16,-54 0 0,106 0-16,-70 0 15,0 0-15,0 18 0,17-18 16,107-18-16,-107 0 16,124 1-16,-141-1 15,17 1-15,-34-1 0,17 18 16,-1-18-16,72 1 15,-89-1-15,35 18 16,-52-18-16,-36 18 16,18 0-16,-18 0 0,1 0 15,17 18-15,-18-18 16,18 18 0,-36-18-16,19 0 15,-19-18-15,1 0 16,-18 1-16,18-36 15,-18 18-15,-18 17 0,18-17 16,-18-18-16,1 35 16,-1-17-1</inkml:trace>
  <inkml:trace contextRef="#ctx0" brushRef="#br1" timeOffset="486900.3394">6421 9102 0,'0'-18'15,"17"18"1,1 0-1,-18 18 17,0-1-32,0 19 15,0-1 1,0 0-16,0-17 16,0-1-16,17 1 15,19 0-15,-1-18 16,36 17-16,-18-17 15,88 0 1,-53 0-16,0 0 0,124 0 16,-89 0-16,124-17 15,-123-1-15,105 0 16,-141 18-16,18-17 16,53-1-16,-71 1 15,35-1 1,-70 0-16,18-17 15,-54 35-15,-17-18 0,0 1 16,-17-1-16,-18-17 16,17-1-16,0 19 15,-17-1-15,-36-52 16,36 52-16</inkml:trace>
  <inkml:trace contextRef="#ctx0" brushRef="#br1" timeOffset="493467.0383">3616 9366 0,'-18'0'15,"36"-17"16,0 17-31,-1 0 16,1-18-16,35 18 16,53 0-1,-53 0-15,17 0 0,107 18 16,-89-18-16,88-18 16,-70 18-16,53-18 15,-89 1-15,18 17 16,-70 0-1,0 0-15,-1 0 0,-34 0 16</inkml:trace>
  <inkml:trace contextRef="#ctx0" brushRef="#br1" timeOffset="511615.5169">3916 17233 0,'-18'-17'16,"1"17"0,-1-18-16,0 0 0,-17 1 15,17 17-15,-17 0 16,0 17-1,17 19-15,-17-1 0,17 0 16,1 18-16,17-18 0,-18 1 16,18 34-16,18-35 15,17 1-15,-17-36 16,34-18 0,-16 0-16,17-52 15,-36 35-15,1-71 16,0 53-16,-18-71 15,0 71-15,-18-17 16,-35-106-16,35 105 0,-52-53 16,52 107-1,1-18-15,-1 52 16,18 54 0,18-18-16,34 105 15,-34-69-15,17-19 0,36 71 16,-36-88-16,53 35 15,-52-52 1,52 17-16,-53-53 16,0 0-16</inkml:trace>
  <inkml:trace contextRef="#ctx0" brushRef="#br1" timeOffset="511935.976">4269 16933 0,'35'0'16,"-70"0"-16,105 0 15,-35 0-15,1 0 0,17 18 16,0 0-16,-36-1 16,1 19-16,-18-19 0,0 18 15,-18 36-15,1-36 16,-1-17-16,-17 35 15,-1-18 1,36-17-16,0-1 0,0 1 16,36 0-1,-19-18-15,19 17 16,16-17-16,-34 0 16,17 0-16,-17 0 15,-18-17-15</inkml:trace>
  <inkml:trace contextRef="#ctx0" brushRef="#br1" timeOffset="512069.6945">4410 17216 0,'17'0'16,"1"0"-16,35-18 16,-18 18-16,18-18 15,-35 1-15,17 17 16</inkml:trace>
  <inkml:trace contextRef="#ctx0" brushRef="#br1" timeOffset="512292.7664">4674 16404 0,'0'0'0,"18"-17"16,17-1-1,-17 0-15,17 18 0,18-17 16,-35-1-16,17 18 16,-17 18-16</inkml:trace>
  <inkml:trace contextRef="#ctx0" brushRef="#br1" timeOffset="512458.515">4780 16369 0,'0'35'0,"0"-17"0,0 17 16,0 36 0,0-36-16,18 35 15,-18-34-15,0 17 16,17-36-16,1 1 15,0-18-15</inkml:trace>
  <inkml:trace contextRef="#ctx0" brushRef="#br1" timeOffset="512764.4263">5027 16669 0,'0'0'16,"18"17"-16,-18 1 0,17-36 15,1 18-15,0-17 16,-1-19-16,1-16 16,-18 16-16,0 1 0,0-36 15,-18 54 1,1-36-16,-1 35 0,0 18 16,18 18-1,0 0-15,0 17 16,0 18-16,0-18 15,18 0-15,0 1 0,17 34 16,0-52-16,18-1 16,-35-17-16,17 0 15,-17-17-15,-1-1 0</inkml:trace>
  <inkml:trace contextRef="#ctx0" brushRef="#br1" timeOffset="513048.864">5274 16281 0,'18'0'16,"17"0"-1,0 0 1,1 0-16,-19 0 0,1 17 16,17 19-1,-35-19-15,18 54 16,-18-36-16,0 0 0,0 1 15,17-1-15,-17-17 16,0 17-16,0-18 0,-17 1 16,17 0-16,-36-1 15,19-17 1,-18 0-16,17 0 16,0 0-16,18-17 15</inkml:trace>
  <inkml:trace contextRef="#ctx0" brushRef="#br1" timeOffset="513364.9887">5750 16828 0,'18'0'16,"-36"0"-16,54 17 0,-19-17 0,36 0 15,-18 0-15,1 0 16,-1 0-16,0-17 16</inkml:trace>
  <inkml:trace contextRef="#ctx0" brushRef="#br1" timeOffset="513493.9196">5803 17039 0,'53'18'15,"-18"-18"1,1-18-16,-1 18 0,36-17 16,-54-1-16</inkml:trace>
  <inkml:trace contextRef="#ctx0" brushRef="#br1" timeOffset="520551.2094">6967 16598 0,'0'-17'0,"0"-19"16,18 19-16,-18-1 0,0 0 15,0 36 17,-18 88-17,1-36-15,-1 19 16,0-1-16,1-18 16,-1 19-16,18 16 15,0-52-15,0-17 16,18-1-16,17-18 0,-17-17 15,17 0-15,0 0 0,1-17 16,-1-1-16,18-52 16,-36 52-16,1-35 0,0 35 15,-1 18 1,1 0-16,-18 36 16,18-19-16,-1 19 0,1-1 15,35 18-15,-18-36 16,18 1-1,-18-18-15,1-18 0,-19-17 16,1 18-16,-1-19 0,-17 1 16,0-71-16,-17 71 15,-36-71-15,35 53 16,1 0-16,-1 0 0,0 18 16,18 17-1</inkml:trace>
  <inkml:trace contextRef="#ctx0" brushRef="#br1" timeOffset="520841.1991">7673 16210 0,'18'0'15,"-1"18"-15,18-18 16,-17 17 0,17-17-16,-17 0 0,0 0 15,-1 0-15,19 0 16,-54 0-1</inkml:trace>
  <inkml:trace contextRef="#ctx0" brushRef="#br1" timeOffset="521037.3059">7743 16281 0,'0'0'15,"18"17"-15,-18 36 0,0-35 16,18 17-16,-18 36 15,0-36-15,0 18 16,0-18-16,0-17 16,17 17-16,1-17 15,17-1-15,-17-17 16,17-17-16,-17 17 16</inkml:trace>
  <inkml:trace contextRef="#ctx0" brushRef="#br1" timeOffset="521384.2431">8026 16563 0,'0'0'0,"17"0"15,1-18 1,0 1-16,-1-1 15,1 0-15,-18-17 0,18 17 16,-18-34-16,0 16 16,0-34-16,0 34 15,-36-16-15,19 34 16,-1 0 0,0 18-16,1 18 15,-1 0-15,18 52 16,0-35-16,35 36 15,-17-36-15,0 0 16,-1-17-16,19 0 0,16-1 16,-16 1-16,-1-18 15,-17 0-15</inkml:trace>
  <inkml:trace contextRef="#ctx0" brushRef="#br1" timeOffset="521563.016">8326 16334 0,'0'0'15,"17"0"-15,1 0 0,-1 0 16,1 0-16,0 0 16,-1-18-16,19 0 15,-19 18-15</inkml:trace>
  <inkml:trace contextRef="#ctx0" brushRef="#br1" timeOffset="521740.6053">8414 16281 0,'0'70'16,"0"-140"-16,0 176 0,0-89 0,0 36 15,17-35-15,-17-1 16,36 1-16,-19-18 16</inkml:trace>
  <inkml:trace contextRef="#ctx0" brushRef="#br1" timeOffset="521924.9586">8608 16281 0,'0'0'16,"0"70"-16,0-52 15,0 17-15,0-17 16,0 17-16,17-35 0,1 35 16,0-35-16</inkml:trace>
  <inkml:trace contextRef="#ctx0" brushRef="#br1" timeOffset="522374.8452">8731 16157 0,'18'0'0,"0"0"31,-1 0-31,1 0 16,-1 0-16,1 0 15,0 0 1,-1 0 0,-17 18 15,0 0-16,0-1-15,18-17 0,-18 18 16,18 17-16,-18-17 16,17 35-16,-17-36 15,0 36 1,0-35-16,0 17 16,0-17-16,-17-1 15,-1-17-15,0 0 16,1 0-16,-1 0 15,0 0-15,1 0 16,17-17 0,0-1-1</inkml:trace>
  <inkml:trace contextRef="#ctx0" brushRef="#br1" timeOffset="522584.9899">9049 16069 0,'0'0'0,"17"18"0,1-18 16,35 0-1,-18 0-15,18-18 16,-35 18-16,-1 0 15</inkml:trace>
  <inkml:trace contextRef="#ctx0" brushRef="#br1" timeOffset="522729.6108">9172 16245 0,'0'0'16,"18"53"-16,-18-35 0,0 17 15,0-17-15,0 0 16,-18-1 0</inkml:trace>
  <inkml:trace contextRef="#ctx0" brushRef="#br1" timeOffset="523526.0637">9543 16951 0,'-18'0'0,"-17"0"16,-1 18 0,1 35-1,18 35 1,17 0 0,17-35-16,18 0 0,1-18 15,52-35-15,-35 0 16,35-53-1,-35 0-15,18-70 16,-54 70-16,1-18 0,-1-87 16,-17 87-16,-17 0 15,-1 1-15,-17-1 0,0 18 16,-1 18-16,-34-35 16,34 70-16,1 35 15,18 18-15,17 17 16,0 18-16,17 1 0,18 17 15,36 70-15,-18-88 16,53 18-16,-53-71 16,53 18-1,-71-53-15,18 18 16,-36-36-16,1 0 16</inkml:trace>
  <inkml:trace contextRef="#ctx0" brushRef="#br1" timeOffset="523920.625">10283 16792 0,'18'-17'16,"-36"34"-16,54-52 0,-19 35 0,1-18 15,17 1-15,36 17 16,-53 0-16,34 35 16,-34-17-16,-18 35 15,0-1-15,-35 19 16,17-18-16,-17 35 15,35-53-15,0 18 16,18-17-16,-1-19 16,54 1-16,17-1 15,-53-17-15,0 0 16,18-17 0,-35-1-16,-18 1 15</inkml:trace>
  <inkml:trace contextRef="#ctx0" brushRef="#br1" timeOffset="524059.9397">10336 17074 0,'36'0'16,"17"0"-16,35 0 16,-35-17-16,0 17 0,0-18 15,35 1 1</inkml:trace>
  <inkml:trace contextRef="#ctx0" brushRef="#br1" timeOffset="524387.9648">10777 16210 0,'0'0'0,"18"-17"15,35 17 1,-18-18-16,0 18 0,36-18 16,-36 18-16,18 0 15,-53-17-15</inkml:trace>
  <inkml:trace contextRef="#ctx0" brushRef="#br1" timeOffset="524571.5344">10866 16245 0,'0'0'0,"0"36"16,17 52-16,1-35 15,-18 35-15,0-53 16,17-17-16,-17 0 16,18-1-16,-18 1 0,35-18 15,-17 0-15,0-18 16,-1 1-16</inkml:trace>
  <inkml:trace contextRef="#ctx0" brushRef="#br1" timeOffset="524989.2772">11148 16510 0,'0'0'16,"17"0"-16,1-35 0,0 17 15,17-35 1,-17 36-16,-1-19 0,1 1 15,-18-18-15,0 35 16,0 1-16,-35-18 16,17 35-16,-17-18 15,17 36-15,0-1 16,18 1 0,0 17-16,0-17 0,0 17 15,36 36-15,-19-36 16,36 35-16,-17-52 15,-1 0-15,-18-1 16,19-17-16,-19 18 16,1-18-16</inkml:trace>
  <inkml:trace contextRef="#ctx0" brushRef="#br1" timeOffset="525166.2578">11483 16369 0,'18'18'16,"-36"-36"-16,53 36 0,0-18 0,18 0 15,-35-18-15,35 0 16,-35 18-16,-18-17 16,17 17-16</inkml:trace>
  <inkml:trace contextRef="#ctx0" brushRef="#br1" timeOffset="525328.9244">11624 16334 0,'0'70'16,"0"-140"-16,0 175 0,0-69 0,0-19 15,18 19 1,-1-36-16,1 0 15</inkml:trace>
  <inkml:trace contextRef="#ctx0" brushRef="#br1" timeOffset="525505.5397">11818 16316 0,'0'71'15,"0"-142"-15,0 177 0,0-71 16,0-17-16,18-1 16,-1-17-16,1 0 15</inkml:trace>
  <inkml:trace contextRef="#ctx0" brushRef="#br1" timeOffset="525839.617">11977 16140 0,'35'17'0,"-70"-34"0,88 52 16,-18-35-16,-17 18 15,35-18-15,-36 17 16,1 1-16,-18-1 15,17 54 1,-17-36-16,0 53 16,0-70-16,0 53 15,0-54-15,-17 19 16,-1-19-16,-17-17 16,17 0-1,1 0-15,-1 0 16,-17-17-16,35-1 15</inkml:trace>
  <inkml:trace contextRef="#ctx0" brushRef="#br1" timeOffset="526612.4746">12400 16986 0,'18'0'16,"17"-17"-1,18 17-15,-18-18 0,71 18 16,-53-18-16,18 1 15,-36-1-15,18 0 16,-53 1 0</inkml:trace>
  <inkml:trace contextRef="#ctx0" brushRef="#br1" timeOffset="526757.0557">12735 16916 0,'0'0'16,"-35"35"-16,35 0 15,-35 18-15,-1-18 16,19-17-16,-1 0 16,1-1-16,17 1 0,-18-18 15</inkml:trace>
  <inkml:trace contextRef="#ctx0" brushRef="#br1" timeOffset="526934.5122">12524 16739 0,'0'0'15,"35"106"-15,-17-35 0,17-1 16,18 18-16,-18-52 16,36 34-16,-36-52 15,18 0 1</inkml:trace>
  <inkml:trace contextRef="#ctx0" brushRef="#br1" timeOffset="527574.5984">13476 17004 0,'0'-18'15,"0"-17"1,-18 17-16,1-17 16,-1 17-16,1 1 0,-1 17 15,-53 17-15,18 54 16,18-36-16,0 36 15,17-36-15,18 0 16,18-17 0,35 0-16,-18-18 15,36-18-15,-36 0 16,18-17-16,-18 17 16,0 18-16,-17 18 15,0 88 1,17 17-1,-35-52-15,18-18 16,-1 70-16,-34-17 16,17-71-16,-18 1 15,-17-19-15,17 1 0,-53-18 16,19-18-16,-37-35 16,54 18-16,-35-71 15,52 53-15,-35-70 16,53 70-16</inkml:trace>
  <inkml:trace contextRef="#ctx0" brushRef="#br1" timeOffset="528380.4422">13600 16104 0,'17'0'15,"19"0"1,-1 0-16,35 0 15,-52-17 1,53 17-16,-54 0 16,18-18-16</inkml:trace>
  <inkml:trace contextRef="#ctx0" brushRef="#br1" timeOffset="528559.5864">13635 16175 0,'0'0'16,"18"53"-16,-1-36 0,-17 19 16,18 34-16,-1-52 15,1 17-15,0 0 16,-18-17-16,17 0 16,1-18-16,0 0 0,-1 0 15,1 0-15</inkml:trace>
  <inkml:trace contextRef="#ctx0" brushRef="#br1" timeOffset="528842.8864">13917 16475 0,'18'0'16,"-36"0"-16,53 0 0,-17-36 15,0 19-15,-1-1 16,19-52-16,-19 34 15,1-17 1,-18 18-16,0 18 0,0-1 16,-18-17-16,1 35 15,-1-18-15,18 36 16,-18-1-16,18 1 0,0 35 16,18-18-16,0 18 15,-1-35-15,1-1 16,17 1-16,-17-18 0,35 0 15,-36 0 1</inkml:trace>
  <inkml:trace contextRef="#ctx0" brushRef="#br1" timeOffset="529315.8421">14252 16069 0,'-17'0'31,"17"-18"0,17 18-31,1-17 16,17 17-16,0 0 16,-17 17-1,0 19-15,-1-1 16,1 36-1,0-19-15,-18-16 0,17 34 16,1-34-16,-18-19 16,0 1-16,0-1 0,0 1 15,-18-18 1,-17-18 0,17 1-16,1-1 0,-1 1 15,-17-19 1,17 19-16</inkml:trace>
  <inkml:trace contextRef="#ctx0" brushRef="#br1" timeOffset="529486.9667">14711 16051 0,'-35'53'15,"70"-106"-15,-70 124 0,17 0 0,0-54 16,18 18-16,18-17 0,-18 17 16</inkml:trace>
  <inkml:trace contextRef="#ctx0" brushRef="#br1" timeOffset="530010.0662">14905 16510 0,'0'-35'16,"0"70"-16,-18-70 16,1 88-16,17 0 15,-18 105-15,0-69 16,18-19-16,0 54 15,18-72-15,17 37 16,-17-54-16,35 0 16,-18-35-16,18 0 15,-35-17-15</inkml:trace>
  <inkml:trace contextRef="#ctx0" brushRef="#br1" timeOffset="530277.6338">15134 16704 0,'0'0'0,"35"0"0,1 0 16,52 18-16,-53-1 15,18 19 1,-35-1-16,-1 0 0,1 18 16,-18-35-16,-18 17 15,18-17-15,-17 17 0,-1 18 16,18-36-16,0 19 15,18-19-15,-1 1 16,36-18 0,0 0-16,-35 0 15,0-18-15,-18 1 16,-18-19-16</inkml:trace>
  <inkml:trace contextRef="#ctx0" brushRef="#br1" timeOffset="530396.5592">15293 16969 0,'0'0'0,"53"0"0,-18 0 0,0 0 15,18-18-15,-17 0 16,-1 1-16</inkml:trace>
  <inkml:trace contextRef="#ctx0" brushRef="#br1" timeOffset="530600.5366">15681 16245 0,'35'0'15,"18"0"1,-18-17-16,36 17 15,-53-18-15,-1 18 0,1-17 16</inkml:trace>
  <inkml:trace contextRef="#ctx0" brushRef="#br1" timeOffset="530751.0003">15787 16351 0,'0'0'16,"0"53"-16,17-18 0,-17 36 15,0-36 1,0-17-16,0 17 0,18-17 16,0-1-16,-18 1 15</inkml:trace>
  <inkml:trace contextRef="#ctx0" brushRef="#br1" timeOffset="531038.9852">15981 16545 0,'17'-17'16,"1"-1"-1,17-17-15,-17-1 16,17-16-16,-17 16 16,-18 19-16,0-1 0,0-17 15,0 17-15,-18 0 16,1 18-1,17 36-15,-18-19 16,18 19-16,0-1 0,0 0 16,0 36-16,18-36 15,-1-17-15,19-1 16,-1 1-16,-17-18 0,-1 0 16,1-18-16</inkml:trace>
  <inkml:trace contextRef="#ctx0" brushRef="#br1" timeOffset="531344.1758">16281 16210 0,'0'0'0,"17"0"16,1 0-1,0 0-15,-1 0 16,1 18-1,0-1-15,-1 1 0,-17 17 16,18 36-16,-18-18 16,17-18-16,-17 36 15,0-36-15,0 0 16,-17-52 15,-1-1-15,1 0-16,-1 1 15,0-1-15,1 0 16</inkml:trace>
  <inkml:trace contextRef="#ctx0" brushRef="#br1" timeOffset="531654.7912">16475 16016 0,'0'18'16,"17"-1"-16,36 72 15,-17-36-15,16-1 0,-16 1 16,70 71-16,-53-54 15,-1 71-15,-34-70 16,-36 88 0,1-89-16,-71 89 15,35-88-15,-53 52 16,53-70-16,0 0 16,0 0-16</inkml:trace>
  <inkml:trace contextRef="#ctx0" brushRef="#br1" timeOffset="535532.2513">3951 17956 0,'18'0'31,"-1"18"-15,1-18-16,0 0 16,-1 0-1,19-18-15,-19 18 16,19-17-16,-19 17 0,1 0 16,35-18-16,-36 18 15,19 35-15,-19 1 16,36 17-1,-35-18-15,17-17 0,0 17 16,1-35-16,52 17 16,-53-17-16,53-35 15,-35 18-15,35-36 16,-35 17-16,36-34 16,-54 34-16,18 1 15,-18 18-15,-17 17 16,35 17-16,-36-17 15,18 18-15,-17-1 0,17-17 16,-17 18-16,17-18 0,1 0 16,-1-18-16,0 18 0,36-35 15,-54 35 1,36-35-16,-17 35 16,-19-18-16,18 18 0,-17-17 15,17 17-15,-17 17 16,17 1-1,-17 0-15,35-1 16,-36 1-16,1-1 0,17 1 16,1 0-16,52-18 15,-53 0-15,53 0 16,-52 0-16,52-18 16,-53 0-16,18 1 15,-35 17-15,-1-18 16,36 18-16,-35 0 15,17 0 1,0 18-16,-17-18 0,0 17 16,17-17-16,0 0 0,71-35 15,-53 18-15,70-36 16,-52 17-16,0 19 16,52-36-16,-70 35 15,35 1-15,-35 17 16,0 17-1,-18-17-15,-17 18 0,52 17 16,-52-35-16,53 18 16,-36-18-16,35 0 15,-34-18 1,-1 18-16,36 0 16,-54 0-16,19 0 0,-1 0 15,18 0-15,-18 0 16,0 18-16,1-18 0,-1 0 15,53-18 1,-53 18-16,18-18 0,-18 18 16,18-17-16,-17 17 0,17-18 15,0 1-15,-1 17 0,-16-18 16,52 0-16,-35 18 16,17 0-16,-34 18 15,-19-18-15,19 18 16,-19-1-16,1 1 0,35-1 15,-18-17-15,18 0 16,-18 0-16,1 0 16,16 0-16,-34 18 15,53-18 1,-54 18-16,19-18 0,16 17 16,-34-17-16,35 18 15,-18-18-15,1 0 16,34 0-16,-35-18 15,1 18-15,-1-17 0,0 17 16,1 0-16,16 0 16,-34 0-16,35 53 15,-35-18-15,17 35 16,0-52-16,36 35 16,-36-53-16,53 18 15,-53-18-15,54-18 16,-36 0-1,35-35-15,-35 36 16,-18-1-16,53-35 16,-53 36-16,36-1 15,-36 18-15,18 18 16,-35-1-16,35 19 16,-18-19-16,-17 1 15,52 17-15,-34-35 16,-1 18-16,53-18 15,-53-18-15,53 0 16,-52 1-16,34-1 16,-17 1-16,-18-1 15,1 18-15,-19 0 0,19 0 16,17 18-16,-36-1 16,19 18-16,-1-17 15,18 35-15,-18-35 16,53-18-1,-53 0-15,54 0 16,-54 0-16,53-36 16,-35 19-16,18-19 15,-36 19-15,0-1 16,-17 18-16,-1-17 0,19 17 16,-19 0-16,19 0 0,-1 17 15,-17-17-15,-1 18 16,18-1-16,-17 1 15,35 0 1,0-18-16,-18 0 0,0 0 16,1 0-16,-1 0 15,36 17-15,-54-17 16,36 0-16,-18 18 16,-17-18-16,17 18 0,-17-1 15,17-17-15,1 18 16,-1-18-16,35 0 15,-34 0-15,52 0 16,-35-18-16,35 18 16,-17-17-16,34-1 15,-34 18-15,52-18 16,-52 18-16,88 0 16,-71 0-16,106 0 15,-88 0-15,88 0 16,-106 0-16,124 0 15,-89-17-15,124 17 16,-123 0 0,122-18-16,-140 18 15,18-18-15,-36 1 0,71-1 16,-106 1-16,-36-1 16</inkml:trace>
  <inkml:trace contextRef="#ctx0" brushRef="#br1" timeOffset="550954.8735">9472 7620 0,'0'-18'62,"0"-17"-46,18 0-16,17-53 15,0 35-15,-17-18 16,35-70-16,-18 35 16,-17 53-16,-1 0 15,-17 36-15,-17-1 16,-1 18-1</inkml:trace>
  <inkml:trace contextRef="#ctx0" brushRef="#br1" timeOffset="551281.4112">9331 7285 0,'0'-18'15,"0"36"1,0 0 0,0 17-16,-18 71 15,18-53-15,0-1 0,0-16 16,18 52-16,-18-53 15,18-17-15,17 17 16,0-35-16,0 0 0,36-18 16,-36-17-1,18 0-15,53-36 16,-71 54-16,1-19 0,-19 36 16</inkml:trace>
  <inkml:trace contextRef="#ctx0" brushRef="#br1" timeOffset="553685.2069">3422 7638 0,'-35'0'15,"-1"-18"-15,19 18 16,-36 0-16,-35 18 15,17-18-15,-35 17 16,36-17-16,-54 18 16,54 0-16,17-18 15,-71 17-15,71-17 16,-35-17-16,53 17 16,0 0-16,17 0 0,-35 0 15,35 0-15,1 0 16,-1 0-1,18 17 1,0 1 0,0-1-16,-17 36 15,17-17-15,-18 52 16,0-35-16,-17 70 16,35-52-1,-18-1-15,1 1 0,-1 70 16,0 0-1,1-53-15,17 1 0,-18-1 16,0 88 0,1-88-16,-1 1 0,18-1 15,-17 18-15,-36 88 16,35-106-16,0 18 0,1-1 16,-19 125-16,19-124 15,-1-1-15,18 1 0,-17 0 16,-19 123-1,36-105-15,-17-1 0,-1 1 0,18-1 16,-18 1-16,1 123 16,-1-124-16,18 1 15,-18 105-15,1-106 16,-1 107-16,1-107 16,-19 124-16,19-123 15,-19 105 1,19-123-16,-19 123 15,19-123-15,-19 106 16,36-124-16,-35 106 16,18-88-16,-1-18 15,0 106 1,1-88-16,-1 70 0,0-88 16,18-17-16,0-1 0,-17 19 15,17 34-15,0-52 16,0 52-1,17-70-15,-17 53 16,0-71-16,18 0 0,0 18 16,-18-35-16,17 0 15,1-1 1,-18 1 0,18-18-16,-1 17 15,-17 1-15,18-18 16,-1 18-16,19-1 15,-19 1-15,36 0 16,-35-1-16,53 19 16,-19-36-16,37 0 15,-36 0-15,70-18 16,-70 18-16,17 0 16,19-18-1,-54 18-15,-17 18 0,-1-18 16</inkml:trace>
  <inkml:trace contextRef="#ctx0" brushRef="#br0" timeOffset="563428.504">18045 4357 0,'0'-18'16,"-18"18"-16,18 18 47,18-18-32,-18 17-15,0 19 0,17 17 16,-17-18-16,0 53 15,0-35-15,18 53 16,-18-53-16,18 53 16,-18-36-16,0 54 15,-18-54-15,0 107 16,18-89-16,0 18 16,-17-1-16,17 19 0,0-1 15,-18-17-15,18 18 0,0-1 16,-18 18-16,18-17 15,0 17-15,-17 0 0,17 0 16,-36 141-16,19-123 16,-19 159-1,19-142-15,-1 0 0,1 1 16,-19 193-16,19-193 16,-1 17-16,0-18 0,1 18 15,-19 176-15,1-193 16,18 17-16,-19 176 15,19-176-15,-1 212 16,0-212-16,1 18 16,-1-1-16,18-17 0,-35 230 15,35-195-15,-35 194 16,17-211-16,-17 229 16,35-229-16,-36 229 15,36-247 1,-17 229-16,-1-229 15,18 194-15,-18-212 16,18-17-16,0 18 0,0-36 16,-17 0-16,17 0 0,-18-18 15,0 124 1,1-141-16,-1 106 16,1-124-16,-19 53 15,19-88-15</inkml:trace>
  <inkml:trace contextRef="#ctx0" brushRef="#br0" timeOffset="566453.5048">18927 5521 0,'-18'0'0,"18"-18"31</inkml:trace>
  <inkml:trace contextRef="#ctx0" brushRef="#br0" timeOffset="567754.7947">18662 7885 0,'0'0'16,"-35"-71"-16,17 36 0,-17-36 15,17 54-15,-35-1 16,36 18-16,-54 70 15,36-17-15,-36 53 16,36-53 0,17 0-16,18 0 0,0 18 15,0-54-15,53 18 16,-18-35-16,36-17 16,-36-18-16,18-18 15,18-53-15,-36 35 16,0-70-16,-17 53 15,-36-88 1,1 87-16,-1 1 0,-53-35 16,54 87-16,-18 19 15,17 34 1,18 72 0,0-19-16,53 71 15,-36-70-15,19-1 0,-1 1 16,36 35-16,-18-71 15,-18 18-15,18 0 16,-36-18-16,1-17 16,0-1-16,-1-17 15,-17-17-15</inkml:trace>
  <inkml:trace contextRef="#ctx0" brushRef="#br0" timeOffset="568110.0726">18874 7285 0,'0'-18'16,"0"36"-16,17-36 0,1 18 16,0 0-16,17 0 15,0 18-15,0 0 0,54 52 16,-54-35-16,0 54 15,-35-54-15,18 35 16,-36-34-16,18-1 16,-18 0-16,1 0 15,-1 54-15,1-54 16,-1 36-16,18-36 16,18 0-16,17-17 15,18-18 1,-18-18-16,18 0 15,-35 1-15,-18-1 16,0 1-16,-36-19 16</inkml:trace>
  <inkml:trace contextRef="#ctx0" brushRef="#br0" timeOffset="568266.4441">18909 7691 0,'18'0'0,"-36"0"0,53 0 15,-17 0-15,17 0 0,53-18 16,-35 18-16,0 0 16,-18-18-16,1 18 15,-1 0-15,-17-17 0,-1-1 16</inkml:trace>
  <inkml:trace contextRef="#ctx0" brushRef="#br0" timeOffset="568851.0824">19614 6967 0,'0'0'0,"18"0"63,17 0-63,-17 0 16,35 0-16,-35 0 15,17-17 1,-18 17-16,-34 0 31,-1 0-31</inkml:trace>
  <inkml:trace contextRef="#ctx0" brushRef="#br0" timeOffset="569100.6084">19632 6950 0,'0'17'16,"0"1"-16,0 35 16,0-35-16,0 34 15,0-16-15,0 17 16,18-36-16,-1 19 16,-17-19-1,36 19-15,-19-19 0,1 1 16,0-18-1,-1 0-15,1 0 16</inkml:trace>
  <inkml:trace contextRef="#ctx0" brushRef="#br0" timeOffset="569417.294">19985 7285 0,'0'0'0,"0"-18"16,0 1-16,18-1 0,-1-17 15,-17-1-15,18-17 16,-1 18-16,-17 0 16,18 0-16,-18 17 15,0 0-15,0 1 0,0-1 16,0 36-1,0-1-15,0 19 0,0-1 16,0 0-16,0 0 0,18 36 16,-1-53-16,-17 17 15,36-17 1,-1-1 0,-17-17-16,-1-17 15</inkml:trace>
  <inkml:trace contextRef="#ctx0" brushRef="#br0" timeOffset="569750.0814">20232 6932 0,'0'0'0,"17"0"16,19 0-16,-19 18 16,19-1-1,-1-17-15,-17 18 16,-1 0-16,1 35 15,-18-36-15,0 18 16,0 36-16,0-36 16,17 36-1,-17-53-15,0-1 0,0 1 16,0-1-16,-17-17 31,-1 0-31,1-17 16,-1-1-1,18 1-15,-18 17 16,1 0-16,17 17 16,0 1-1</inkml:trace>
  <inkml:trace contextRef="#ctx0" brushRef="#br0" timeOffset="569928.2812">20549 7497 0,'0'0'0,"18"0"0,0 0 15,-1 0-15,19 0 0,-1-18 16,-18 18-16,1 0 16,-18 18-1,-18-18-15</inkml:trace>
  <inkml:trace contextRef="#ctx0" brushRef="#br0" timeOffset="570032.7432">20602 7726 0,'53'0'0,"-106"0"0,124 0 15,-18 0-15,-18 0 16,-17-18 0</inkml:trace>
  <inkml:trace contextRef="#ctx0" brushRef="#br0" timeOffset="570662.2908">21678 7867 0,'-17'-18'15,"17"1"-15,-18 17 16,0 0-16,1 0 0,-19 35 16,19-17-16,17-1 0,-36 54 15,19-54-15,-1 36 16,18-35-16,0 0 15,0-1-15,0 1 16,35-18-16,1-35 16,17-18-1,-18 0-15,0-53 16,-17 18-16,-1 0 16,-17-106-16,-35 35 15,0 53 1,17 71-16,1 35 15,17 35-15,0 0 0,0 124 16,17-71 0,19 89-16,-1-89 15,0-18-15,53 54 16,-35-89-16,0 0 0,0 1 16,0-19-16</inkml:trace>
  <inkml:trace contextRef="#ctx0" brushRef="#br0" timeOffset="571022.8299">22154 8096 0,'0'0'0,"0"36"16,0-1-16,18-18 15,0-17 1,-18-17-16,17-18 0,-17 17 15,0-35-15,0 0 0,-17-53 16,-1 36-16,18-107 16,0 71-16,18-105 15,-1 105-15,19-18 16,-19 107-16,36-1 16,-18 36-16,1 70 15,-1-35-15,0 106 16,-17-71-1,17 88-15,-35-105 16,53 88-16,-35-106 16,-1-1-16,1 1 15,0 0-15,-18-35 0,17 17 16,-17-17-16</inkml:trace>
  <inkml:trace contextRef="#ctx0" brushRef="#br0" timeOffset="571179.3753">22207 7814 0,'0'0'15,"-17"-35"-15,34 17 0,36 0 16,-17 1-16,-1-1 0,0 1 16,53-1-1,-52 0-15,-1 18 0</inkml:trace>
  <inkml:trace contextRef="#ctx0" brushRef="#br0" timeOffset="571423.6607">22648 6985 0,'0'-18'0,"0"36"0,18-53 15,17 35 1,-17 0-16,17 0 0,0 0 16,54 0-16,-54 0 15,0 0-15,-17 0 0,-18-18 16,-35 18 0,-1 0-16,1 0 15</inkml:trace>
  <inkml:trace contextRef="#ctx0" brushRef="#br0" timeOffset="571545.943">22666 7073 0,'18'71'0,"-36"-142"0,53 177 16,-17-88-16,0 17 0,17-17 15,0 17 1,-17-17-16,17-1 16,-35 1-16,18-18 15</inkml:trace>
  <inkml:trace contextRef="#ctx0" brushRef="#br0" timeOffset="571875.3442">23036 7320 0,'0'0'16,"18"0"-16,0 0 0,17-17 15,-17-1 1,17-17-16,-17-1 15,-1-17-15,-17 36 16,0-19-16,0 19 0,0-18 16,-35-1-16,35 19 15,-18-1 1,1 36-16,-1 17 16,18 0-16,0 0 15,18 1-15,-18-1 0,17 0 16,36 18-16,-35-35 15,17 0-15,0-18 16,1-18 0,-19 0-16</inkml:trace>
  <inkml:trace contextRef="#ctx0" brushRef="#br0" timeOffset="572185.8954">23354 6932 0,'18'-18'15,"-36"36"-15,53-36 16,0 18 0,-17 0-16,17 18 15,-35 0-15,18-18 0,0 35 16,-18-17 0,17 17-16,-17 0 15,18 0-15,-18-17 0,18 35 16,-18-35-16,0 17 15,0-17 1,-18-18 0,0 17-16,1-17 15,-19 0-15,19-17 16,-1 17-16,0 0 16,1 17-1,-1 1 1</inkml:trace>
  <inkml:trace contextRef="#ctx0" brushRef="#br0" timeOffset="572787.3352">23901 7655 0,'17'18'0,"54"0"16,17-1-1,36-17 1,-54 0-16,54-17 15,-71-1-15,17 0 16,-35 1-16,-35-1 16,0 0-16,0 1 0,0-1 0,-17 0 15,-19 1-15,36-1 16,-17 18-16,-1 0 16,18 53-1,-35 18-15,17-18 16,1 35-16,-1-53 15,-17 18-15,17-18 16,0-17-16,1-18 16,-1 18-16,-17-36 15,17 18-15,-17-53 16,17 18-16,1-36 16,17 18-16</inkml:trace>
  <inkml:trace contextRef="#ctx0" brushRef="#br0" timeOffset="572925.5564">24148 7514 0,'17'-17'0,"-34"34"0,70-17 15,-18 18-15,-18 17 16,19 0-16,-1 1 0,18 34 16,-18-17-16,1-35 15,-1 17-15,0-17 0,-17 17 16,17-17-16,-17-1 16</inkml:trace>
  <inkml:trace contextRef="#ctx0" brushRef="#br0" timeOffset="574543.2202">25559 7602 0,'-18'-35'15,"36"70"-15,-54-88 0,1 36 0,18-1 16,-19 1-16,1 17 0,0 0 16,-18 17-16,-18 36 15,54-18-15,-19 54 16,36-54-16,36 53 16,-19-70-16,71 35 15,-52-53-15,70 0 16,-54-18-16,1-35 15,-35 18-15,0-36 16,-18 54-16,0-19 16,0 19-16,-18 17 0,18 17 15,-18 19 1,18 105-16,18-71 16,17 107-16,-17-89 15,35 35-15,-35-70 16,17 35-16,-35-70 15,0 0-15,-18-1 16,-35-17-16,0-17 16,-53-54-16,54 36 15,-72-53-15,71 35 16,-17-53 0,52 53-16,18-53 15</inkml:trace>
  <inkml:trace contextRef="#ctx0" brushRef="#br0" timeOffset="574884.0032">25806 6826 0,'17'18'16,"1"-18"0,0 0-16,-1-18 15,19 18-15,-1-17 16,-18 17-16,19-18 15,-19 18-15,19 0 16,-19 0-16,1 0 16,0 0-16</inkml:trace>
  <inkml:trace contextRef="#ctx0" brushRef="#br0" timeOffset="575100.2091">25912 6950 0,'-18'88'16,"36"-176"-16,-36 211 0,18-70 16,18 35-16,-1-52 15,-17-1-15,53 0 16,-35-17-16,35-1 15,-36-17-15,19 0 0,-19 0 16,1-17-16</inkml:trace>
  <inkml:trace contextRef="#ctx0" brushRef="#br0" timeOffset="575404.9776">26211 7267 0,'0'0'0,"18"0"16,17-35 0,-35 17-16,36-52 15,-36 34-15,17-34 16,-17 35-16,-17-54 16,17 54-16,-18 0 15,0 35-15,1 18 16,17 17-16,0 35 15,0-17-15,17 35 16,1-35-16,35 0 16,-18-17-1,18-1-15,-18-35 16,1 0-16,-19-18 16</inkml:trace>
  <inkml:trace contextRef="#ctx0" brushRef="#br0" timeOffset="575725.3071">26423 6914 0,'0'0'0,"0"-17"0,18-1 15,-1 18-15,1 0 16,17 0-16,1 0 0,34 0 16,-35 0-16,1 18 15,-19-18-15,1 17 16,-18 19-16,0 17 15,0-18-15,0 35 16,0-34-16,0-1 16,0-17-16,0-1 15,18 1-15,-18-36 32,-18 1-17,18-1-15,-35 0 16,17 1-16,0 17 15,1-18 1</inkml:trace>
  <inkml:trace contextRef="#ctx0" brushRef="#br0" timeOffset="575889.5376">26899 6650 0,'0'35'16,"18"0"-16,-18 18 16,18-17-16,-1-19 0,1 36 15,0-18-15,-18-17 16</inkml:trace>
  <inkml:trace contextRef="#ctx0" brushRef="#br0" timeOffset="576441.0426">27393 6650 0,'0'0'15,"-35"0"-15,17 35 0,-17 18 16,17 0-16,1 18 0,-19 105 16,36-70-16,0-18 15,18 88-15,0-87 16,35 34-16,-36-88 16,19 1-16,-1-1 0,18-18 15,-18 1-15,18-36 16</inkml:trace>
  <inkml:trace contextRef="#ctx0" brushRef="#br0" timeOffset="576807.6279">27728 6967 0,'0'-17'15,"53"-1"1,-17 0-16,69 1 16,-52 17-16,18 0 0,-1 0 15,-17 17-15,0 19 0,-17-1 16,-1 36-16,-35-19 16,-18 37-16,-17-36 15,-36 52 1,18-34-16,-17 35 15,52-53-15,18 17 16,35-34-16,1-19 16,17 1-16,0-1 0,52-17 15,-52-17-15,36-1 16,-72 18-16,1-17 16,-36 17-1,-52 0-15</inkml:trace>
  <inkml:trace contextRef="#ctx0" brushRef="#br0" timeOffset="577007.8678">27869 7303 0,'0'0'15,"18"0"-15,17 0 16,36 0-16,-18 0 15,0 0-15,17 0 16,-17 0-16,0 0 0,53-18 16,-71 18-16,18-35 15,-35 17-15</inkml:trace>
  <inkml:trace contextRef="#ctx0" brushRef="#br0" timeOffset="577279.7232">28593 6526 0,'35'0'0,"-70"0"0,88 0 16,17-17-16,-35 17 16,18 0-1,-17 0-15,-19-18 0,1 18 16</inkml:trace>
  <inkml:trace contextRef="#ctx0" brushRef="#br0" timeOffset="577464.1439">28628 6685 0,'-18'106'0,"36"-212"0,-36 247 16,36-53-16,0-52 16,17 17-1,-18-36-15,1 1 0,0 0 16,35-18-16,-36 0 15,1-18-15</inkml:trace>
  <inkml:trace contextRef="#ctx0" brushRef="#br0" timeOffset="577769.691">28857 7038 0,'0'0'16,"18"18"-16,0-18 0,-1-18 15,1 0 1,17-35-16,-17 18 16,-1-18-16,1 18 15,-18-36-15,0 54 16,0-54 0,0 54-16,0-1 0,0 0 15,0 54 1,0 16-16,0 1 15,0 36-15,0-54 16,35 35 0,-17-52-16,17 17 15,-17-17-15,17-18 16,-35-18-16</inkml:trace>
  <inkml:trace contextRef="#ctx0" brushRef="#br0" timeOffset="578120.2849">29175 6685 0,'17'0'31,"19"18"-31,-19-18 16,1 0-1,0 17-15,-1-17 0,1 0 16,-1 0-1,-17 36 1,0-19-16,0 54 16,0-36-16,0 0 15,18 18-15,0-17 16,-18-1-16,17 0 16,-17-17-16,0-1 15,-17-34 1,-19-1-1,19 18-15,-18-17 16,17 17-16</inkml:trace>
  <inkml:trace contextRef="#ctx0" brushRef="#br0" timeOffset="578419.9673">29475 6403 0,'17'0'16,"-17"18"-16,18 17 0,35 53 15,-36-35-15,19 0 16,34 88-1,-34-70-15,-1 17 0,0 106 16,-35-106-16,0 18 16,-18 0-16,1-1 0,-18 1 15,-1 53-15,1-88 16,-18 34-16,0-52 16,-53 18-1</inkml:trace>
  <inkml:trace contextRef="#ctx0" brushRef="#br0" timeOffset="580522.3979">18380 9895 0,'0'-17'16,"0"34"-16,0-69 0,-36-19 15,19 53-15,-54 1 16,36 17-16,0 17 16,-71 72-16,71-19 15,-18-17-15,35 18 0,-17-19 16,17 1-16,18 0 0,0 18 16,35-36-16,36-17 15,-36-18 1,71-36-16,-53 1 15,18-53-15,-36 17 16,18-70-16,-53 71 16,17-18-16,-34-1 15,17 1-15,-18 0 16,-17-18-16,17 36 0,-35-54 16,36 107-16,-19-19 15,19 72 1,-1 16-16,36 125 0,-18-71 15,17-1-15,1 19 16,17-18-16,1-18 0,69 88 16,-52-123-16,53 53 15,-53-88 1,0-1-16,-18 1 0</inkml:trace>
  <inkml:trace contextRef="#ctx0" brushRef="#br0" timeOffset="580971.7534">18750 9454 0,'0'0'16,"0"124"-16,0-54 0,0 19 15,0 87-15,18-88 16,-18-17-16,17-1 15,-17 1-15,36-18 0,17 17 16,-18-52-16,0-18 16,0 0-16,1-35 0,34-36 15,-34 36-15,-1-53 16,-35 52-16,35 1 16,-35 53-1,18 35-15,-18-18 16,35 53-16,0-70 15,36 35-15,-36-53 16,53 0-16,-52 0 16,-19-36-16,1 19 15,-18-71-15,0 52 16,-35-69-16,-1 34 16,-17-52-16,18 52 15,-35-53 1,52 72-16,0-54 15,1 88-15,17-35 16</inkml:trace>
  <inkml:trace contextRef="#ctx0" brushRef="#br0" timeOffset="581795.7283">19632 9049 0,'0'0'0,"-18"0"0,36 0 16,35 0 0,-18-18-16,53 18 15,-52-18-15,34 18 16,-52-17-16,0 17 0,-36 0 31</inkml:trace>
  <inkml:trace contextRef="#ctx0" brushRef="#br0" timeOffset="581934.1689">19720 9119 0,'18'53'15,"-36"-106"-15,54 142 0,-19-19 16,1-52-16,-1 35 16,1-36-16,0 1 15,-1 0-15,1-18 16</inkml:trace>
  <inkml:trace contextRef="#ctx0" brushRef="#br0" timeOffset="582217.7334">19967 9402 0,'18'0'16,"17"0"-1,-17-18-15,17-17 16,-17 17-16,17-35 15,-17 18-15,-18-18 16,0 18-16,0 17 0,0-17 16,-18 17-1,0 0-15,1 18 16,-1 36-16,18-19 16,0 19-16,0-1 15,18-17-15,-1 17 0,36 18 16,-17-36-16,34 1 15,-35 0-15,-17-18 16</inkml:trace>
  <inkml:trace contextRef="#ctx0" brushRef="#br0" timeOffset="582529.3996">20249 9049 0,'18'-18'16,"53"300"-16,-160-546 0,125 228 0,-1 36 15,-17 0 1,-1 0-16,36 0 16,-35 0-16,-1 0 0,1 36 15,0-19-15,-18 1 16,17 17-16,-17 1 0,0-1 16,0 0-16,0-17 15,0 35-15,18-36 16,-18 1-16,0 0 15,0-1-15,-18-17 16,1 0 0,17-17-16,-36 17 15,19 0-15</inkml:trace>
  <inkml:trace contextRef="#ctx0" brushRef="#br0" timeOffset="582690.3851">20743 9349 0,'36'0'16,"-72"0"-16,89-18 0,-17 18 0,-19 0 15,1 0-15,-1 0 16</inkml:trace>
  <inkml:trace contextRef="#ctx0" brushRef="#br0" timeOffset="582837.2874">20708 9613 0,'0'0'0,"35"18"16,1-18-16,-1 0 15,18 0-15,-18-18 16,-17 18-16,-18 18 15</inkml:trace>
  <inkml:trace contextRef="#ctx0" brushRef="#br0" timeOffset="583356.761">21661 9066 0,'0'0'0,"17"106"16,-17-53-16,0 0 15,0 0-15,18-18 0,-18 71 16,0-71-1,17 36-15,1-36 16,-18 36-16,-18-54 16</inkml:trace>
  <inkml:trace contextRef="#ctx0" brushRef="#br0" timeOffset="583519.8612">21502 9772 0,'17'18'16,"19"-18"-16,52-18 15,-35 18-15,88-18 16,-70 1-16,-1-1 0,54-17 16,-72 17-1,-16 18-15,-36 18 16,-18-18-16</inkml:trace>
  <inkml:trace contextRef="#ctx0" brushRef="#br0" timeOffset="583991.9033">21802 10178 0,'-18'88'16,"36"-176"-16,-36 211 0,0-105 0,-17 35 15,35-36 1,0-34-1,35-36-15,-17 17 16,0 1-16,-1 0 16,1 0-16,0-1 0,-1 19 15,1-1-15,17 0 16,-17 18-16,-18 36 16,17-19-16,-17 1 0,0 0 15,0 17-15,0-17 0,0-1 16,0 1-1,18-18 1,17-35-16,-17 17 16,17-17-16,-17 17 15,0 0-15,34 1 16,-16 17-16,-19 17 16,1 1-16,0 17 0,-18 1 15,35 34-15,-17-35 16,-18 1-16,0-19 15,17 1-15,-17 0 16,0-36 0</inkml:trace>
  <inkml:trace contextRef="#ctx0" brushRef="#br0" timeOffset="584898.4319">23566 9701 0,'0'-17'15,"-36"-19"1,36 19-16,-53 17 16,36 0-16,-54 35 15,18 18-15,0 53 16,18-53-16,17 53 16,18-71-16,18 35 15,17-52-15,54-18 16,-37 0-16,54-53 15,-70 0-15,34-53 16,-35 54-16,-17-90 16,-18 72-1,-18-107-15,1 89 16,-36-53-16,18 71 16,17 34-16,-17 19 15,17 17-15,0 123 16,36-52-16,0-1 15,17 18-15,0-17 16,0 0-16,1-1 0,52 54 16,-35-71-16,0-18 15,35 35 1,-17-34-16</inkml:trace>
  <inkml:trace contextRef="#ctx0" brushRef="#br0" timeOffset="585301.9159">24201 9349 0,'70'0'15,"-140"0"-15,193 0 0,-70 17 0,88-17 16,-70 18-16,-1-18 15,1 0-15,-18 18 0,35 17 16,-71-18-16,-17 19 16,0-19-16,-35 36 15,18-35 1,-36 35-16,17-18 16,-34 36-16,35-18 15,-1 0-15,19-1 0,-19 1 16,19 53-16,17-53 15,35 35 1,-17-70-16,52 35 16,-35-53-16,1 0 0,17 0 15,17-18-15,-52 18 16,-1-35-16,-17 17 16,0 1-16,-17 17 15</inkml:trace>
  <inkml:trace contextRef="#ctx0" brushRef="#br0" timeOffset="585490.1788">24377 9895 0,'0'0'0,"18"-17"15,17 17-15,35-18 16,-17 18-16,0-17 0,18 17 15,35-18 1,-53 18-16,17-18 16,-35 18-16</inkml:trace>
  <inkml:trace contextRef="#ctx0" brushRef="#br0" timeOffset="585716.3418">25065 9119 0,'0'0'16,"35"-17"-16,-17 17 0,52-36 15,-17 36-15,-17-17 0,34-1 16,-52 0-16,-1 18 15</inkml:trace>
  <inkml:trace contextRef="#ctx0" brushRef="#br0" timeOffset="585888.7098">25206 9172 0,'0'71'16,"0"-142"-16,18 177 0,-18-53 15,0 18 1,17-36-16,1 0 0,0 18 16,-1-35-16,18-1 15,1-17-15,-19 0 16</inkml:trace>
  <inkml:trace contextRef="#ctx0" brushRef="#br0" timeOffset="586217.3894">25471 9472 0,'17'0'15,"18"0"1,-17 0-16,35-35 16,-35 17-16,-1-17 0,1-18 15,0 35-15,-18-35 16,0 1-1,-18 34-15,0-17 16,1 35-16,-1 0 16,18 17-16,0 19 15,0-1-15,18 35 16,-18-34-16,35 17 16,-17-36-16,35 18 15,-36-17-15,18-18 16,-17 0-16,-18-18 15,18 1-15</inkml:trace>
  <inkml:trace contextRef="#ctx0" brushRef="#br0" timeOffset="586540.9724">25859 9084 0,'17'-35'0,"-34"70"0,52-70 16,-17 35-1,-1 0-15,1 0 16,-1 17-16,1 1 16,-18 0-1,18 17-15,-18-17 0,17-1 16,1 54-16,0-18 16,-18-18-16,0 18 15,0-35-15,0 17 16,0-18-1,-18-17-15,0 0 16,1 0 0,-1 0-1,0-17-15,1 17 16,-1 35 0</inkml:trace>
  <inkml:trace contextRef="#ctx0" brushRef="#br0" timeOffset="586779.263">26264 9931 0,'0'-18'31,"-17"18"-15</inkml:trace>
  <inkml:trace contextRef="#ctx0" brushRef="#br0" timeOffset="587852.215">26988 9084 0,'0'53'16,"0"0"-16,17 106 16,-17-71-16,18 88 15,-1-88-15,-17 71 16,0-88-16,0-18 15,0 0-15,0-1 16,0-34-16,-17-18 16,17-18-16,0 1 0,0-18 15,0-18-15,0-88 16,17 70-16,-17 0 0,36-17 16,-1-106-1,-17 106-15,-1-18 0,36-35 16,18 35-1,-36 106 1,0 53-16,1 53 16,-36-18-16,35 71 15,-35-71 1,35 71-16,-17-71 16,-1-17-16,1-1 0,35 36 15,-35-71-15,-1 1 16,1-1-16,0-18 15,-18 1-15,-36-18 16,1-18-16</inkml:trace>
  <inkml:trace contextRef="#ctx0" brushRef="#br0" timeOffset="587991.3542">27129 9737 0,'0'0'16,"70"17"-16,-17-17 0,-18 0 15,18 0-15,53-17 16,-71 17-16,36-18 16,-36 0-16</inkml:trace>
  <inkml:trace contextRef="#ctx0" brushRef="#br0" timeOffset="588246.1919">27711 8784 0,'53'0'16,"-18"-17"-16,18 17 0,0-18 15,35 0-15,-53 1 16,-17 17-16,-1 0 0,1 0 16,-36 0-1</inkml:trace>
  <inkml:trace contextRef="#ctx0" brushRef="#br0" timeOffset="588435.9507">27887 8872 0,'0'0'15,"18"71"-15,-1-18 16,-17-18-16,0 0 0,18 1 16,-18 34-16,0-52 15,18 17-15,-1-17 16,1-1-16,17-17 16,-17 0-16,-1 0 15,19-17-15,-19 17 0</inkml:trace>
  <inkml:trace contextRef="#ctx0" brushRef="#br0" timeOffset="588791.8788">28240 9243 0,'18'0'15,"-1"0"-15,1-18 16,17-17 0,-17 17-16,-1-17 0,1 17 15,0-52-15,-18 34 16,0 1-16,0-35 16,-36 17-1,19 35-15,-1-17 0,-35 17 16,18 53-1,17 36 1,18-36-16,36 53 16,-19-35-16,1-17 15,52 52 1,-34-53-16,34 0 0,-35-17 16,1 0-16,-19-18 0</inkml:trace>
  <inkml:trace contextRef="#ctx0" brushRef="#br0" timeOffset="588969.7829">28646 9137 0,'52'0'15,"-34"-18"-15,17 18 16,-17 0-16,0 0 15,-1-17-15</inkml:trace>
  <inkml:trace contextRef="#ctx0" brushRef="#br0" timeOffset="589165.4279">28963 8978 0,'-18'53'0,"18"-35"16,0-1-16,18 19 15,-18-19-15,18 1 0,-1 17 16,1-17 0,0-18-16</inkml:trace>
  <inkml:trace contextRef="#ctx0" brushRef="#br0" timeOffset="589554.2966">29087 8802 0,'17'-18'15,"1"18"-15,17 0 16,0 0-16,18 0 16,-35 0-16,17 0 15,-17 18-15,-18-1 16,17 54-16,-17-36 16,0 53-1,0-35-15,18 18 16,0 0-16,-18-36 15,0-18-15,0 1 0,0 0 16,-18-18 0,-17-18-1,17 0-15,1 18 16,-1-17-16,0-1 16,1 18-16,-1 0 0,0 0 15,1 0-15</inkml:trace>
  <inkml:trace contextRef="#ctx0" brushRef="#br0" timeOffset="589980.636">29598 8855 0,'0'0'16,"18"-36"-16,-1 36 0,1-17 16,17 17-1,1 0-15,-1-18 0,53 18 16,-35 0-16,17-17 15,-52 17-15,0 0 16,-1 0 0,-17-18-16</inkml:trace>
  <inkml:trace contextRef="#ctx0" brushRef="#br0" timeOffset="590092.2718">29863 8943 0,'35'88'16,"-70"-176"-16,88 211 0,-36-87 15,1-1-15,-1-17 0,1-1 16</inkml:trace>
  <inkml:trace contextRef="#ctx0" brushRef="#br0" timeOffset="592306.5301">18203 12118 0,'0'0'15,"-70"18"-15,35-18 0,-18 35 16,-18 18 0,36-18-16,-1 36 15,19-36-15,17 0 0,0-17 16,53-1-16,-36 1 15,54-36 1,-18 1-16,-18-18 0,53-54 16,-70 36-16,0 0 15,-1 1-15,1-19 0,-18-52 16,-18 70-16,1-18 16,-36-35-16,35 71 15,-35-36 1,36 54-16,-1 17 15,18 35-15,0 71 16,18-36-16,17 89 16,-18-71-16,19-17 15,-19-1-15,19-17 16,-1 0-16,18 36 16,0-37-16,-36-34 15</inkml:trace>
  <inkml:trace contextRef="#ctx0" brushRef="#br0" timeOffset="599607.4839">18697 11571 0,'-17'-53'16,"34"106"-16,-52-123 0,35 87 15,18 54 1,-1-18 0,1 88-1,0-53-15,-18-17 0,0 87 16,0-87-16,-18-18 16,18 0-16,0-18 0,-18-17 15,18-36 1,18-35-1,17 18-15,18-36 16,0 54-16,-18-1 0,18 18 16,35 35-1,-52-17-15,-1 52 16,-35-34-16,0-1 0,-35 0 16,17-17-16,-35 0 0,18-1 15,-89 1-15,71-18 16,-35-18-1,71 1-15,-1-36 16,36 35-16,-1-17 16,19-1-16</inkml:trace>
  <inkml:trace contextRef="#ctx0" brushRef="#br0" timeOffset="599870.2559">19121 11501 0,'17'0'16,"36"-18"-1,-18 18-15,36-18 16,-36 18-16,18-17 16,-35 17-16,-18-18 15</inkml:trace>
  <inkml:trace contextRef="#ctx0" brushRef="#br0" timeOffset="600014.1658">19226 11465 0,'0'0'0,"0"36"0,0-19 16,0 18-16,0 1 0,18-1 15,0 18 1,17 0-16,-17-35 0,-1-1 16,1 1-16,0-18 15,-1 0-15</inkml:trace>
  <inkml:trace contextRef="#ctx0" brushRef="#br0" timeOffset="600325.6084">19420 11783 0,'18'0'15,"0"0"1,17-35 0,-17 17-16,-1-35 15,-17 18-15,0-1 0,0 19 16,0-19-16,-35-34 15,17 52-15,1 1 16,-1 17-16,18 53 16,-18-18-16,36 35 15,-18-34 1,35 34-16,1-34 16,17-1-16,-18-18 15,0-17-15,-17 0 16,17 0-16,0-17 0</inkml:trace>
  <inkml:trace contextRef="#ctx0" brushRef="#br0" timeOffset="600648.0327">19667 11412 0,'18'0'0,"0"18"15,17 0 1,-17-18-16,17 17 0,-18-17 16,1 18-16,17 0 15,-17-1-15,-18 36 16,18-35-16,-18 52 16,0-34-16,0-19 0,0 19 15,0-1 1,0-18-16,-18 1 15,0-18-15,1-18 16,-19 1 0,19 17-16,-18-18 15,17 18-15,0 18 16</inkml:trace>
  <inkml:trace contextRef="#ctx0" brushRef="#br0" timeOffset="601098.6832">20161 12012 0,'36'0'0,"-19"0"15,36 0 1,-35 0-16,17 0 0,0 0 15,-17 0-15,-36 18 16</inkml:trace>
  <inkml:trace contextRef="#ctx0" brushRef="#br0" timeOffset="601220.4214">20126 12171 0,'0'0'16,"35"0"-16,-17 0 0,35 0 15,-36 0-15</inkml:trace>
  <inkml:trace contextRef="#ctx0" brushRef="#br0" timeOffset="601810.6649">20867 11395 0,'0'53'0,"0"-18"15,17 71-15,1-53 16,0 70 0,-1-52-16,1-18 0,0 0 15,17-1-15,-17 19 16</inkml:trace>
  <inkml:trace contextRef="#ctx0" brushRef="#br0" timeOffset="601976.5152">20708 12065 0,'0'0'0,"18"0"16,17 0-16,53-18 15,-17 18-15,87-35 16,-87 17-16,70 1 15,-88 17 1,0 0-16</inkml:trace>
  <inkml:trace contextRef="#ctx0" brushRef="#br0" timeOffset="602405.9535">20955 12435 0,'0'89'16,"0"-178"-16,0 213 0,0-106 16,18-1-16,-18 1 0,17-18 15,-17-35 1,18-36 0,0 36-16,-1-36 15,-17 54-15,18-19 0,-1 19 16,1 17-1,-18 35 1,0-17-16,-18 34 16,18-34-16,0 17 15,18-52 1,-18-1 0,18 0-16,17 1 15,0-36-15,1 53 16,-1-18-16,-17 18 15,17 18-15,-35 0 16,17 17-16,-17 0 16,0-17-16,0 17 15,18-17 1,0-18-16,-1 0 16</inkml:trace>
  <inkml:trace contextRef="#ctx0" brushRef="#br0" timeOffset="603211.8674">21908 12330 0,'-18'35'16,"36"-70"-16,-36 88 0,18-71 15,0-17 1,0-1-16,18-52 15,-1 53-15,18-53 16,1 52 0,-19 19-16,1-19 0,17 36 15,-17-17-15,0 17 16,-1 35-16,1 0 0,-18 1 16,0 69-16,0-34 15,0 0 1,17-54-16,-17 19 15,0-19-15</inkml:trace>
  <inkml:trace contextRef="#ctx0" brushRef="#br0" timeOffset="603651.8508">22437 12241 0,'35'142'0,"-70"-284"0,70 354 16,-35-124-16,0 0 16,0-17-16,0 0 0,0-19 0,0-16 15,0-1 1,-18-53-1,1-35-15,17 1 16,-18-54-16,0 53 16,18-71-16,0 71 15,18-88 1,0 71-16,52-18 16,-52 70-16,52 0 15,-34 36-15,-1 17 16,-35 0-16,0 18 15,-18-17-15,1-19 16,-19 19-16,1-19 16,18-17-16,-1 18 0,0-18 15,1 0-15,17-18 16</inkml:trace>
  <inkml:trace contextRef="#ctx0" brushRef="#br0" timeOffset="603934.5072">22948 12259 0</inkml:trace>
  <inkml:trace contextRef="#ctx0" brushRef="#br0" timeOffset="604341.8731">23266 12047 0,'0'-17'0,"-18"17"16,0-18-16,1 18 16,-1 0-16,-35 18 15,36-18 1,-19 35-16,36 0 15,0 1-15,18-1 16,35 18-16,-18-36 16,36 36-16,-54-35 15,36 17 1,-35-35-16,-18 18 16,-18-18-16,1 0 0,-19 0 15,-34 0 1,35-18-16,17 18 0,-17 0 15</inkml:trace>
  <inkml:trace contextRef="#ctx0" brushRef="#br0" timeOffset="605080.9414">23424 12136 0,'0'0'15,"-17"52"-15,-1-16 0,18 17 16,18-18-16,-1 0 16,1-17-16,35 17 15,-35-17-15,17-18 16,0-18-16,0 18 16,-17-35-16,0 0 15,-18 17-15,0-53 16,0 36-16,-18-18 15,18 36-15,-18 17 16,1 0-16,17 17 16,0 18-16,17 18 15,1-35-15,17 17 16,-17-17-16,17 0 16,-17-1-16,17-17 15,-35-17 1,0-1-1,-17 0-15,17-17 16,17 53 15,1 17-15,0-17-16,-18-1 16,17-17-16,-17 18 15,0-36-15,0 1 16,0-19-1,-17 1-15,17 17 16,0 1-16,17 17 16,1 0-1,17 17-15,-17 1 16,-1 0-16,1-1 16,-18 1-16,18-18 15,-1 0-15,1-18 31,17 1-31,0-1 16,18 0 0,-17 1-16,-19 17 15,1 17-15,0 1 16,-18 0-16,0 35 16,0-36-16,0 1 0,17 0 15,-17-1 1,18-17-16</inkml:trace>
  <inkml:trace contextRef="#ctx0" brushRef="#br0" timeOffset="605554.262">24800 11342 0,'-17'0'15,"34"0"-15,-52 0 0,17 17 0,-35 72 16,36-19-16,-1 1 15,1 88-15,-1-71 16,18 88-16,0-88 16,35 36-1,-17-71-15,35 17 16,-36-52-16,1 0 16,17-18-16,-17 0 0,-18-36 15</inkml:trace>
  <inkml:trace contextRef="#ctx0" brushRef="#br0" timeOffset="606270.8155">25241 11994 0,'-70'18'15,"140"-36"-15,-176 54 0,36 17 16,52-18-16,1 0 16,-1 0-16,18 36 0,18-53 15,35 17 1,-18-17-16,35-18 15,-34 0-15,17-18 0,-18-17 16,-18-1-16,36-69 16,-35 52-16,0-18 0,-18 1 15,0-89 1,0 71-16,-18 17 0,0-17 16,1 35-16,17 18 0,-18 17 15,0 18-15,1 53 16,17 0-16,17 106 15,1-89-15,0 18 16,17-17-16,36 70 0,-36-70 16,35 17-1,-52-53-15,17-17 16,-17-18-16,0 0 0</inkml:trace>
  <inkml:trace contextRef="#ctx0" brushRef="#br0" timeOffset="606591.4882">25735 11501 0,'53'-18'16,"-106"36"-16,212-18 0,-106 0 15,17 17-15,54 1 16,-71 35-16,-36-18 15,-17 0-15,0 18 0,-53 71 16,18-71 0,-35 88-16,52-88 15,0 35-15,18-53 16,18-17-16,0 17 16,17-17-16,35-1 0,-34-17 15,17 18-15,-18-18 16,-17 0-16,-1-18 15,-34 18-15,-1-17 0,-17-1 16</inkml:trace>
  <inkml:trace contextRef="#ctx0" brushRef="#br0" timeOffset="606737.1298">25806 12047 0,'0'0'15,"88"0"-15,-35 0 0,0 0 16,0 0-16,17 0 0,1-17 15,35-1 1,-71 18-16,0-18 0,0 1 16</inkml:trace>
  <inkml:trace contextRef="#ctx0" brushRef="#br0" timeOffset="606943.9896">26388 11254 0,'17'0'16,"54"-18"0,-36 0-16,18 18 0,-18 0 15,-17-17-15,0 17 0,-1 0 16</inkml:trace>
  <inkml:trace contextRef="#ctx0" brushRef="#br0" timeOffset="607088.3552">26476 11324 0,'0'53'16,"0"-106"-16,18 141 0,-18-52 0,0-1 15,35 18-15,-35-36 16,35 19-16,-35-19 15,35 1-15</inkml:trace>
  <inkml:trace contextRef="#ctx0" brushRef="#br0" timeOffset="607388.48">26670 11589 0,'0'0'15,"18"0"-15,17-18 16,0-17 0,0 0-16,1-18 15,-36 17-15,17 19 0,-34-54 16,-19 36 0,1 17-1,0 36 1,35 0-16,-18 34 15,36-16-15,0 34 16,17-52-16,-18 17 0,54 0 16,-36-17-16,18-18 15,-35 0 1</inkml:trace>
  <inkml:trace contextRef="#ctx0" brushRef="#br0" timeOffset="607738.5889">27005 11236 0,'18'-18'15,"-36"36"-15,53-36 0,-17 1 16,17 17-16,-17 0 16,0 0-16,17 0 0,0 0 15,-17 0-15,17 0 16,-35 17-16,18-17 15,-18 18-15,17 17 0,-17-17 16,0 35-16,0-18 16,0 36-1,18-36-15,-18-17 0,0 17 16,0-18-16,0 1 16,-18-18-1,1 0-15,-1 0 16,-17-18-1,35 1-15,-18 17 0,-17-18 16,17 18 0,1 0-16</inkml:trace>
  <inkml:trace contextRef="#ctx0" brushRef="#br0" timeOffset="608061.2687">27534 12206 0,'-35'71'16,"70"-142"-16,-88 177 0,0-71 0,36 1 16,-36-1-1,35-18-15,1-17 0,-19 18 16</inkml:trace>
  <inkml:trace contextRef="#ctx0" brushRef="#br0" timeOffset="608906.9617">28205 11800 0,'0'0'16,"-18"-17"-16,0 17 16,-35 35-16,0 36 15,36-36-15,-18 53 16,35-53-16,17 36 15,18-53-15,-17-1 16,53 1 0,-36-18-16,0-18 0,1 18 0,-19-53 15,1 18 1,-18-18-16,0 18 16,0-18-16,-18 35 15,18 1 1,0 34-1,18 19 1,-1-19-16,19 18 16,-19-17-16,19 0 15,-19-18-15,1-18 32,-18 0-32,0 1 15,18 17-15,-1 17 16,1 1-16,52 17 15,-34-17-15,-1 0 16,0-1-16,-17 1 16,35 17-16,-36-17 15,1-18-15,-18 17 16,-18-34 0</inkml:trace>
  <inkml:trace contextRef="#ctx0" brushRef="#br0" timeOffset="609040.5468">28681 11942 0,'0'17'16,"0"-34"-16,-18 52 0,1 0 0,-1 0 15,0 1-15,1-1 0,-1 18 16,18-36-16,0 1 16,35-18-16</inkml:trace>
  <inkml:trace contextRef="#ctx0" brushRef="#br0" timeOffset="609184.6736">28840 11977 0,'0'70'16,"0"-140"-16,-18 158 0,36-17 16,-18-54-16,35 36 15,-17-53 1</inkml:trace>
  <inkml:trace contextRef="#ctx0" brushRef="#br0" timeOffset="609329.2548">28875 11783 0,'0'17'15,"0"-34"-15,0 52 0</inkml:trace>
  <inkml:trace contextRef="#ctx0" brushRef="#br0" timeOffset="609562.8842">29016 11977 0,'0'0'15,"0"17"-15,-18 1 16,18 0-16,18 35 15,-18-36 1,18 1-16,-18 17 0,35 0 16,-35-17-16,0 0 15,-18-18 1,1 0-16,-1 17 16,0-17-16,1-17 15,17-1-15</inkml:trace>
  <inkml:trace contextRef="#ctx0" brushRef="#br0" timeOffset="609724.3186">29245 11942 0,'53'0'16,"-18"0"-16,-17 0 15,17 17-15</inkml:trace>
  <inkml:trace contextRef="#ctx0" brushRef="#br0" timeOffset="609841.9889">29245 12100 0,'0'0'15,"36"18"-15,-1 0 0,18-18 16,-18 0-16,0-18 15,-17 0-15</inkml:trace>
  <inkml:trace contextRef="#ctx0" brushRef="#br0" timeOffset="610085.2474">29704 11606 0,'0'0'0,"0"53"0,0 18 0,0-1 0,18 54 16,-18-54 0,17 36-16,1-70 15,-1 16-15,-17-16 0,18-19 16,-18 19-16,0-19 15</inkml:trace>
  <inkml:trace contextRef="#ctx0" brushRef="#br0" timeOffset="610264.2012">30074 12294 0,'-17'89'0,"34"-178"16,-52 213-16,-18-54 15,35-34-15,-34 17 16</inkml:trace>
  <inkml:trace contextRef="#ctx0" brushRef="#br0" timeOffset="610752.8432">30462 11606 0,'0'-70'16,"0"140"-16,18-123 16,-18 159-1,18-17-15,-18 87 16,17-70-16,-17-18 15,18 71 1,0-36-16,-1-88 16,1 18-16,-1-53 0,-17-17 15</inkml:trace>
  <inkml:trace contextRef="#ctx0" brushRef="#br0" timeOffset="610942.4409">30674 11942 0,'0'0'0,"-18"35"16,1-18-16,-1 19 0,0-19 15,18 54-15,0-53 16,18-1-16,0 18 0,35 1 16,-18-36-1,18 17-15,-35-17 16</inkml:trace>
  <inkml:trace contextRef="#ctx0" brushRef="#br0" timeOffset="611687.2188">30780 12206 0,'0'0'0,"18"0"0,-1 0 15,1 0-15,35 0 16,-36-18-1,36 1-15,-35-1 16,0 1-16,-18-1 16,-18 0-16,18 1 15,-53-1-15,35 18 16,-17 0-16,17 18 16,1 35-1,17-36-15,0 36 16,17-35-16,36 17 15,-17-17-15,34-18 16,-52 0-16,-1 0 16,1-18-16,0 0 0,-1-17 15,-17 17-15,0-17 16,-17 35-16,-1-17 16,0 17-16,1 35 15,17-18 1,0 1-16,35 17 15,-17-35-15,17 0 16,0 18-16,-17-18 16,0-18-16,-1 1 15,-17-1-15,0 0 16,-17 18 0,17 53-1,0-17-15,0 52 16,0-18-16,35 36 15,-18-53-15,1 35 16,0-70-16,-18 0 16,0-1-16,0-34 15,-36-36 1,36 0-16,-35-35 16,35 52-16,-17-69 15,34 52-15,-17 17 16,53-52-16,-35 53 15,52 17-15,-52 36 16,17 17-16,-35-17 16,-17 17-16,-1-17 15,-17 17-15,-1-35 16,1 0 0,17 0-16,-17 0 15,35-18 1</inkml:trace>
  <inkml:trace contextRef="#ctx0" brushRef="#br0" timeOffset="612310.2492">31503 12153 0,'0'0'15,"-35"0"-15,17 18 0,18-1 16,-17 19 0,17-19-16,17 36 15,1-35-15,35-18 16,-18 0-16,18-18 16,-18 1-16,-17-19 15,17 1-15,-17 0 0,-1-18 0,-17-35 16,0 52-16,0-16 15,0-1-15,0 17 16,-35-52-16,17 53 16,-17 0-16,18 35 15,-19 17 1,36 1-16,-17 52 16,17-34-16,17 52 15,19-35-15,-19-18 16,1 18-16,17-18 0,-17 1 15,17 16-15,-35-16 16,18-1-16,-1-17 16,-17-1-16,18 1 15,0-18 1,-1 0-16,1 0 16,-1 0-16,-17-18 15,18 18 1</inkml:trace>
  <inkml:trace contextRef="#ctx0" brushRef="#br0" timeOffset="612415.1956">31838 12153 0,'0'-123'31</inkml:trace>
  <inkml:trace contextRef="#ctx0" brushRef="#br0" timeOffset="612733.4424">31909 12277 0,'0'0'16,"17"0"-16,-17-18 0,18 0 15,-18 1-15,18-19 16,-1 19-16,1-1 15,0 18 1,-18 18 0,0-1-1,0 19 1,17-36-16,-17 17 16,0 1-16,18-18 15,-18 18-15,0-1 47,18-17-31</inkml:trace>
  <inkml:trace contextRef="#ctx0" brushRef="#br0" timeOffset="612966.9092">32191 12241 0,'0'-17'0,"0"34"32,0 19-32,0-19 15,18 19 1,-18-19-16,17 19 16,-34-19-1,-1-17-15,0 0 16,-17 0-16,17-17 15,18-1 1</inkml:trace>
  <inkml:trace contextRef="#ctx0" brushRef="#br0" timeOffset="613128.332">32403 11994 0,'0'0'16,"53"18"-16,-36-18 0,1 0 0,-1 18 16,-34-1-1</inkml:trace>
  <inkml:trace contextRef="#ctx0" brushRef="#br0" timeOffset="613227.9645">32367 12153 0,'0'0'16,"0"18"-16,18-1 15,0-17-15,-1 0 0,19 0 16,-1 0-16</inkml:trace>
  <inkml:trace contextRef="#ctx0" brushRef="#br0" timeOffset="613433.9738">32685 11871 0,'35'0'15,"0"0"-15,-17-18 16,17 18-16,1 0 0,17 0 16,-36 0-16,1-17 15,-36 17-15</inkml:trace>
  <inkml:trace contextRef="#ctx0" brushRef="#br0" timeOffset="613573.2616">32808 12083 0,'0'0'0,"0"35"0,0 53 15,0-53-15,18 1 16,-18-19-16,0 19 15</inkml:trace>
  <inkml:trace contextRef="#ctx0" brushRef="#br0" timeOffset="613867.9603">32914 12330 0,'-17'17'0,"17"-34"15,0-1 1,17-17 0,18-1-1,-35 19-15,18-1 0,0 0 0,-1-17 16,1 35 0,0 0-16,-18 18 31,0-1-31,0 1 15,0 0 1,0-1-16,0 1 16</inkml:trace>
  <inkml:trace contextRef="#ctx0" brushRef="#br0" timeOffset="614301.2624">33073 12241 0,'18'0'16,"-18"-17"-16,17 17 16,-17 17 15,18-17-16,-1 0 1,1 0 0,0 18-1,-1-18-15,1 0 16,-18-18 46,18 18-46,-18 18 0,17-18-1,-17 18-15,18-18 16,0 0-16,-1 0 16,1 0-16,0 0 0,-1 0 15,-17-18-15</inkml:trace>
  <inkml:trace contextRef="#ctx0" brushRef="#br0" timeOffset="614568.6258">33443 11730 0,'53'88'16,"-106"-176"-16,142 247 0,-54-106 16,0 17-16,0-17 0,1 18 15,-1-19-15,0 54 16,-17-53-16,-1 35 16,-34-52-16,17-1 15,-35 0-15,17 1 0,-53-1 16</inkml:trace>
  <inkml:trace contextRef="#ctx0" brushRef="#br0" timeOffset="615563.892">33196 12188 0,'-17'0'16,"17"18"-1,17 0-15,-17 17 16,18-17-16,-18 35 16,18-36-16,-18 1 15,17 17 1,1-35 0,0-17-1,-1-1-15,-17 0 16,18 1-16,0-36 15,-18 35-15,0-17 16,0 17-16,-18 18 31,18 35-15,0-17-16,0 0 0,0-1 16,18 36-16,-1-35 15,18 17-15,-17-17 16,0-18-1,-1 0-15,1-35 16,-18 17-16,18 0 16,-18 1-16,0-1 15,17 0-15,-17 1 0,0-1 16,-17 36 15,17-1-15,-18 1-16,18 0 0,0-1 15,0 1 1,0 0-16,18-18 31,-18-18 1,17 18-17,-17-18-15,-17 18 16</inkml:trace>
  <inkml:trace contextRef="#ctx0" brushRef="#br0" timeOffset="616370.9789">32914 11977 0,'0'-18'15,"0"1"1,18 17 0,-18-18-1,0 0 1,-18 18 0,1 18-1,-1 17-15,18-17 16,-18 17-1,18-17-15,0-1 16,18 1-16,-18 0 0,0 17 16,18-17-16</inkml:trace>
  <inkml:trace contextRef="#ctx0" brushRef="#br0" timeOffset="616669.7434">32561 11942 0,'-17'0'0,"34"0"16,-17 0-16,36 0 15,-19 0 1,54 0-16,-36 0 16,0 0-16,1 0 0,34-18 15,-34 18-15,-1-18 16,-53 18 15</inkml:trace>
  <inkml:trace contextRef="#ctx0" brushRef="#br0" timeOffset="616993.3748">32755 11924 0,'18'0'15,"0"18"1,-1-1-16,1 18 16,-18-17-16,0 17 15,0 18 1,-18-17-16,1 34 16,17-35-16,-18 1 0,18-19 15,0 19-15,0-19 0,18 19 16,-18-19-16,0 1 15,17-18 1,-17 17 0,0-34-16</inkml:trace>
  <inkml:trace contextRef="#ctx0" brushRef="#br0" timeOffset="617534.0117">32667 11994 0,'-17'0'16,"17"-17"-16,-18 17 16,0 0-1,18-18-15,0 1 16,18 17 0,17-18-1,-17 18-15,35 0 16,-18 0-16,0 0 0,1 0 15,34 0-15,-35-18 16,1 18-16,34 0 16,-52 0-1,-18-17 1,-35 17-16,17 0 16</inkml:trace>
  <inkml:trace contextRef="#ctx0" brushRef="#br0" timeOffset="617732.9166">32808 11959 0,'0'0'0,"0"18"0,0 17 16,0 0-16,-17 1 0,17 34 15,0-35-15,17 54 16,-17-54-16,0-17 15,18 17-15,-18-17 0,0 17 16,0-18 0</inkml:trace>
  <inkml:trace contextRef="#ctx0" brushRef="#br0" timeOffset="622665.361">18221 14076 0,'-35'-18'16,"17"18"-16,0 0 0,-17 18 16,0 17-16,17 0 15,-17 54-15,17-36 16,18 17-16,0-35 15,18-17-15,0 0 0,35-18 16,-36-36-16,18 1 16,1 0-16,-19-18 15,36-71-15,-53 71 16,18-17-16,-18 17 16,0 0-16,0-17 0,-18-36 15,1 70-15,-1-34 16,0 70-16,1 18 15,17 70 1,0-18-16,0 1 16,0-1-16,17 89 15,1-88-15,35 52 16,-18-88-16,0 1 0,54 17 16</inkml:trace>
  <inkml:trace contextRef="#ctx0" brushRef="#br0" timeOffset="623027.721">18750 14552 0,'0'35'16,"0"-70"-16,-17 88 0,17-71 15,-18-70 1,36 18-16,-18-1 0,35-70 16,-18 53-16,1-106 15,-18 88-15,18-88 16,-18 123 0,17-17-16,-17 70 15,36 18-15,-1 36 16,0 105-1,0-53-15,1 106 0,-19-88 16,19 70 0,-19-105-16,1 70 15,0-88-15,-1 17 16,-17-34-16</inkml:trace>
  <inkml:trace contextRef="#ctx0" brushRef="#br0" timeOffset="623181.9931">18785 14076 0,'0'0'0,"53"0"0,-35 0 16,17 17-16,1-17 16,34 18-16,-35-18 15,-17 0-15</inkml:trace>
  <inkml:trace contextRef="#ctx0" brushRef="#br0" timeOffset="624206.6695">19297 13335 0,'0'0'16,"18"18"-16,-1-18 0,54 0 16,-18 0-16,35 0 15,-35 0 1,-18-18-16,-17 18 0,-1 0 15,1-18-15</inkml:trace>
  <inkml:trace contextRef="#ctx0" brushRef="#br0" timeOffset="624366.4404">19368 13476 0,'0'0'15,"17"88"-15,-17-52 0,18 52 16,-1-53-16,1-17 0,0 17 15,17 0-15,-17-35 16,-1 18-16,1-18 16</inkml:trace>
  <inkml:trace contextRef="#ctx0" brushRef="#br0" timeOffset="624689.5113">19685 13776 0,'0'0'16,"18"0"-1,17-18-15,-17 1 16,17-19 0,-18 1-16,1 18 0,0-36 15,-18 17-15,0-17 16,-18 18-16,0 17 15,1-17-15,-1 0 0,-17 0 16,17 35-16,1 0 16,-1 70-1,18-17-15,18 53 16,35 0-16,-36-71 16,18 0-16,1 1 0,52-1 15,-53-17-15,1-18 16</inkml:trace>
  <inkml:trace contextRef="#ctx0" brushRef="#br0" timeOffset="624862.6068">20038 13653 0,'17'0'16,"-34"0"-16,52 17 0,0-17 15,1 0-15,17-17 16,-36 17-16,1-18 16,-1 18-16</inkml:trace>
  <inkml:trace contextRef="#ctx0" brushRef="#br0" timeOffset="625039.9561">20338 13511 0,'0'0'16,"17"53"-16,-17-17 0,0-1 15,0 35 1,18-52-16,-18 17 0,18 1 16,-1-36-16</inkml:trace>
  <inkml:trace contextRef="#ctx0" brushRef="#br0" timeOffset="625396.0292">20461 13370 0,'35'36'16,"-70"-72"-16,106 89 0,-1-35 15,-34-1-15,34 1 16,-35 0-16,1 17 16,-19 0-16,19 18 15,-36-17-15,17-1 16,-17 0-16,0-17 0,0 35 16,0-36-1,-17-17-15,17 18 16,-18-18-16,0 0 0,1-18 15,-19 1 1,-17 17-16,18-18 16,0 18-16,17 0 15,18 18 1</inkml:trace>
  <inkml:trace contextRef="#ctx0" brushRef="#br0" timeOffset="625612.1281">20990 13917 0,'53'18'15,"-106"-36"-15,141 36 0,-35-18 16,-35-18-16,17 18 16</inkml:trace>
  <inkml:trace contextRef="#ctx0" brushRef="#br0" timeOffset="625746.5216">20990 14076 0,'0'0'0,"18"0"0,0 17 0,34-17 16,-16 0-16,17-17 16</inkml:trace>
  <inkml:trace contextRef="#ctx0" brushRef="#br0" timeOffset="626497.9686">22296 13864 0,'-18'18'15,"18"17"1,0 89-16,-18-54 15,18 107-15,0-89 16,0 0-16,36 35 16,-19-70-16,18-35 15,1 0-15,-1-18 0,36-18 16,-36-17-16,18-54 16,-36 37-16,1-1 15,0 17-15,-18 1 0,17 17 16,1 18-16,0 0 0,17 71 15,-17-36-15,52 36 16,-35-36 0,36 18-16,-36-53 15,36 18-15,-36-36 16,-17-17-16,-1-1 0,-17-52 16,0 18-1,-35-54-15,17 54 16,-35-89-16,36 88 15,17 18-15,0 1 0,0-1 16,17 35-16,36-17 16,-35 35-16,17 0 15</inkml:trace>
  <inkml:trace contextRef="#ctx0" brushRef="#br0" timeOffset="626707.962">23230 13441 0,'18'-18'16,"-36"36"-16,54-53 0,-19 35 0,19-18 16,17 18-16,-36-18 15,18 18 1,-17-17-16,-36 17 15</inkml:trace>
  <inkml:trace contextRef="#ctx0" brushRef="#br0" timeOffset="626864.0033">23283 13494 0,'0'0'0,"0"35"16,18 53-1,-18-35-15,18-18 0,-1 18 16,1-17-16,17-1 15,0-17-15,1-1 16,-19-17-16,-17-17 16,18 17-16</inkml:trace>
  <inkml:trace contextRef="#ctx0" brushRef="#br0" timeOffset="627186.11">23583 13794 0,'18'0'15,"35"-18"1,-36 0-16,36-35 16,-35 36-16,0-36 15,-1 18-15,-17-36 16,-17 53-16,-1-35 15,0 53-15,18-17 16,-17 34 0,17 1-16,0 53 15,0-54-15,0 19 0,17-1 16,19 18-16,-19-36 16,19 19-16,-19-36 15,1 0 1</inkml:trace>
  <inkml:trace contextRef="#ctx0" brushRef="#br0" timeOffset="627532.8019">23901 13388 0,'17'-18'0,"19"18"16,17 0-1,-36 0-15,18 0 16,-17 0-16,0 0 0,-1 0 16,1 36-1,-18-19-15,0 1 0,18 35 16,-18-18 0,0 36-16,17-36 15,-17 18-15,0-18 16,18 0-16,-18-17 15,18 0-15,-36-36 16,-17 0 0,17 18-1,18-17-15,-35-1 16,17 0 0,18 1-16</inkml:trace>
  <inkml:trace contextRef="#ctx0" brushRef="#br0" timeOffset="627742.5202">24236 13247 0,'0'0'16,"35"-18"-16,-17 18 15,35 0-15,-18 0 16,36 0-1,-19 0-15,-34 0 0,35-17 16,-71 17 0,1 0-1</inkml:trace>
  <inkml:trace contextRef="#ctx0" brushRef="#br0" timeOffset="627875.6268">24465 13282 0,'0'0'16,"35"71"-16,-35-18 0,18-18 15,0 0-15,-18 0 16,17 18-16,-17-35 16,0 17-16,0-17 15</inkml:trace>
  <inkml:trace contextRef="#ctx0" brushRef="#br0" timeOffset="628321.3009">24642 14305 0,'0'0'15,"17"0"-15,1 0 16,-1 0-1</inkml:trace>
  <inkml:trace contextRef="#ctx0" brushRef="#br0" timeOffset="628816.2992">25841 14217 0,'0'0'15,"18"-53"-15,-18 18 0,-36-1 16,19 36-16,-54 0 16,54 18-16,-36 0 0,0 52 15,17-17 1,-17 35-16,36-35 15,-1 36-15,36-54 16,17 18-16,0-53 16,36 17-1,-36-34-15,1-19 0,-1 1 16,0-18-16,0-35 16,-17 18-16,17-72 15,-17 72-15,-18-124 16,0 106-16,-18-1 15,1-34-15,-1 105 0,-17 36 16,35 17 0,-18 89-16,0-36 15,18 0-15,18 0 16,0 0-16,-1-17 0,72 70 16,-37-88-16,54 35 15,-53-52-15,0-19 16,-18 1-16</inkml:trace>
  <inkml:trace contextRef="#ctx0" brushRef="#br0" timeOffset="630062.0854">26282 13688 0,'-18'0'0,"36"0"47,35 0-31,-18 0-16,53 0 16,-17 0-1,-18-18-15,17 18 0,160 0 16,-107 18-1,-70-1-15,35 19 16,-70-19-16,-18 36 16,-18-17-1,1-1-15,-19 0 0,-69 53 16,69-35-16,-52 35 16,53-52-16,17 34 15,18-34-15,18 34 16,-1-52-16,54 17 15,-36-17 1,36-1-16,-54-17 16,19 0-16,17 0 15,-18 0-15,18-17 16,-36 17-16,-17-18 16,-17 18-1,-18-18-15,-1 18 16</inkml:trace>
  <inkml:trace contextRef="#ctx0" brushRef="#br0" timeOffset="630233.7805">26617 14146 0,'88'-17'16,"-35"17"-16,18 0 0,52 0 15,-52-18-15,52 18 16,-87-18-16,-19 18 16</inkml:trace>
  <inkml:trace contextRef="#ctx0" brushRef="#br0" timeOffset="631418.8598">27605 13300 0,'18'-18'16,"17"18"0,-18 0-16,19-18 15,-19 18-15,1 0 0,17-17 16</inkml:trace>
  <inkml:trace contextRef="#ctx0" brushRef="#br0" timeOffset="631774.1706">27605 13264 0,'0'18'16,"0"0"-1,0-1-15,0 1 16,0 35 0,0-35-16,0 17 15,0-18-15,0 19 0,0 17 16,0-36-16,18 36 16,-18-35-16,17 17 15,1-35-15,-1 18 16,1-18-16,0 0 0,17 0 15,-17 0-15,17 0 16,-35-18-16,18 18 16,-18 18-1</inkml:trace>
  <inkml:trace contextRef="#ctx0" brushRef="#br0" timeOffset="632870.8774">27922 13617 0,'18'-17'15,"17"-1"1,-17 0-16,17-35 15,-17 18-15,-1 0 0,1 0 16,-18-36 0,0 53-16,0-17 0,0 17 15,-18 18-15,1 18 16,-1 0-16,1 17 16,17 0-16,-18 1 0,18 16 15,18 37-15,-1-54 16,36 18-1,-35-18-15,52-17 16,-34-18-16,-1-18 0,18-17 16</inkml:trace>
  <inkml:trace contextRef="#ctx0" brushRef="#br0" timeOffset="633215.1376">28222 13176 0,'18'0'16,"0"0"-16,34 36 15,-16-19 1,17 1-16,-36-18 16,36 0-16,-35 0 15,-1 0-15,-17 17 16,-17 36-1,17-17-15,-18 17 16,18-1-16,18 1 0,-18 0 16,53 53-16,-36-53 15,19 0-15,-19-18 16,1-17 0,-36-18-16,-17-35 15,0 17-15,-18-17 16,18 17-16,-36 0 15,36 18-15</inkml:trace>
  <inkml:trace contextRef="#ctx0" brushRef="#br2" timeOffset="645020.9391">5362 4974 0,'0'0'15,"-35"0"-15,17 0 0,18 18 16,36-1 0,69 19-1,-16-36-15,34 0 0,1-18 16,211-17-1,-159 17-15,0-17 0,1 17 16,-1-17-16,-17 17 0,106-17 16,-160 35-16,19 0 15,-89 0-15,-35 0 16</inkml:trace>
  <inkml:trace contextRef="#ctx0" brushRef="#br2" timeOffset="647512.6306">7832 7267 0,'0'0'0,"-18"0"0,-35-35 15,35 17-15,-52-17 16,52 17-1,-17 1-15,0-1 0,-18 0 0,-53 1 16,35 17 0,1 17-16,-89 19 15,71-19-15,0 19 16,0-1-16,-1 0 0,-69 53 16,69-35-16,-34 53 15,70-35-15,-53 87 16,71-69-16,-18 87 15,35-88-15,1 106 16,17-106-16,17 18 16,1-17-16,0 16 0,70 107 15,-35-106-15,70 70 16,-35-88-16,142 18 16,-89-53-1,141 0-15,-123-35 16,123-18-16,-141 0 15,0-36-15,106-34 16,-123 35-16,70-89 16,-124 71-16,1-17 15,-36-1-15,0 1 0,1-19 16,-19-16-16,-17-1 16,0-18-16,-17 1 0,-54-159 15,18 123-15,-88-106 16,53 159-16,-124-35 15,106 88-15,-123 18 16,106 35-16,17 18 16,-106 35-1,124-18-15,0 18 0,-1 0 16</inkml:trace>
  <inkml:trace contextRef="#ctx0" brushRef="#br2" timeOffset="650587.9809">22931 6491 0,'-18'-18'0,"0"1"16,18-1-16,-53 1 15,18-1-15,-35 0 16,17 18-16,0 18 15,-18-18-15,-70 35 16,70-17-16,-17 17 0,-70 18 16,87-18-1,-105 54-15,87-19 16,-69 54-16,69-54 16,-34 71-16,52-53 15,1 106 1,52-88-16,1 124 15,34-125-15,19 19 16,-1-18-16,0-18 0,36 0 0,-1 0 16,107 53-16,-72-88 15,19-17-15,-1-1 16,177-17-16,-159-18 16,18-18-16,-18 0 0,-17-17 15,123-71-15,-142 53 16,89-70-16,-123 35 15,70-71 1,-106 53-16,1 0 0,-1-17 16,-17-142-16,-18 124 15,-36 0-15,19 0 0,-19 0 16,-87-89-16,52 124 16,-123-52-1,71 87-15,17 36 0,-123 0 16,141 35-16,-1 17 15,1 19-15,18-1 0</inkml:trace>
  <inkml:trace contextRef="#ctx0" brushRef="#br2" timeOffset="654309.5808">9754 6826 0,'18'-17'93,"0"-1"-77,-1 18-16,19-18 16,-19 1-16,1 17 15,-1 0-15,1 0 16,0 17-16,-18 1 16,17 0-16,-17-1 0,18 19 15,0-19 1,-1 1-16,1-18 15,0 17-15,-1-17 16,36-17-16,-35-1 16,17-17-16,0 17 15,1-17 1,-1 35-16,0 0 16,-17 18-16,17 17 15,0 18 1,-35-36-16,36 1 0,-1 17 15,0-35 1,0 0-16,1 0 16,17-35-16,-36 0 15,54 0 1,-36-1-16,0 19 0,-17 17 0,0-18 16,-1 18-16,19 18 15,-19-1-15,-17 1 16,18 0-16,17-1 15,-17 1-15,17-18 16,0-18-16,18-17 16,-17 17-16,16-35 15,-16 36-15,-19-1 16,72 36 0,-54 35-16,0-18 15,-17-17-15</inkml:trace>
  <inkml:trace contextRef="#ctx0" brushRef="#br2" timeOffset="655076.6902">13000 6897 0,'18'-18'0,"-36"36"0,53-18 16,-17 17-1,-18 1-15,0 0 0,0-1 16,17 19-16,1-36 16,0 0-16,-1 0 15,54-36 1,-53 19-16,17-19 0,18 19 0,17-18 15,-34 35 1,-19 0-16,36 17 16,0 18-1,-35 1-15,-1-19 0,36 19 16,18-36 0,-36 0-16,18-36 15,-18 19-15,36-19 16,-36 19-16,0-1 15,-17 18-15,17 0 0,-17 0 16,35 0 0,-18 18-16,18-1 15,-35-17-15,70 18 16,-35-18-16,53-18 16,-36 18-16,-17-17 15,18-1-15,-18 1 0,17-1 16,-35 0-16,-35 1 15</inkml:trace>
  <inkml:trace contextRef="#ctx0" brushRef="#br2" timeOffset="655994.2702">3351 11483 0,'0'35'15,"0"-70"-15,18 88 0,0-53 0,-1 0 0,36-35 16,0 17 0,18-35-16,-36 18 15,18-1 1,-18 36-16,-17 0 0,35 0 16,-36 36-16,19 17 15,-19-18-15,1 0 16,0-17-16,17-1 0,35-17 15,-34 0-15,-1 0 16,88-17-16,-70-18 16,18 17-16,70-35 15,-53 35-15,-17 1 0,-1-1 16,1 0-16,35 1 16,-53-1-16,0 18 15,35-17 1,-53 17-16,18-18 0,0 0 15,0 1-15,70-36 0,-70 35 16,35-17 0,-52 17-16</inkml:trace>
  <inkml:trace contextRef="#ctx0" brushRef="#br2" timeOffset="656615.4633">3404 13829 0,'18'0'0,"17"-18"16,-17 18-16,52-53 16,-34 36-16,52-54 15,-53 36 1,71-18-16,-71 18 16,36-1-16,-54 36 15,19 0-15,-36 18 16,17 35-16,1-18 15,17 1 1,-17-19-16,35-17 16,-35 0-16,70-17 15,-53 17-15,71-18 16,-36 0-16,-17 18 16,18-17-16,-1 17 0,72-18 15,-90 18-15,72 0 16,-71 0-16,-18-18 15,18 18-15,-18 0 0,18-17 16,-18-1-16,18 0 16,-17 1-16,-1 17 0</inkml:trace>
  <inkml:trace contextRef="#ctx0" brushRef="#br2" timeOffset="657516.3221">18168 10954 0,'0'0'16,"0"-36"-16,0 19 16,18 17-1,-1-18 1,1 1 0,-18-1-16,18-17 15,-1 17-15,1 0 16,-18 1-16,53-19 15,-36 19-15,19 17 16,-19 17-16,19 1 16,-19 0-16,19 17 15,-36-17-15,35-1 16,-18-17-16,1 0 16,0-17-16,-1 17 15,1-18-15,17 0 16,-17 1-16,53-1 15,-54 18-15,18 0 16,1 18-16,-1-18 0,-17 17 0,17 19 16,-17-19-16,34 19 15,-34-36-15,17 17 16,-17-17-16,53-17 16,-36-1-16,53-35 15,-17 18-15,52-53 16,-35 52-1,-17 19-15,-18-19 0,-18 36 16,0 0-16,36 0 16,-54 0-16,19 18 15,-36 0-15,-18-1 16</inkml:trace>
  <inkml:trace contextRef="#ctx0" brushRef="#br2" timeOffset="658145.2807">17939 12912 0,'17'-18'0,"-34"36"0,34-54 16,1 19-16,17-1 15,1 0-15,-19 18 0,19 0 16,-19 0 0,1 0-1,-1 0-15,1-17 16,0-1-16,17 1 0,-17-1 16,35-35-16,-18 35 15,0 1-15,-17 17 16,-1 35-1,1 18-15,0-18 16,-1 0-16,19 36 0,-19-36 16,36-17-1,-18 0-15,18-18 0,-17-18 0,17-17 16,17-1-16,71-34 16,-88 17-16,53 18 15,-53 17-15,17 18 16,-52 0-16,17 18 15,-35-1-15,18 19 16,0-19-16,-1-17 16,1 0-1,0-17 1</inkml:trace>
  <inkml:trace contextRef="#ctx0" brushRef="#br2" timeOffset="662065.8331">5838 6950 0,'0'-18'16,"0"36"31,53-18-31,-17 0-16,52 0 15,-35 0-15,88 0 16,-53 0-1,88 0-15,-70 17 16,18-17-16,-1 0 0,1 0 16,140-17-16,-123-1 15,124-17 1,-124 35-16,106-18 16,-123 18-16,87 0 15,-123 0-15,89 0 16,-107 0-16,54-17 15,-71 17-15,35 0 16,-35 0-16,35 0 16,-53 0-16,1 0 15,34 17-15,-52-17 16,-1 0-16,19 0 16,-36-17-16,17 17 15,-17-18-15,0 0 16,0-17-1,0 17-15,-17 1 16,17-19-16,-18 1 0,18 0 0,-35-53 16,35 52-16,0-17 15,0 1-15,0-72 16,0 54-16,0-1 16,0-88-1,17 71-15,-17-88 0,-17 87 16,17 19-16,-18-1 0,1-52 15,-19 52 1,36 54-16,-17-19 16,17 19-16,0-1 15,0 0-15,17 18 16,1-17-16,-36 17 47,-52 17-47,34 1 15,-52 0-15,18-18 16,-89 17-16,71 1 16,-124-18-16,89 18 15,-160-18-15,142 0 16,-176 17 0,176-17-16,-159 0 15,176 0-15,-17 0 16,18 0-16,-1 18 0,18-18 15,-88 18-15,124-1 16,-54 1-16,89 0 16,-18-1-16,36-17 15,17 18-15,-36-18 16,36 17 0,-35 1-16,17-18 15,1 18-15,-1-18 0,-17 17 16,17-17-1,0 0-15,1 0 16,-1-17 0,18-1-1,0 0 1,-17 1 15,17 34 0,0 1-15,17 0-16,1 17 16,-18 36-1,17-19-15,-17 195 16,0-123 0,18 140-16,0-105 0,17 123 15,-17-158 1,17-1-16</inkml:trace>
  <inkml:trace contextRef="#ctx0" brushRef="#br2" timeOffset="663939.72">6262 13705 0,'-18'0'16,"1"0"-16,-19 0 16,19-17-16,-54 17 15,-17-18 1,35 18-16,-123 18 16,87-18-16,-140 17 15,106 1-15,-142 0 16,124-1-16,-141 36 15,141-35-15,-1 17 16,-122 18 0,140-18-16,-123 18 15,142-35-15,-19 0 16,36-18-16,-18 17 0,18-17 0,0 0 16,0 0-16,-18 0 15,70 0-15,19 18 0,-18-1 16,35 1-1,-18 35-15,18-18 16,0-17-16,0 17 0,0-17 16,0 17-16,0 18 15,0 0-15,0 53 16,0-36-16,0 19 0,18-1 16,-18 18-16,52 105 15,-34-123-15,53 89 16,-36-107-16,18 72 15,-36-90 1,1 19-16,17-36 0,-17 18 0,17-18 16,36 18-1,-1-35-15,72 17 16,-54-17-16,0-18 0,124 0 16,-89 0-1,18-18-15,0 18 0,18-17 16,0-1-16,17-17 0,18 17 15,-17 0-15,-1-17 0,159-18 16,-194 18-16,141 0 16,-158 17-16,70-17 15,-124 35-15,-17 0 16,0-18 0,-35 18-16,0-17 15,-18-1-15,0-17 16,-18-36-16,18 36 15,-18-53-15,1 17 16,-1-88 0,0 71-16,18-35 15,0-19-15,-17-157 0,-1 158 16,-17-124-16,17 159 16,-17-35-16,17 106 15,1 17-15,-19 18 16</inkml:trace>
  <inkml:trace contextRef="#ctx0" brushRef="#br2" timeOffset="665203.8353">20549 13159 0,'36'-18'0,"-19"18"16,1 0-16,-36 0 62,-35 0-62,0 0 16,-70-18-16,35 18 16,-106-35-1,88 35-15,-18 0 0,-17-18 16,18 18-16,-18 0 0,-159 0 15,159 18-15,-124 0 16,142-18-16,17 17 16,-71-17-1,125 18-15,-1-18 0,-36 0 16,72 18-16,-18-18 16,35 17-16,-18 1 15,0-18 1,1 0-1,-19 0 1,19 0 0,-19 0-16,19 0 15,-1 18-15,0-18 0,18 17 16,0 1-16,-17-1 16,17 19-16,0-19 0,17 36 15,-17-35-15,18 52 16,-18-17-16,0 53 15,0-35-15,-35 105 16,0-88-16,-18 89 16,17-89-16,19 0 15,-1-17-15,0 17 16,-17 71-16,35-89 16,0 54-16,0-54 15,0 1-15,18-36 16,-1 0-1,1-17-15,35 17 16,0-35-16,70 18 16,-52-18-16,17 0 15,18 0-15,141 0 0,-106 0 16,159-18-16,-124 18 16,159 18-1,-176-18-15,0 0 0,106 0 16,-160 18-16,19-18 15</inkml:trace>
  <inkml:trace contextRef="#ctx0" brushRef="#br2" timeOffset="665641.7889">20796 15240 0,'18'0'16,"-71"-18"-16,88 36 0,-17-36 0,-18 1 16,0-19-1,0 1-15,-18-18 16,18 18-16,18-36 15,0 1-15,-18 17 16,17-18-16,1-17 0,-1 0 16,1-106-16,-18 106 15,0 17-15,0-17 16,0 17-16,0-17 0,0-53 16,0 53-16,-18-53 15,18 88-15,-17-53 16,17 53-16,0-17 15,0 34-15,0 1 16,0 17-16,17-17 0,-17 18 16,0-1-16,18 0 0,-18 1 15,-18 17 1,18-18-16,-17 0 16,-1 1-16,1 17 46,17 17-30,-18-17 0,0 18-16,1-18 15,-1 0-15,-17 18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29:44.7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5080 0,'-17'-18'15,"17"1"-15,-18 17 0,0 0 16,36 17 15,35 54-15,0-18-16,0 0 15,0 17-15,0 1 0,17-1 0,-17 1 16,71 70-16,-54-88 16,-17-18-16,0 18 15,-18-18-15,53 18 16,-70-35-16,17 0 15</inkml:trace>
  <inkml:trace contextRef="#ctx0" brushRef="#br0" timeOffset="193.3969">3634 5239 0,'-18'53'0,"36"-106"0,-107 212 16,37-89-16,-1 18 16,-71 53-16,89-88 15,-36 35-15,71-52 16,-17-1-16,17-17 16,17-18-16</inkml:trace>
  <inkml:trace contextRef="#ctx0" brushRef="#br0" timeOffset="789.99">4586 5380 0,'-35'-18'0,"52"36"31,72 17-15,34 18 0,-52-35-16,105-1 15,-88-17-15,18 0 16,-18-17-16,1-1 0,69 0 15,-87 18-15,35-17 16,-71 17-16,-17 0 16</inkml:trace>
  <inkml:trace contextRef="#ctx0" brushRef="#br0" timeOffset="1012.3435">5468 5186 0,'0'0'16,"71"17"-16,-36-17 16,35 36-16,-34-19 15,-1 19-15,0-19 0,18 19 16,-53-1-16,-17 18 16,-1-18-16,-35 18 15,18-18 1,-53 18-16,70-35 15,-35 17-15,35-17 16,1-18-16</inkml:trace>
  <inkml:trace contextRef="#ctx0" brushRef="#br0" timeOffset="2169.9732">6403 3933 0,'0'-17'15,"18"17"1,-18-18 0,17 36 30,-17 17-30,18 0-16,-18 18 0,17 88 16,1-35-1,0 124-15,-18-72 16,0 142-16,0-159 16,17 159-16,-17-176 15,18 123 1,0-159-16,17 71 0,-35-107 15,35 37 1,-35-54-16,18 0 16</inkml:trace>
  <inkml:trace contextRef="#ctx0" brushRef="#br0" timeOffset="3063.8891">6350 3845 0,'0'0'16,"0"-17"-16,35-1 16,-17 0-16,52 1 15,1-19-15,70 1 16,-35 35-16,106-17 15,-71-1-15,-18 18 16,36 0-16,0-18 0,-1 18 0,195 18 16,-194-18-1,159 0-15,-177-18 16,123 1-16,-158 17 16,0 0-16,-36 0 0,1-18 15,35 18 1,-53 0-16,-18 0 0,0 0 15,1 0-15,-1 0 0,0 0 16,-17 18-16,17-1 16,-17 1-16,17 17 15,-35 0-15,35 18 16,-35 0-16,36 53 16,-19-35-16,1 123 15,-1-71-15,1 142 16,-18-106-16,18 123 15,17-159-15,0 107 16,-17-125-16,35 107 16,-36-106-1,36 88-15,-35-106 16,17 88-16,-17-70 16,17 71-16,-17-1 15,-1-70 1,-17-53-1,0-36-15,-35-17 16,18-17-16,-36-1 0,-53-17 16,-35 0-1,70 17-15,-105-17 16,88 17-16,-36 0 16,1 1-16,-1-1 0,-193 1 15,123-1-15,-177 0 16,177 1-16,-176 17 15,176 0-15,-159 0 16,212 17-16,-106-17 16,159 0-1,0-17-15,52 17 16</inkml:trace>
  <inkml:trace contextRef="#ctx0" brushRef="#br0" timeOffset="4759.9969">7161 5539 0,'0'17'0,"18"71"16,0-17-16,35 88 15,-36-89-15,19 1 0,-19-18 16,1 0-16,17 0 15,-53-71 1,-17-53 0,0 1-16,-18-54 15,53 54-15,-18-1 16,18-17-16,0 18 0,18-1 16,0 18-1,17 18-15,0 17 0,36 1 16,-54 34-16,19 18 15,-19 1-15,-17-1 16,-35 36-16,17-36 0,-52 53 16,52-70-1,1 17-15,-1-17 0,18-1 16,0 18-16,18-17 16,-1 0-16,18 17 15,-17-17-15,0-1 0,-1 1 16,36 0-1,-35-18-15,0 0 0,-1 0 16</inkml:trace>
  <inkml:trace contextRef="#ctx0" brushRef="#br0" timeOffset="5049.0586">7726 5997 0,'53'-17'15,"-106"34"-15,123-52 0,-52 17 0,0-17 16,-18 17-16,17-17 16,-34 35-1,-19-18-15,1 1 16,-18 17-16,36 17 16,-19 1-16,19 0 15,17-1-15,0 1 0,0 0 16,17-1-16,1 1 0,52 17 15,-34-17 1,34 0-16,-17-1 16,0-17-1,-35-17 1</inkml:trace>
  <inkml:trace contextRef="#ctx0" brushRef="#br0" timeOffset="5522.6839">8079 5468 0,'0'-18'15,"-18"18"-15,18 18 0,0 0 16,0 17-16,0 18 16,18 0-16,-18 35 15,17-35-15,1 35 16,0-53-16,34 36 16,-16-53-16,-19-1 15,19 1-15,-19-18 0,36 18 16,-35-18-1,17 0-15,-35-18 32</inkml:trace>
  <inkml:trace contextRef="#ctx0" brushRef="#br0" timeOffset="5933.133">8467 5609 0,'0'35'16,"0"36"-1,17-18-15,-17 0 16,18 0-16,17 35 15,-17-70-15,52 35 16,-34-53-16,-19 0 0,19-18 16,34-17-16,-35-36 15,-17 36-15,0-53 16,-18 52 0,0-52-16,-18 18 15,0 70 1,18 17-16,0 18 15,18 142-15,17-71 16,18 0 0,0-54-1,-35-16-15,17-19 16,-17-17-16</inkml:trace>
  <inkml:trace contextRef="#ctx0" brushRef="#br0" timeOffset="6551.6933">10248 5309 0,'0'0'16,"18"0"-16,35 18 16,-18 0-16,106-18 15,-53 0-15,124 0 16,-106 0-1,106-18-15,-124 18 16,0 0-16,0 0 0,0-18 16,-35 18-16,53 0 15,-88-17-15,-1-1 16</inkml:trace>
  <inkml:trace contextRef="#ctx0" brushRef="#br0" timeOffset="6778.9747">11324 5115 0,'0'36'16,"35"-19"-16,36 36 16,-36-18-16,36 1 0,-18-19 15,0 19-15,70 17 16,-88-36-16,18 36 16,-35-35-16,-36 17 0,-17 18 15,0-35 1,-53 17-16,35-18 15,-36 19-15,54-19 16,-35 1-16,52-18 16</inkml:trace>
  <inkml:trace contextRef="#ctx0" brushRef="#br0" timeOffset="7997.9729">12136 3757 0,'0'-18'0,"0"36"16,17 17-1,-17 18-15,35 106 16,1-35-16,-19-1 0,1 36 16,-18 17-16,18 177 15,-36-177-15,18 1 16,0 123-16,0-177 0,18 53 16,-1-123-1,36 36-15,-35-89 16,17 0-16,-35-36 15,18 1-15</inkml:trace>
  <inkml:trace contextRef="#ctx0" brushRef="#br0" timeOffset="8604.0192">12136 3687 0,'17'17'0,"1"-17"15,52 18-15,-17-18 16,88-18-1,-52 1-15,16-1 0,19 0 16,17-17-16,159-18 16,-124 35-16,195-34 15,-177 34-15,159-17 16,-177 17-16,159 0 16,-159 18-16,177-17 15,-194-1-15,141 18 16,-159 0-16,124 0 15,-160 0-15,72 0 16,-124 0-16,52 18 16,-52-1-16,0 1 15,-35 17-15,0 18 16,-18 0 0,-36 71-16,19-54 15,-19 106-15,19-70 16,-1 124-16,18-107 15,0 106 1,18-105-16,-1 123 16,1-106-16,0 141 15,-18-141-15,0 141 16,0-158-16,0 70 16,17-123-16,-17 52 15,0-70-15,-17 0 16</inkml:trace>
  <inkml:trace contextRef="#ctx0" brushRef="#br0" timeOffset="9181.1084">12506 5909 0,'0'0'15,"18"35"-15,-18 1 0,17 17 16,1-18-16,-18 18 15,18 0-15,17 141 16,-18-71 0,1-52-16,17 52 15,1-70-15,-19-18 16,107 71 0,-1-53-1,54-35-15,70-1 16,-89 1-16,160-18 15,-124-18-15,159 1 16,-177-1-16,18 0 16,-35 18-16,0-17 0,-1 17 15,125-18 1,-160 18-16</inkml:trace>
  <inkml:trace contextRef="#ctx0" brushRef="#br0" timeOffset="9258.8252">16475 6791 0,'35'-18'15,"-70"36"-15,70-53 16</inkml:trace>
  <inkml:trace contextRef="#ctx0" brushRef="#br0" timeOffset="9704.4194">16633 6174 0,'18'35'16,"-18"0"-16,0 0 15,18 18-15,-18 0 0,17 88 16,-17-88 0,18 0-16,0 0 0,-1 35 15,-17-52-15,18 17 16,-18-36 0,-18-17 15,1-35-31,-19 35 15,-34-18-15,-54 18 16,54 0-16,-89 0 16,71 0-1,-71 18-15,71-18 16,-71 0-16,71 0 16,0 0-16,17 0 0</inkml:trace>
  <inkml:trace contextRef="#ctx0" brushRef="#br0" timeOffset="10388.454">13370 5733 0,'36'53'0,"-72"-106"0,89 158 16,-35-34-16,17 70 15,-17-88-15,-1 71 16,1-89-16,-18-18 16,-18-17-16,-17-35 15,0-18 1,0-53-16,17 54 16,18-72-16,18 36 15,52-36-15,-17 54 16,35 17-1,-52 53-15,16 35 16,-34-17-16,-18 17 16,-18 18-16,1 0 0,-54 35 15,36-35-15,-18-18 16,-18 36-16,54-36 16,-1 18-16,36-18 15,-1-17-15,1 17 0,0 1 16,52-1-16,-34-18 15,-1 1-15,53-18 16,-53 0-16</inkml:trace>
  <inkml:trace contextRef="#ctx0" brushRef="#br0" timeOffset="10666.127">13847 6262 0,'17'-18'15,"-17"1"-15,53-19 16,-35 1-16,17 17 0,-17-35 16,-1 18-1,-17 18-15,-35-1 16,17 18-16,-17 0 16,17 18-16,1 17 0,-1 18 15,18-18-15,0 36 16,35-54-16,18 18 15,0-17-15,18 0 16,-18-18-16,17-18 16,-34 18-1,-19-18-15</inkml:trace>
  <inkml:trace contextRef="#ctx0" brushRef="#br0" timeOffset="10888.7743">14288 5662 0,'0'0'16,"17"0"-16,-17 71 15,0 34 1,0-52-16,18 71 16,-1-71-16,36 35 15,-17-53-15,34 18 16,-35-35-16,18 17 15,-17-35-15,-1 0 16</inkml:trace>
  <inkml:trace contextRef="#ctx0" brushRef="#br0" timeOffset="11584.5584">14781 5680 0,'0'0'0,"-17"0"15,17 17-15,0 1 16,0 35-16,0 70 15,17-70-15,1 18 0,17 35 16,1-53 0,34 17-16,-35-52 15,1-1-15,-1-17 16,0 0-16,18-35 0,-35 0 16,17-36-16,-35 18 15,0 1-15,18-1 16,-18 0-16,-18-18 15,18 36-15,-18 52 16,18 19-16,0 52 16,0-17-1,18-19-15,0 1 0,35 53 16,-18-71-16,-17 1 16,-1-1-16,1-17 0,-1-1 15</inkml:trace>
  <inkml:trace contextRef="#ctx0" brushRef="#br0" timeOffset="12073.5282">16775 5221 0,'35'18'0,"-70"-36"0,105 53 15,54-35-15,-36 0 16,18-17-16,-1-1 16,1 0-16,0 1 0,-18-1 15,1-17-15,-19 17 0,18 1 16,-52-1-16,-19 0 16</inkml:trace>
  <inkml:trace contextRef="#ctx0" brushRef="#br0" timeOffset="12273.1975">17604 4992 0,'0'0'16,"-18"-18"-16,36 18 0,-1 0 16,89 0-16,-35 18 15,87-1-15,-69-17 16,52 36-16,-88-19 16,-36 19-16,-17-19 0,-35 54 15,-18-36 1,-88 36-16,53-54 15,-53 36-15,88-35 16,-35 0-16,70-18 16</inkml:trace>
  <inkml:trace contextRef="#ctx0" brushRef="#br0" timeOffset="26219.3348">18486 3563 0,'17'18'31,"-17"17"-31,18 53 16,-1-17-16,1 123 15,0-71-15,-18 195 16,0-124-16,-36 194 15,19-212-15,-1 142 16,1-177-16,-1 88 16,18-141-16,0 53 15,-18-70 1,18 35-16,0-71 16,0-17-16,-17-1 0,17 1 15,-18-18-15</inkml:trace>
  <inkml:trace contextRef="#ctx0" brushRef="#br0" timeOffset="27049.7782">18433 3634 0,'17'-18'15,"1"0"-15,35 1 16,0-1-16,17 0 16,248-52-1,-1 52 1,36 18-16,-177 18 16,1 0-16,193 17 15,-17 18-15,-194-36 16,0 1-16,88 0 15,-36 17 1,-140-35-16,87 35 16,-87-17-16,0 17 0,-18-17 15,-18 17-15,0 0 0,0 1 16,1 69-16,-36-52 16,17 106-16,-17-88 15,0 123 1,0-106-16,0 124 15,0-107-15,-17 107 16,17-89-16,0-17 16,-18 18-16,18-1 0,0 1 0,-18-1 15,36 71 1,-18-106-16,18 71 16,-18-88-16,0 70 15,17-71-15,-17 1 0,0 35 16,0-53-16,-35 17 15,35-34-15,-18-19 16,-17 18 0,17-17-16,-34-18 15,-37-35-15,19 17 16,-89-35-16,53 18 16,-176-36-16,106 36 15,-248-35-15,177 34 16,-247 36-1,265 0-15,-159 71 16,247-36-16,53 0 0,0 1 16,-54-1-16,90-17 15,16-18-15,19 0 16</inkml:trace>
  <inkml:trace contextRef="#ctx0" brushRef="#br0" timeOffset="27501.0974">19173 5486 0,'0'0'0,"-17"0"0,-18-18 16,-1 18-16,-34 18 15,52-1-15,-35 19 16,53-19-16,-17 54 15,17-54-15,35 54 16,0-36-16,36 18 16,-54-18-1,36 1-15,-53-19 16,0 19-16,-17-19 16,-36 1-1,17 0-15,1-18 16,0 17-16,-18-17 15,35 0-15</inkml:trace>
  <inkml:trace contextRef="#ctx0" brushRef="#br0" timeOffset="27638.9964">19385 5909 0,'18'71'16,"-18"-36"-16,17 0 0,-17 18 15,18-53-15,-18 18 16</inkml:trace>
  <inkml:trace contextRef="#ctx0" brushRef="#br0" timeOffset="27771.614">19350 5627 0,'0'17'16,"18"-17"0,-1 18-16</inkml:trace>
  <inkml:trace contextRef="#ctx0" brushRef="#br0" timeOffset="28133.8079">19667 5803 0,'-17'18'16,"-1"-1"-16,0 1 0,1 17 16,-1-17-16,18 0 15,18-1-15,-1 1 16,1 0-16,0-18 16,-1 0-16,-17-18 0,18 0 15,-18 1 1,0 34 15,18 1-31,-18 17 0,35 36 16,-17-18-16,17 35 15,-35-53-15,17 18 16,-17-35-16,0-1 16,-17 1-16,-1-18 15,1 0-15,-36-18 16,35-17-16,0 17 0,-17 1 15,17-54 1</inkml:trace>
  <inkml:trace contextRef="#ctx0" brushRef="#br0" timeOffset="28746.5391">19950 5927 0,'0'0'0,"17"17"0,-17 19 0,18 17 15,-18-36-15,18 1 16,-18-36 0,-18-17-1,18 17-15,-18-17 16,18-18-16,0 35 16,18 18-16,-18-17 15,18 17-15,-1 0 0,1 53 16,-18-36-16,0 36 15,17-35-15,-17 0 16,18-18-16,-18-18 31,18-17-31,-1 17 16,1 0 0,0 1-16,-1-1 0,1 18 0,17 0 15,-17 0-15,-1 18 16,-17-1-1,18 1-15,0-18 16,-18 18 0,17-18-16,1 0 15,0 0 1,-1-18-16,1 18 16,0 0-16,-1 0 15,-17 18-15,18 17 16,-18-17-16,17 34 15,-17-16-15,18-19 16,-18 1-16,18-18 0,-1 0 16,1 0-1,0-18-15,-18 1 0,17-19 16,-34 1-16,-1-18 16,0 36-16,1-1 15,-19 18 1,19 0-16,17 18 15</inkml:trace>
  <inkml:trace contextRef="#ctx0" brushRef="#br0" timeOffset="28935.3276">20673 5962 0,'0'53'15,"0"-106"-15,0 124 0,0-36 0,17 0 16,-17-17-16,18-18 16,-18-18-1,0-17 1</inkml:trace>
  <inkml:trace contextRef="#ctx0" brushRef="#br0" timeOffset="29024.1427">20673 5962 0,'0'0'15,"17"-71"-15</inkml:trace>
  <inkml:trace contextRef="#ctx0" brushRef="#br0" timeOffset="29368.5682">20849 6068 0,'0'0'16,"-17"53"-16,17-18 0,0-17 16,17-18-16,36 0 15,-35-18-15,-1 0 16,1-17-16,0 0 16,-1 0-16,1-1 0,0-17 0,-18 0 15,17-35 1,-17 35-16,-17-53 15,17 54-15,-36-19 16,36 53-16,-17 18 16,17 36-16,0 69 15,0-34-15,0 70 16,17-70-16,19 35 16,-19-71-16,36 18 15,-35-36-15,-1 1 16,-17 0-16</inkml:trace>
  <inkml:trace contextRef="#ctx0" brushRef="#br0" timeOffset="30737.1488">22313 5415 0,'18'0'15,"-1"0"-15,107 18 16,-36-1-16,36 1 16,175 0-1,19-1-15,-36 19 16,-141-36-16,106 17 16,-141-17-16,-35 0 15,52-17 1,-70-19-16,-53 19 0</inkml:trace>
  <inkml:trace contextRef="#ctx0" brushRef="#br0" timeOffset="30959.5283">23901 5274 0,'0'0'16,"-18"18"-16,36-1 0,-1 1 16,19 17-16,-1 1 0,18-1 15,17 0-15,1 0 16,70 36-16,-88-53 15,18 52-15,-54-35 16,-34 18-16,-19-17 16,-52 16-16,17-16 15,-52-1 1,52-35-16,-34 18 16,69-1-16,-17-17 15</inkml:trace>
  <inkml:trace contextRef="#ctx0" brushRef="#br0" timeOffset="32093.2678">24906 5327 0,'-18'0'0,"18"18"15,0 17-15,-17 35 16,17-17-16,17-17 0,19 52 16,-1-53-1,18 0-15,-18-17 16,18-18-16,-18 0 15,18-35-15,-53-1 16,36-34-16,-19 35 16,1-36-1,-18 36-15,0 0 16,0 52 0,18 71-16,-18-35 15,17 71-15,1-71 16,-18 17-16,35 36 15,-35-53-15,18 18 16,-36-54-16,0 18 16,1-35-16,-18 18 15,-1-18-15,1-18 0,-36-17 16,36 18-16,-18-54 16,18 18-1,0 0-15,-1 0 16</inkml:trace>
  <inkml:trace contextRef="#ctx0" brushRef="#br0" timeOffset="32405.6271">24836 4904 0,'-18'-18'15,"36"18"1,17-35-16,-18-1 16,19 19-16,-19-18 0,19-1 15,-19 1-15,36-36 16,-35 36-16,-18 17 0,18 1 16,-18-18-1,0 52-15,0 54 16,17-36-16,18 71 15,-17-53-15,0 0 16,17 17-16,-17-34 16,-1-1-1</inkml:trace>
  <inkml:trace contextRef="#ctx0" brushRef="#br0" timeOffset="34006.1012">25964 6050 0,'-17'18'0,"-1"-1"15,18 19-15,0-1 0,18 36 16,17-36 0,53 71-16,-35-36 15,0 1-15,18-1 0,-1 36 16,71 106-16,0 17 15,1 36 1,-19-18 0,1-36-1,-54-105-15,54 71 16,-72-107-16,19 36 0,-53-53 16,17-18-16,-35-17 15,18-18-15,-18-18 16,-18-17-1,18 0-15,0 17 16</inkml:trace>
  <inkml:trace contextRef="#ctx0" brushRef="#br0" timeOffset="34290.7489">27005 8237 0,'0'0'16,"53"106"-16,-18-53 0,1 0 15,-1 0-15,-17-18 0,17 1 16,0-1-16,0-18 16,1 1-16,-1 0 0,35-18 15,-52-18-15,53-52 16,-36 34-16,18-87 15,-35 52-15,-18 18 16,0-53-16,-18 71 16,0 0-16,-17-18 15</inkml:trace>
  <inkml:trace contextRef="#ctx0" brushRef="#br0" timeOffset="35240.1956">27552 9172 0,'0'18'16,"18"0"-16,17-18 16,0 0-16,53-53 15,-17 17-15,52-70 16,-52 54-16,-18-19 16,0 0-16,-18 1 0,0-54 15,-35 54-15,0-1 16,0 54-16,-17 17 15,-1 17-15,0 19 0,-35 105 16,18-35-16,-18 105 16,18-87-1,-36 87-15,54-122 16,-18 52-16,17-88 16,-17-1-16,35-34 15,-18 0-15,0-18 0,1-18 16,-1-17-1,18 0-15,18-1 16,-18 1-16,35 0 16,-17-1-16,17 19 0,53 17 15,-53 35-15,54 18 16,-54-18-16,35 36 16,-34-36-16,17 18 15,-36-35-15,19-1 16</inkml:trace>
  <inkml:trace contextRef="#ctx0" brushRef="#br0" timeOffset="35558.2669">28663 8714 0,'0'0'0,"-35"17"0,17 19 15,1-1-15,-1 106 16,18-71-16,0 19 0,18 69 15,17-87-15,18 35 16,-18-53-16,53 0 16,-70-18-1,53 0-15,-54-35 16,1 0-16</inkml:trace>
  <inkml:trace contextRef="#ctx0" brushRef="#br0" timeOffset="35992.5193">29051 9331 0,'-17'71'0,"34"-142"0,-34 177 15,17-71-15,17 0 16,1 1-16,0-1 0,34 18 15,-16-53-15,-1 17 0,0-17 16,36-17 0,-36-1-16,-17 1 0,-1-19 15,1 19-15,-18-19 0,0 1 16,0-35-16,0 34 16,-18 1-16,18 17 15,-17 54 1,17-1-16,0 71 15,17-53-15,19 88 16,-19-71-16,19 54 16,-19-71-16,1-18 15,-18 0-15,18 1 16,-36-19-16,-35-17 16,0-17-16,-35-36 15,35 35-15,-35-70 16,52 35-16,1 0 0,0 0 15</inkml:trace>
  <inkml:trace contextRef="#ctx0" brushRef="#br0" timeOffset="36520.9695">29051 8908 0,'18'-18'31,"-18"0"-16,18 1-15,-1-19 0,1 19 16,-1-18-16,19-36 16,-19 36-16,-17-1 0,18 19 15,0-18-15,-1 17 0,1 0 16,0 36 0,-18 0-16,35 34 15,-18-16-15,19 34 16,-1-34-16,-17-1 0,35 18 15,-18-18-15,0 18 16,-17-35 0</inkml:trace>
  <inkml:trace contextRef="#ctx0" brushRef="#br0" timeOffset="36793.3232">29933 9437 0,'18'35'0,"-36"-70"0,36 88 16,-18-36-16,-18 36 15,1-35-15,17 0 16,-36 17-16,19 0 16,17-17-1</inkml:trace>
  <inkml:trace contextRef="#ctx0" brushRef="#br0" timeOffset="37243.486">30251 9313 0,'0'18'0,"-18"17"15,18 1-15,-18 34 16,36-35-16,-18 1 0,35 17 15,18-18 1,-17-35-16,16 0 16,-34-18-16,17-17 15,-17 0-15,0 17 16,-1-17-16,-17-1 16,0 19-16,18 17 15,-18 35-15,18 53 16,-18 36-1,0-54-15,17 71 16,-17-17 0,18-18-16,-36-53 15,-17-36 1,17-17-16,-35 0 16,18-17-16,-18-36 15,36 35-15,-19-52 16,19 34-16,17 1 15,-18 0-15</inkml:trace>
  <inkml:trace contextRef="#ctx0" brushRef="#br0" timeOffset="37532.0552">30762 8731 0,'0'0'0,"106"71"0,-71-1 15,18 1-15,35 88 16,-52-53-16,17 88 16,-36-106-16,-17 88 15,-35-88-15,17 1 0,-17-37 16,0 19-16,0-18 0,-54 35 15,36-53 1,-52 18-16,69-35 16,-52 17-16</inkml:trace>
  <inkml:trace contextRef="#ctx0" brushRef="#br1" timeOffset="47848.8265">22631 11536 0,'0'-18'16,"-18"18"-1,36 0-15,17 0 16,53 0-1,-17 0-15,17 18 0,106-1 16,-71 1-16,142-18 16,-124-18-16,124 1 15,-124 17-15,-35-18 16,-18 18-16,-18 0 0,-17 0 16,-17 0-1,-54 0-15,0-17 16</inkml:trace>
  <inkml:trace contextRef="#ctx0" brushRef="#br1" timeOffset="48266.0603">23495 11148 0,'-71'0'16,"19"17"-16,-19 1 0,0 0 15,-17-18-15,-88 35 16,-1 0-16,107-17 16,-36 17-1,88 0-15,-17 18 16,53-17-16,17 34 16,0-17-16,71 18 15,-53-36-15,0 0 0,70 18 16,-70-18-16,-17-17 15,17 17 1,-36-35-16,-17 18 16</inkml:trace>
  <inkml:trace contextRef="#ctx0" brushRef="#br1" timeOffset="48994.3885">17127 11430 0,'71'0'15,"-18"0"-15,17 0 16,19 0-16,122 0 16,-105 0-16,18-18 0,105 18 15,-123-17-15,-18 17 16,18 0-1,-71 0-15</inkml:trace>
  <inkml:trace contextRef="#ctx0" brushRef="#br1" timeOffset="49289.686">17780 11024 0,'0'0'15,"-88"0"-15,35 0 0,-88 18 16,70 17 0,-70 36-16,71-18 15,-19 0-15,36-18 16,-17 18-16,17-18 0,0 36 16,53-36-16,18 18 15,17-36-15,53 36 16,-17-35-16,87 17 15,-87-17-15,70-18 16,-70 0-16,-1 0 16,-52 0-16,-18-18 15</inkml:trace>
  <inkml:trace contextRef="#ctx0" brushRef="#br1" timeOffset="49885.1622">11077 11254 0,'0'0'16,"18"0"-16,0 17 0,70 1 15,-18 0-15,124-1 16,-70 1-16,105-18 16,-105 0-1,122-18-15,-140 18 16,35 0-16,-88 0 15,-17 0-15,-54 0 16</inkml:trace>
  <inkml:trace contextRef="#ctx0" brushRef="#br1" timeOffset="50234.1455">11501 10901 0,'-36'0'16,"1"0"-16,0 17 0,-18-17 15,-71 36-15,54-19 16,-89 36-16,71-17 15,17-1-15,-35 0 16,71-17-16,-35 17 16,70-17-16,17 35 15,19 0-15,69 17 16,19 18 0,-54-52-16,54 34 15,-71-52-15,17 35 16,-52-36-16</inkml:trace>
  <inkml:trace contextRef="#ctx0" brushRef="#br1" timeOffset="52842.0629">6421 10954 0,'-18'0'31,"-35"0"-31,-35 0 15,35 0-15,-18 0 16,1 0-16,-1 17 0,-105-17 16,88 0-1,-53 18-15,70 0 16,-35-1-16,89-17 16,-1 0-16,18 18 15,0 0-15</inkml:trace>
  <inkml:trace contextRef="#ctx0" brushRef="#br1" timeOffset="53104.3033">5609 10795 0,'-70'-18'15,"140"36"-15,-193-18 0,17 0 16,53 0-16,-18 0 15,54 0 1,-1 18-16,18-1 16,0 19-16,18 34 15,-1-35-15,1 1 0,35 52 16,-18-53-16,1 0 16,-1 1-16,18-19 0,17 19 15,-34-1 1,-19-17-16</inkml:trace>
  <inkml:trace contextRef="#ctx0" brushRef="#br0" timeOffset="57620.4714">6615 9807 0,'-18'-17'0,"18"34"16,0 36-1,0 0-15,18 35 0,-1 0 16,54 301 0,-36-72-16,-17-141 15,-18 212 1,0-194-16,0-17 0,0-18 16,0-36-16,17-17 0,1 35 15,0-106-15,-1 18 16,1-53-16,-18-53 15</inkml:trace>
  <inkml:trace contextRef="#ctx0" brushRef="#br0" timeOffset="58369.9378">6491 9860 0,'0'0'15,"88"-35"-15,-35 17 0,88 1 16,-52-1-16,-1 18 0,159 0 16,-124 18-16,36-1 15,158 1 1,36 0-16,-159-36 15,159 0-15,-212 18 16,-17 0-16,34 0 16,-87 18-16,17 0 15,-53 17-15,18 18 16,-17-18-16,-19-17 16,54 17-16,-36-17 15,36-1-15,-36 1 16,18-18-16,0 35 15,-18-35-15,0 35 16,-35-17-16,36 35 16,-1 17-1,-35-17-15,0 0 0,35 53 16,-17-53-16,-1 0 16,1 0-16,17 88 15,-17-70-15,0 123 16,-1-89-16,18 142 15,-17-123-15,17 140 16,-35-122-16,53 104 16,-35-140-16,0 88 15,-1-105-15,1-19 16,-1 36 0,1-53-16,-18-18 0,0-17 15,0 35-15,-18-53 16,-34 17-16,-1-17 15,-106-17 1,71-1-16,-159-35 16,88 18-16,-211 0 15,158 17-15,-247 18 16,212 18-16,-247 17 16,283-18-16,-124 19 15,211-19-15,54-17 0,17 0 16,53-17-1,35 17-15</inkml:trace>
  <inkml:trace contextRef="#ctx0" brushRef="#br0" timeOffset="59037.2345">12665 9931 0,'17'70'0,"-34"-140"0,52 211 16,-17-35-16,17 141 15,-17-71-15,34 230 16,-34-142-16,0-17 16,-1 18-16,19 176 15,-1-265-15,0-35 0,18 53 16,-35-141-1,-1 0-15,1-18 0,0-17 16,-1-18-16,1-35 16,0-1-16,-1-87 15</inkml:trace>
  <inkml:trace contextRef="#ctx0" brushRef="#br0" timeOffset="59810.7263">12735 9895 0,'0'0'16,"-17"-52"-16,34 34 16,71-17-16,-35 17 15,106-35 1,-53 18-16,35 17 0,0-17 15,36 0-15,-1 17 0,36 0 16,-1 1-16,230-1 16,-211 18-16,246 18 15,-264-18-15,158 53 16,-211-36-16,88 54 16,-177-36-16,18 36 15,-52-36-15,-36-17 16,17 52-16,-70-17 15,18-18-15,0 1 16,-36 34 0,36-35-16,0 54 15,17-19-15,0-17 0,1 71 16,17-54-16,17 54 16,-17-54-16,36 89 15,-36-89 1,17 19-16,-17-1 0,0 18 0,0 70 15,0-70 1,-17 0-16,17-18 0,-18 106 16,18-18-1,0-88-15,0-17 0,0 123 16,-18 35 0,18-105-16,-17-1 15,-18 124-15,17-17 16,18-125-16,0-34 15,0 0-15,0 34 16,0-69-16,0-19 16,-35-17-16,-1-17 15,1-1-15,-36-17 0,-17-1 16,-106-69-16,88 52 16,-17 0-16,-18 0 15,0 0-15,-18 18 0,0-1 0,0 19 16,-176-1-1,177 36-15,16 17 0,1-17 16,-106 17-16,142-17 16,-125 17-1,160-35-15,17 0 16</inkml:trace>
  <inkml:trace contextRef="#ctx0" brushRef="#br0" timeOffset="60495.5185">18415 10142 0,'0'0'15,"35"-53"-15,-17 89 16,17 87-1,-17-17-15,-18 18 0,17-1 16,-17 194 0,-17-140-16,-18 211 15,17-159-15,-17-17 0,35 141 16,17-212-16,36 53 16,-35-141-16,52 17 15,-52-52 1,0-18-16,17-18 0,-17-17 15,-1-18-15</inkml:trace>
  <inkml:trace contextRef="#ctx0" brushRef="#br0" timeOffset="61207.2633">18433 10142 0,'0'0'16,"35"18"-16,-17 0 0,87-1 16,-34-17-1,141-17-15,-89-1 16,195-17-16,-142 17 16,212-35-16,-176 18 15,17 35-15,-17 0 16,-1 0-16,213 18 15,-230-1-15,194 36 16,-212-35-16,124 17 16,-194-17-16,70 17 15,-123-35-15,18 18 16,-71-1-16,17-17 16,-34 0-16,-19 18 15,19-1-15,-18 19 16,17-19-16,0 72 15,1-36-15,-1 52 16,18-34 0,-18 88-16,1-89 0,-1 89 15,18-53 1,-18 88-16,1-88 16,17 123-16,0-123 15,0 123 1,0-123-16,17 0 0,36 105 15,-17-122-15,17 52 16,-36-88-16,1 0 16,17 17-16,-35-52 15,0-1-15,0 1 16,-18 0-16,-87-18 16,16 17-16,-16-17 0,-19 18 15,-211-18-15,123 18 16,-246-1-16,193 1 15,18 17-15,-264 18 16,281-35-16,19 17 16,-1-17-16,18-1 0,18-17 15,-107 18-15,178-18 16,-37-18-16,89 1 16,36-1-16,17-35 0</inkml:trace>
  <inkml:trace contextRef="#ctx0" brushRef="#br0" timeOffset="62013.6038">20126 7056 0,'18'70'16,"-1"1"-16,1 105 16,-18-52-16,0 17 15,-53 194-15,35-159 16,-35 159-16,36-194 16,17 89-1,0-142-15,17 35 16,1-70-16,0-35 0,-18 17 15,0-17-15,-18-36 16,-17 18-16</inkml:trace>
  <inkml:trace contextRef="#ctx0" brushRef="#br0" timeOffset="62223.7358">19808 9066 0,'0'0'16,"53"106"-16,-17-35 0,17 35 15,-18-71 1,53-17-16,-53-18 16,71-36-16,-53 1 15,53-71-15,-53 36 16,17-36 0,-70 35-16,0 36 15,-17-18-15,-1 18 0,-88-36 16</inkml:trace>
  <inkml:trace contextRef="#ctx0" brushRef="#br0" timeOffset="62719.84">14217 7320 0,'18'53'0,"-1"-18"16,19 106-1,-19-35-15,1 0 0,-1 18 16,-34 175-16,-1-122 16,1-36-16,-1-18 0,18 1 15,-18 35-15,36-89 16,-18 1-16,0-54 16,0-34-1,0-19 1</inkml:trace>
  <inkml:trace contextRef="#ctx0" brushRef="#br0" timeOffset="62947.7035">14023 8731 0,'0'0'0,"18"71"0,52 70 15,-35-106-15,54 36 16,-36-71-16,52 17 15,-52-34-15,-17-1 16,69-52-16,-69 34 16,17-52-16,-36 53 15,-17 0-15,0-1 16,-70-34-16,17 34 16,-18 1-16</inkml:trace>
  <inkml:trace contextRef="#ctx0" brushRef="#br0" timeOffset="63431.7286">8043 7267 0,'0'36'0,"0"-72"0,18 213 16,0-72-16,-1 160 15,-17-106-15,0 176 16,-17-176-1,-1 141-15,18-195 16,0 54-16,18-106 16,-1 0-1,-17-88 1</inkml:trace>
  <inkml:trace contextRef="#ctx0" brushRef="#br0" timeOffset="63675.1156">7743 8661 0,'0'0'15,"36"176"-15,-19-88 0,54 106 16,-53-123-16,52 52 16,-17-105-16,53 17 15,-53-35 1,53-53-16,-53 18 15,35-88-15,-35 70 16,0-53-16,-36 53 16,1 18-16,-18-1 0,18 1 15</inkml:trace>
  <inkml:trace contextRef="#ctx0" brushRef="#br0" timeOffset="65371.7848">20408 13247 0,'18'88'16,"-18"-17"-16,17 140 15,-17-87-15,0 140 16,-17-140-16,-1 17 16,18 0-16,-17-35 0,17 53 15,0-107-15,0 1 16,0-35-16,-18-36 15</inkml:trace>
  <inkml:trace contextRef="#ctx0" brushRef="#br0" timeOffset="65583.47">20091 14429 0,'0'0'15,"0"88"-15,17-35 0,19 53 16,-1-71-16,35 35 15,-17-34-15,36-19 16,-37-17-16,1-17 16,-17-1-16,-1-17 0,0-1 15,-17 1-15,0 0 0,-1-36 16,-17 54-16,0-19 16,-17 36-1</inkml:trace>
  <inkml:trace contextRef="#ctx0" brushRef="#br0" timeOffset="66694.3399">19932 15558 0,'-18'-36'15,"18"19"-15,-17-1 0,-1 0 16,0 1 0,1-1-16,-1 18 15,0 18-15,1-1 16,-1 19-16,-35 52 0,36-35 16,-1 0-16,0 0 15,18-1-15,-17 37 16,17-54-16,17-17 0,19-1 15,-1-17-15,35-53 16,-34 0-16,17-35 16,-36 35-16,19-88 15,-36 71 1,17-54-16,-34 54 16,-1-54-16,18 89 15,-18 0-15,1 35 16,17 35-16,-18 18 15,36 88 1,-18-71-16,17 19 0,1-19 16,17 1-16,36 52 15,-36-88-15,53 36 16,-52-53-16,34-18 16</inkml:trace>
  <inkml:trace contextRef="#ctx0" brushRef="#br0" timeOffset="67094.9037">20302 15381 0,'0'35'16,"0"1"-16,0-1 0,0 71 16,18-53-16,17 53 15,-17-71-15,17 18 16,-17-36-1,17 1-15,0-18 16,-17-18-16,0-17 16,-18 0-16,0-18 15,0 35-15,17-17 16,-17 17-16,0 36 16,18 0-16,0-1 0,-1 1 15,1 0-15,17 17 16,0-18-16,18-17 15,-17-17-15,-1-1 16,-17-17-16,-18-18 16,0 18-1,-18-36-15,0 36 16,1-18-16,-1 35 16,18 1-16,0-1 15</inkml:trace>
  <inkml:trace contextRef="#ctx0" brushRef="#br0" timeOffset="67557.799">21008 15011 0,'-18'35'16,"18"-17"-16,0 35 15,0-18-15,0 0 16,0 0-16,0 1 0,18 17 15,0-18-15,17 0 16,0-17-16,18-1 16,-35-17-16,35-17 15,-36-1 1</inkml:trace>
  <inkml:trace contextRef="#ctx0" brushRef="#br0" timeOffset="67958.6548">21220 15046 0,'17'0'16,"19"0"-16,-1 0 15,0 0-15,-17 18 0,17-18 16,-17 17-16,-1 1 16,-17 17-1,-17-17-15,-1 17 16,0 0-16,18 1 16,0-19-16,0 1 15,36 0-15,-19-1 16,19-17-1,-19 18-15,-34-1 32,-1-17-17,0 0-15,-17 0 16,17 18-16,1-18 16,-1 0-16</inkml:trace>
  <inkml:trace contextRef="#ctx0" brushRef="#br0" timeOffset="68675.8961">21608 14975 0,'0'0'0,"17"-17"31,19 17-15,-1 0-16,0 0 0,18 0 15,-18 17-15,18 1 16,-35-18 0,0 53-16,-18-35 15,0 17-15,0-17 0,0 34 16,0 19-16,-18-36 16,18 1-16,0-19 0,0 18 15,0-17-15,0 0 16,18-18-16,-18 17 15,-18-17-15,-17-17 16,17 17-16,0-18 16,-52 0-1,52 1-15,-17 17 0,0 0 16</inkml:trace>
  <inkml:trace contextRef="#ctx0" brushRef="#br0" timeOffset="69459.3957">19897 16722 0,'-53'0'16,"106"0"-16,-124 0 0,36 0 0,-18 17 16,35 19-16,1-1 15,-1 0-15,18 0 0,-18 36 16,18-53-16,18 35 15,0-36 1,35-17-16,-36 0 0,1 0 16,-1-17-16,1-19 15,0-17-15,-1 18 16,-17-53-16,0 35 16,0 18-16,0-18 15,-17 17-15,17-34 16,-18 35-16,0-18 15,18 88 1,18 53 0,-18-35-16,35 53 15,-35-35-15,36 70 16,-1-88-16,18 52 16,-35-69-16</inkml:trace>
  <inkml:trace contextRef="#ctx0" brushRef="#br0" timeOffset="69805.1722">20214 16492 0,'18'106'15,"-36"-212"-15,36 265 0,-1-88 16,-17 70-16,0-88 15,18 35 1,-18-53-16,0-17 0,18-18 16,-1-18-16,19-17 15,-19 0 1,54-1-16,-36 19 16,-17 17-16,35 17 15,-53 1-15,0 53 16,-18-54-16,0 18 0,-35-17 15,36 0-15,-18-18 16,17 0-16,0 0 16,-17-18-16,17 0 15,18-34-15,18 34 16</inkml:trace>
  <inkml:trace contextRef="#ctx0" brushRef="#br0" timeOffset="70053.1225">20708 16281 0,'53'0'16,"-18"-18"-16,18 0 16,-18 1-16,-17 17 0,0 0 15,-1-18-15</inkml:trace>
  <inkml:trace contextRef="#ctx0" brushRef="#br0" timeOffset="70183.2461">20779 16281 0,'0'70'15,"0"-140"-15,0 176 0,0-18 16,17-53-16,19 36 16,-19-54-16,18 1 15,-17-1-15,17-17 0,18 0 16</inkml:trace>
  <inkml:trace contextRef="#ctx0" brushRef="#br0" timeOffset="70509.1041">21061 16298 0,'17'-17'15,"1"17"-15,0 0 0,17 17 16,0-17 0,-17 36-1,0-1-15,-18-17 16,17 17-1,-17-18-15,18-17 0,-18 18 16,18 0-16,-1-1 16,-17 1-16,18 17 15,-36-17 1,1 0-16,-1-1 16,0-17-16,1 0 15,-1 0-15,0 0 0,1-17 0,-1 17 16,0 0-1,18-18-15</inkml:trace>
  <inkml:trace contextRef="#ctx0" brushRef="#br0" timeOffset="70771.7251">21414 16193 0,'0'0'15,"35"-18"-15,-17 18 0,17 0 16,35 0-16,-34 18 16,34-1-1,-52 1-15,-18 17 0,17 18 16,-34-35-16,17 17 16,-18-17-16,18 17 0,-35 0 15,17-17 1,-17-18-16,-18-18 15,0 0-15,0 1 16,-105-18-16,69 17 16</inkml:trace>
  <inkml:trace contextRef="#ctx0" brushRef="#br0" timeOffset="71256.3608">14482 13582 0,'35'88'0,"-70"-176"0,87 247 16,-34-71-16,0 106 16,-18-106-16,17 36 0,-17-19 15,0 107 1,0-124-16,0-17 0,0 52 15,-17-87-15,-1-1 16</inkml:trace>
  <inkml:trace contextRef="#ctx0" brushRef="#br0" timeOffset="71465.9347">14305 14764 0,'53'106'15,"-35"-71"-15,-1 0 16,54 18 0,-36-53-16,0 0 15,1 0-15,-1-18 0,0 1 0,1-18 16,-19-1-16,1 19 0,-1-54 16,-17 53-16,-35 1 15</inkml:trace>
  <inkml:trace contextRef="#ctx0" brushRef="#br0" timeOffset="71985.2947">13582 15663 0,'0'0'0,"-35"89"16,17-37-16,0 1 16,36 0-16,0-35 15,-1 0-15,19-18 16,-1-18-16,0 0 0,0-17 16,1-18-16,-19 0 0,36-53 15,-35 53-15,-18-52 16,0 52-16,0 0 15,-18 17-15,1-16 0,-19 16 16,19 19 0,-1 17-16,18 17 15,0 19-15,0 16 0,0 1 16,0 18-16,18 0 0,-1 70 16,1-71-16,35 36 15,-35-71 1,17-17-16,0 0 0</inkml:trace>
  <inkml:trace contextRef="#ctx0" brushRef="#br0" timeOffset="72334.3884">14058 15558 0,'0'17'15,"18"54"1,-18-54-16,35 54 15,-35-53-15,35 17 16,-35-18-16,18-17 16,0 0-16,-1 0 15,-17-17-15,18 17 16,-18-18-16,18 36 16,-1-1-1,1 1-15,17 0 16,-17-1-16,-1-17 15,1 0-15,17 0 16,-35-17-16,36-19 16,-36 1-16,0 18 15,0-36-15,0 17 16,0-17-16,0 18 16,0-18-16,0 18 15</inkml:trace>
  <inkml:trace contextRef="#ctx0" brushRef="#br0" timeOffset="72502.0549">14499 15187 0,'18'0'15,"-1"0"-15,36 0 16,0-18-16,-35 18 15,0 0-15,-18-17 16</inkml:trace>
  <inkml:trace contextRef="#ctx0" brushRef="#br0" timeOffset="72607.3585">14605 15275 0,'0'0'16,"-18"53"-16,18-18 0,0-17 16,36 35-16,-19-53 15,54 18-15,-54-36 16,19 18-16</inkml:trace>
  <inkml:trace contextRef="#ctx0" brushRef="#br0" timeOffset="72891.0389">14870 15169 0,'17'0'0,"1"18"0,17 0 15,-17-1-15,17 1 16,-17 0-16,-1 17 16,-17-17-1,0 17-15,0-18 16,-17 1-16,17 0 16,17-18 15,1 0-31,0 0 15,17-18 1,-17 18-16,-18-18 16</inkml:trace>
  <inkml:trace contextRef="#ctx0" brushRef="#br0" timeOffset="73141.5883">15169 15099 0,'36'18'0,"-72"-36"0,89 53 16,-35 18-16,0-35 16,17 35-1,-17-18-15,17 0 16,-18-17-16,-17-1 16,0 1-16,0 0 15,-17-1-15,-1 1 16,1 0-16,-19-1 15,19-17-15,-19 18 16,1-18-16,0 0 0</inkml:trace>
  <inkml:trace contextRef="#ctx0" brushRef="#br0" timeOffset="73685.2234">13776 16598 0,'-35'-35'16,"70"70"-16,-88-70 15,35 70-15,1 0 16,17 18-16,-18 36 16,36-1-1,-1-53-15,19-17 0,17-1 16,-18-17-16,35-35 15,-34 17-15,17-70 16,-36 53-16,-17-53 16,0 35-1,0-35-15,0 35 16,-35-53 0,17 53-16,1 18 0,-1-1 15,0 36-15,18 18 16,0 88-1,18-36-15,0 89 16,-1-88-16,19 70 16,-1-88-16,35 17 15,-34-52-15,-1-18 0,0 0 16,-17-18-16</inkml:trace>
  <inkml:trace contextRef="#ctx0" brushRef="#br0" timeOffset="73963.9971">14288 16387 0,'0'0'16,"17"105"-16,-17-52 0,0 35 16,18-52-16,-1 34 15,-17-52-15,18 0 16,0-18-16,-1 0 15,1 0-15,0 17 16,-18 1-16,0 17 16,0-17-16,-36 17 15,19-35-15,-1 18 16,0-18-16,1-18 16,17-17-1,0 17-15</inkml:trace>
  <inkml:trace contextRef="#ctx0" brushRef="#br0" timeOffset="74274.7545">14570 16193 0,'0'-18'16,"17"0"-1,36 18-15,-35-17 16,35 17-16,-36 0 16,-17 17-1,0 19 1,-17-36-16,-1 35 0,18-18 16,-17 1-16,17 17 0,0-17 15,0 53-15,0-36 16,35 18-16,0-36 15,18 1-15,-35-18 16,35-18 0,-18 1-16</inkml:trace>
  <inkml:trace contextRef="#ctx0" brushRef="#br0" timeOffset="74530.8121">14905 16210 0,'0'18'15,"18"-1"1,-1 1-16,-17 0 16,18-1-16,-18 1 0,0 0 15,0-1 1,0 1-16,0 0 16,0-1-1,0 1 1,17-1-16,1-17 15,0 0 1,-1 0-16,1 0 0,0 0 16,-18-17-1</inkml:trace>
  <inkml:trace contextRef="#ctx0" brushRef="#br0" timeOffset="74753.09">15152 16228 0,'0'0'0,"53"17"16,-36 1-16,36 17 16,-35-35-16,35 18 15,-36 0-15,-17-1 16,0 1 0,0 0-16,-17-1 0,-1 1 15,-35-18 1,18 0-16,-36-18 15,19 1-15,-1-1 16</inkml:trace>
  <inkml:trace contextRef="#ctx0" brushRef="#br0" timeOffset="75227.3931">8449 13070 0,'0'36'16,"18"-1"-16,-1 106 16,1-35-16,-18 0 0,18 35 15,-1-18-15,-17 160 16,18-142-16,0 70 16,-18-105-16,0-35 15,0-18-15,0 0 0,-18-36 16</inkml:trace>
  <inkml:trace contextRef="#ctx0" brushRef="#br0" timeOffset="75437.2497">8273 14464 0,'0'0'0,"17"35"0,19 0 15,-1 1-15,-18-1 0,54 18 16,-36-35-16,54-1 15,-54-17-15,35-35 16,-34 0-16,17-36 16,-18 36-16,-18-36 15,-17 54-15,-17-19 16</inkml:trace>
  <inkml:trace contextRef="#ctx0" brushRef="#br0" timeOffset="75932.6136">7444 15558 0,'-53'123'0,"106"-246"0,-124 317 15,53-89-15,18-69 16,36-19-1,-1-17-15,36-35 16,-36 0-16,35-89 16,-52 71-16,17-88 15,-35 71-15,0-1 16,-17-52-16,-19 52 0,1-17 16,0 53-1,35 17-15,-18 18 0,18 18 16,18 70-1,-1-35-15,19 35 0,-1-18 16,18 107 0,-18-107-16,0 1 0,1 0 15,52-1-15,-53-35 16,-17-17-16</inkml:trace>
  <inkml:trace contextRef="#ctx0" brushRef="#br0" timeOffset="76571.9819">8079 15222 0,'-18'0'15,"36"0"-15,-36 18 0,36 35 16,-18 0 0,0 53-16,17-53 15,-17-18-15,18 0 0,-18 0 16,18-17-16,-1 0 0,1-1 15,-18-34-15,17-1 16,1-17-16,-18 0 16,0-1-1,0 19-15,18 52 32,17 18-32,-17-18 15,52 0-15,-35-35 16,36 0-1,-53-17-15,35-36 16,-36 35-16,-17-52 16,-17 34-16,-19-34 15,19 34-15,17 19 16,-18-18-16,0-1 0,18-17 16</inkml:trace>
  <inkml:trace contextRef="#ctx0" brushRef="#br0" timeOffset="76855.1785">8555 14993 0,'0'0'16,"18"-18"-16,-1 18 0,1-17 15,-1 17 1,19 0-16,-19-18 0,19 18 15,-54 18 1,0-1 0,1 1-16,-1 35 15,0-35-15,36 52 16,0-52-16,17 52 16,-17-52-16,35 0 15,-36-18-15,36 0 16</inkml:trace>
  <inkml:trace contextRef="#ctx0" brushRef="#br0" timeOffset="77033.8418">8908 15117 0,'17'35'0,"-34"-70"0,34 87 16,1-16-16,0-36 16,17-18-1</inkml:trace>
  <inkml:trace contextRef="#ctx0" brushRef="#br0" timeOffset="77284.9771">9013 14940 0,'18'0'16,"35"18"0,-18-18-16,18 17 15,-35 1-15,0 17 16,-1 1-16,-17-19 16,0 36-16,18-35 15,-18 17 1,0-17-16,-18-1 15,1 1-15,-19-18 16,19 18-16,-54-1 16,18 1-16</inkml:trace>
  <inkml:trace contextRef="#ctx0" brushRef="#br0" timeOffset="77846.9763">7549 16598 0,'-17'71'16,"34"-142"-16,-52 195 0,35-71 15,0 0-15,0 35 16,35-53-16,-17-17 0,0-1 15,35-17 1,-18-17-16,0-1 0,-17-17 16,17-1-16,-17 1 0,-1-18 15,1-53-15,0 53 16,-36-52 0,18 52-16,-18 0 0,1 0 15,-1 18-15,0-1 0,1 1 16,17 17-16,-18 1 15,18 34 1,18 72-16,-1-36 16,54 88-1,-53-71-15,17-17 0,0-18 16,1 1-16,16-1 0,19 0 16,-36-35-16,1 0 15,-19-17-15,1-19 0</inkml:trace>
  <inkml:trace contextRef="#ctx0" brushRef="#br0" timeOffset="78140.0043">8132 16316 0,'0'0'16,"17"53"-16,1 70 15,-1-70-15,1 53 16,0-88-16,-1 35 15,1-53-15,-18 17 16,18-34-16,-1-19 16,-17 1-16,18 17 15,17 18 1,-17 36 0,-18-1-16,-18 18 15,1-18-15,-1 18 16,0-35-16,1-1 15,-19-17-15,36-17 16,-17-36-16</inkml:trace>
  <inkml:trace contextRef="#ctx0" brushRef="#br0" timeOffset="78353.5931">8396 16122 0,'35'0'15,"1"-18"-15,34 1 16,-34-1-16,-19 18 0,18-18 16,1 18-16</inkml:trace>
  <inkml:trace contextRef="#ctx0" brushRef="#br0" timeOffset="78485.1326">8590 16122 0,'0'0'0,"0"18"0,18 35 15,-1 17 1,1-52-16,0 17 16,-1 0-1,1-17-15,0 0 0,17-1 16,-17-17-16,-1 0 15</inkml:trace>
  <inkml:trace contextRef="#ctx0" brushRef="#br0" timeOffset="78656.688">8890 16140 0,'18'70'16,"-18"-52"-1,17 17-15,-17-17 0,18-1 16,0 36-16,-1-53 16,1 0-16</inkml:trace>
  <inkml:trace contextRef="#ctx0" brushRef="#br0" timeOffset="78915.6266">9102 16051 0,'17'0'16,"-34"0"-16,52 0 0,18 18 15,-35-18-15,17 35 16,-18-17-16,1 0 0,0 17 0,-1-17 16,1 17-16,0-18 15,-18 1-15,-18 0 16,0-18-1,-35 0 1,18 0-16,-18 0 16,18 0-16,0-18 0,-1 18 15</inkml:trace>
  <inkml:trace contextRef="#ctx0" brushRef="#br0" timeOffset="83084.145">8555 7885 0,'-18'0'16,"36"0"-16,-18 0 16,35 35-16,-17-17 15,52-1 1,-34 1-16,-1-1 0,0 19 16,-35-19-16,0 36 15,0-35-15,-35 52 16,0-17-16,17-17 15,-17 34-15,35-35 16,0-17-16,17 17 16,19 1-1,-1-36-15,-17 0 0,34 0 16,-34 0-16,0-18 16,-18 0-16,-18 1 15</inkml:trace>
  <inkml:trace contextRef="#ctx0" brushRef="#br0" timeOffset="83217.6637">8484 8290 0,'0'0'16,"36"0"-16,-1 0 0,0 0 16,0-17-16,18-1 0,18 0 15,-53 1-15</inkml:trace>
  <inkml:trace contextRef="#ctx0" brushRef="#br0" timeOffset="83473.4693">8925 7726 0,'18'0'15,"35"-18"1,-18 1-16,18-1 16,-18 18-16,1-18 15,-19 18-15,-17-17 16</inkml:trace>
  <inkml:trace contextRef="#ctx0" brushRef="#br0" timeOffset="83668.3947">8978 7708 0,'18'18'0,"-18"-1"16,17 36-1,1-35-15,0 53 16,-18-54-16,17 19 15,19 16-15,-19-34 16,19 0-16,-19-18 16,19 0-16,-19-18 15,1-17-15</inkml:trace>
  <inkml:trace contextRef="#ctx0" brushRef="#br0" timeOffset="83835.2596">9296 7726 0,'0'0'16,"0"53"-16,17-36 0,-17 36 15,18-35-15,0 35 16,-18-35-16,17-18 16,-17 17-16,18-17 0</inkml:trace>
  <inkml:trace contextRef="#ctx0" brushRef="#br0" timeOffset="84158.1992">9419 7602 0,'18'0'15,"-1"0"-15,1 18 16,17-18-16,1 18 15,-19-18-15,36 17 16,-35 1-16,-1-18 16,1 53-1,0-36-15,-1 36 16,-17-17-16,18-1 16,-18-17-16,-18-18 31,1 17-31,-1-17 15,-17 0 1,17 0-16,1 0 16,-1 0-16,0 0 0</inkml:trace>
  <inkml:trace contextRef="#ctx0" brushRef="#br0" timeOffset="85520.917">14852 7920 0,'18'0'31,"52"18"-15,-35-1-16,18 18 15,-35-17-15,17 17 16,-35 1-16,18-19 16,-18 54-16,-18-36 15,1 18-15,-1-35 16,18-1-16,0 1 0,0 0 16,0 17-16,18-35 15,17 17-15,18 1 16,-36-18-16,1 0 15,-18-18-15,-18 1 16,1-1 0</inkml:trace>
  <inkml:trace contextRef="#ctx0" brushRef="#br0" timeOffset="85643.2171">14852 8237 0,'18'0'15,"-36"0"-15,89-17 16,-19 17-16,37-36 15,-36 36-15,35-17 16,-53-1-16,-17 18 16</inkml:trace>
  <inkml:trace contextRef="#ctx0" brushRef="#br0" timeOffset="85831.4434">15258 7779 0,'53'-18'0,"-106"36"0,123-36 15,-17 0-15,-35 18 16,35-17-16,-36 17 16</inkml:trace>
  <inkml:trace contextRef="#ctx0" brushRef="#br0" timeOffset="86004.0388">15328 7761 0,'0'35'15,"0"-70"-15,0 88 0,0-18 0,0 18 16,18-17-16,-1 16 16,1-34-16,17 0 15,-17-1-15,0-17 16,-1 0-16,1 0 15,0-17 1</inkml:trace>
  <inkml:trace contextRef="#ctx0" brushRef="#br0" timeOffset="86231.6239">15540 7796 0,'0'0'16,"18"0"-16,17 0 15,0 0-15,0 18 16,-17-18-16,-18 18 16,0-1-16,0 1 0,-18 17 15,18-17-15,-17 17 16,17-17 0,17-18-16,1 0 15,0 0-15,-1 0 0,19-18 16</inkml:trace>
  <inkml:trace contextRef="#ctx0" brushRef="#br0" timeOffset="86554.1818">15734 7796 0,'0'-17'15,"18"17"-15,-1-18 16,18 18-16,-17-18 15,17 18-15,1 0 16,-19 0-16,1 18 16,-18 17-16,0-17 15,0 35 1,0-35-16,18 17 16,-18-17-16,17-1 0,18 36 15,-17-35-15,-18-1 0,18-17 16,-36 0 15,-17-17-31,0-1 16,17 18-16,-53 0 15,36 0-15,17 18 0,-17-1 16</inkml:trace>
  <inkml:trace contextRef="#ctx0" brushRef="#br0" timeOffset="87294.4851">20496 7867 0,'18'0'16,"17"0"-1,-17 18-15,17-18 16,36 35 0,-36-35-16,18 35 15,-53-17-15,0-1 0,-18 36 16,18-17-16,-35 34 16,17-52-16,-17 35 15,35-36-15,0 19 16,18-19-16,-1 1 15,1-18 1,17 18-16,1-18 16,-36-18-16,0-17 15</inkml:trace>
  <inkml:trace contextRef="#ctx0" brushRef="#br0" timeOffset="87423.7534">20585 8167 0,'0'0'15,"17"0"-15,1 0 0,35-18 16,-18 1-16,36-1 16,-18 18-16,-18 0 15,-18-18-15,1 1 0</inkml:trace>
  <inkml:trace contextRef="#ctx0" brushRef="#br0" timeOffset="87621.6495">20937 7655 0,'18'0'32,"17"0"-32,1 0 15,16-17-15,-34 17 16,0-18-16,-1 18 0</inkml:trace>
  <inkml:trace contextRef="#ctx0" brushRef="#br0" timeOffset="87778.175">21008 7708 0,'0'0'15,"18"71"-15,-18-36 0,17 18 16,1-35-16,-1 17 15,1 0-15,0-17 16,17-18-16,-17 0 16,-1 0-16</inkml:trace>
  <inkml:trace contextRef="#ctx0" brushRef="#br0" timeOffset="88144.7941">21255 7655 0,'0'0'0,"18"0"16,17 0-16,-18-17 15,36 17-15,-17 0 16,-19 0-16,-17 17 16,0 1-16,0 17 15,-17-17-15,17 17 16,0-17-1,17 35-15,1-36 16,17 1-16,-17 0 16,-1-1-16,-17 1 15,0 0 1,-17-1 0,-1-17-16,1 0 15,-1 0-15,0 0 16,1 0-16,-1 0 15,0 0 1,1 0-16</inkml:trace>
  <inkml:trace contextRef="#ctx0" brushRef="#br0" timeOffset="88544.6449">21766 7426 0,'0'0'16,"18"-18"-16,0 18 0,17 0 15,-17 18-15,17 17 16,-17-17-16,17 35 15,0 0 1,-17 17-16,-1 18 16,-17-52-16,18 34 15,-18-52-15,0 35 16,0-35-16,0-1 16,0 1-16,-35-18 31,17 0-31,-17-18 0,0 18 15,-1-17-15,1 17 0,-53-18 16,35 18-16,-18 0 16,36 0-16,0 18 15,-1-18-15</inkml:trace>
  <inkml:trace contextRef="#ctx0" brushRef="#br0" timeOffset="107721.0689">17057 10336 0,'-18'0'15,"-35"18"1,36-18-16,-1 18 0,0 35 16,1-18-16,17 35 15,0-34-15,0-1 16,35 18-16,-17-53 15,-1 18-15,1-18 16,0 0-16,17-36 16,-35 19-16,17-54 15,-17 18-15,0 0 0,-17-53 16,-1 53-16,1-88 16,-1 71-1,-17-71-15,-1 53 16,19 88-1,-1 52 1,18 1-16,0 0 0,18 18 0,-1-18 16,1 17-16,17 54 15,1-71-15,-1 35 16,-18-35-16,19-18 16,-1 18-16,-17-35 15,-1 17-15</inkml:trace>
  <inkml:trace contextRef="#ctx0" brushRef="#br0" timeOffset="108134.381">17410 10354 0,'0'0'0,"-18"0"0,-17 0 16,-1 18-16,19-1 16,-19 19-16,19-19 15,17 19-15,-18 16 16,36-16 0,-1-36-16,19 17 15,-1-17-15,-17 0 0,17-17 16,-17-1-16,-1-17 15,1 17-15,-18-17 16,18 0-16,-18 17 16,0 0-16,0 36 31,0 17-15,17-17-16,18 17 15,-17-35 1,0 18-16,-1-18 15,1-18 1</inkml:trace>
  <inkml:trace contextRef="#ctx0" brushRef="#br0" timeOffset="108436.638">17445 9807 0,'18'0'15,"-1"0"-15,1-17 16,-1 17-16,1-18 15,0 18-15,-1-18 0,1 1 16,-36 17 0,1 0-16,-1 0 15,0 17 1</inkml:trace>
  <inkml:trace contextRef="#ctx0" brushRef="#br0" timeOffset="108688.9074">17445 9807 0,'0'0'0,"53"-35"15,-53 53 1,0-1 0,0 1-16,0 0 0,17 34 15,-17-34-15,0 17 16,0-17-16,0 0 0,0-1 15,0 1-15,0 0 16,18-1 0,0-17-16,-1 0 15,1 0-15,0 0 16,17-17-16</inkml:trace>
  <inkml:trace contextRef="#ctx0" brushRef="#br0" timeOffset="108931.8292">17762 9860 0,'0'18'16,"0"-1"-16,0 19 15,18-19 1,-18 19 0,18-36-16,-18 17 0,17-17 15,1-17-15,-18-1 16</inkml:trace>
  <inkml:trace contextRef="#ctx0" brushRef="#br0" timeOffset="109377.8618">17868 9701 0,'-17'0'0,"34"0"16,1 0-1,-1 0 1,1 0-16,-36 0 31,18 18-15,18-18 93,-18-18-93,18 18-16,-1 0 78,-17-17-63</inkml:trace>
  <inkml:trace contextRef="#ctx0" brushRef="#br0" timeOffset="109927.7731">17674 9825 0,'-17'0'15,"34"0"32,18 18-31,-17-18-16,0 0 0,17 17 15,-17-17-15,-18 18 16,0-1-16,-18 19 16,0-19-1,1 19-15,-19-19 0,19 1 16,-1 0-16,1-1 16,34-17-1,18 0 1,-17 0-16,0-17 15,17 17-15,-17 0 0,17-18 16,-17 0 0,-1 18-16,-17-17 0,0-1 15</inkml:trace>
  <inkml:trace contextRef="#ctx0" brushRef="#br0" timeOffset="110329.0486">17851 9701 0,'-18'0'16,"18"-17"0,18 17-16,-1 0 15,1 0-15,17 0 16,-17 0-16,-1 0 0,1 0 15,17 0 1,-17 0-16,-18 17 16,-18 1-1,18 17 1,0 1-16,0-19 0,0 19 16,18 34-1,0-35-15,17 36 16,-17-36-16,-18 0 15,17-17-15,-17 0 0,18-1 16,-36 1-16,1-18 16,-1 0-16,-35-18 15,35 18 1,1-17-16,-19 17 0,1 17 16,17-17-16</inkml:trace>
  <inkml:trace contextRef="#ctx0" brushRef="#br0" timeOffset="111229.8694">10989 10213 0,'0'0'15,"-35"0"-15,17-18 0,0 1 16,1 17-16,-1 0 16,1 0-16,-1 17 15,0 19-15,1 34 16,17-35-16,0 18 15,17-17-15,19-1 16,-19-35-16,1 18 16,35-36-16,-36 0 15,1 1-15,17-54 16,-17 18-16,-18 18 16,0 0-16,-35-71 15,-36-88 1,18 70-1,36 71-15,-19 0 16,36 71 0,0 17-16,18 18 0,17 71 15,0-71-15,36 70 16,-18-70 0,35 18-16,-53-36 15,36 18-15,-18-36 16,-35 1-16</inkml:trace>
  <inkml:trace contextRef="#ctx0" brushRef="#br0" timeOffset="111607.1221">11448 10072 0,'-36'53'0,"19"-18"16,-1 53-16,18-53 16,0 36-16,0-36 15,18-17-15,-1 0 0,19-18 16,17 0-16,-36-18 16,1 0-16,-1 1 15,1-36-15,-18 17 16,0 1-16,0 18 0,-18-36 15,-17 17 1,35 54 15,0 53-31,18-54 16,-1 18-16,36 1 16,-35-19-16,0-17 0,17 18 15,0-18 1,-17-35-16</inkml:trace>
  <inkml:trace contextRef="#ctx0" brushRef="#br0" timeOffset="111880.3046">11553 9525 0,'0'-18'16,"18"18"-1,17 18-15,-17-18 16,53 18-16,-36-18 16,18 0-16,-18 0 15,-17 0-15,-1 0 0,-17-18 16,-17 18-1,-36 0 1</inkml:trace>
  <inkml:trace contextRef="#ctx0" brushRef="#br0" timeOffset="112086.3767">11712 9560 0,'0'0'0,"0"18"0,0 0 16,18-1-16,-18 1 0,0 35 15,18-36-15,-18 36 16,0-35-16,0 17 16,17-17-16,1 0 0,17 17 15,-17-35-15,17 17 16,-17-17 0,-1-17-16,-17-1 15</inkml:trace>
  <inkml:trace contextRef="#ctx0" brushRef="#br0" timeOffset="112314.4684">11959 9613 0,'0'0'0,"0"18"0,0-1 16,0 1-16,0 35 15,18-18-15,-18 1 16,0-19-16,17 19 16,1-36-16,-18 17 15,18-34 1,-18-19-16</inkml:trace>
  <inkml:trace contextRef="#ctx0" brushRef="#br0" timeOffset="112654.4474">12030 9507 0,'17'-17'15,"1"17"-15,17 0 16,1 0-16,-1 0 16,-18 17-16,1-17 15,0 0-15,-18 18 16,17 0-16,-17-1 15,0 19-15,0-1 16,18 0-16,0 36 16,-18-36-16,35 18 15,-17-35-15,-1 17 16,1-18-16,0 1 16,-36-18-1,-17 0 1,17 0-16,-17 0 15,17 0-15,-17 0 16,-1 18-16,19-1 0,-1 1 16,1 0-16</inkml:trace>
  <inkml:trace contextRef="#ctx0" brushRef="#br0" timeOffset="113749.9705">4533 10283 0,'-17'0'16,"17"-35"-16,-18 35 15,0 0-15,1 0 16,17 18-16,-18-1 0,0 36 15,1-17 1,17 17-16,0-18 16,0-17-16,35-1 15,-17 1-15,-1-18 0,19-53 16,-19 35-16,18-52 16,-35 17-16,0-35 15,0 35 1,-35-71-16,0 54 15,-18-36-15,18 53 16,-1 0-16,36 71 31,18 52-31,17 1 16,36 70-16,-36-88 16,0 17-16,1-17 0,-1-18 15,0 18-15,1-35 16,-1 0-16,-17-1 0,34 1 15,-34-18-15</inkml:trace>
  <inkml:trace contextRef="#ctx0" brushRef="#br0" timeOffset="114127.8451">4904 10178 0,'0'0'16,"-36"53"-16,36-18 0,0 0 0,0 53 15,18-52 1,17 17-16,1-36 16,-19-17-16,18 0 15,-17-17-15,0-1 0,17-17 16,-35-1-16,0-17 15,0 18-15,-18-18 16,1 36-16,-1-19 16,0 19-16,18-1 15,0 36 1,18 17 0,0 0-16,-1-17 0,19 35 15,17-36 1,-18 1-16,-18-18 0,19 0 15,-19 0-15</inkml:trace>
  <inkml:trace contextRef="#ctx0" brushRef="#br0" timeOffset="114366.0746">4992 9648 0,'17'0'15,"1"0"-15,17-35 16,-17 18 0,35-1-16,-35 0 15,-1 1-15,1 17 16,-36 0-16,18-18 15</inkml:trace>
  <inkml:trace contextRef="#ctx0" brushRef="#br0" timeOffset="114493.6838">5133 9631 0,'0'0'0,"0"35"0,18 0 0,17 36 15,-35-36-15,17-17 16,1 52-1,-18-52-15</inkml:trace>
  <inkml:trace contextRef="#ctx0" brushRef="#br0" timeOffset="114760.0031">5327 9737 0,'0'0'0,"0"53"15,0-36-15,0 1 0,35 35 16,-17-53-16,0 17 16,34-17-16,-34-17 15,17-18-15,-17 17 16,0-35-16,-18 35 16,-36-35-16,36 36 15,-17-1-15,-19 18 16,36-18-16,-17 18 0,-1 18 15,1-18-15,17 18 16</inkml:trace>
  <inkml:trace contextRef="#ctx0" brushRef="#br0" timeOffset="115089.7936">5503 9543 0,'18'-18'16,"0"18"-16,-1 0 16,19 0-16,-19 0 15,1 0-15,-1 18 16,-17-1-16,18-17 16,-18 18-16,0 0 15,0 17-15,18-18 0,-1 54 16,1-36-16,0-17 15,-1 17-15,1-17 0,0 17 16,-1-17-16,-34-18 31,-19 0-15,1 0-16,-18 0 16,18 17-16,0 1 15,-1 0-15</inkml:trace>
  <inkml:trace contextRef="#ctx0" brushRef="#br0" timeOffset="117040.7602">3722 9648 0,'0'18'15,"17"-18"-15,1 18 0,35 17 16,0-17-16,17-1 16,36 1-16,0 17 0,176 18 15,-141 0-15,142 18 16,-125-18-16,107 17 16,-124-35-16,88 36 15,-140-53-15,52 34 16,-88-34-16,-18 0 15,-17-1-15,-1 1 0,-17 0 16,-17-18-16,-19 0 16,19 0-16,-1 0 15</inkml:trace>
  <inkml:trace contextRef="#ctx0" brushRef="#br0" timeOffset="117330.5387">5997 9102 0,'0'0'15,"0"-36"-15,-35 54 16,-71 53-1,-53 105-15,71-53 16,-18 19-16,1 16 0,-142 213 16,123-195-16,1 1 15,-71 105-15,123-176 16,0-1-16,19-34 0,16-18 16,-17 35-16</inkml:trace>
  <inkml:trace contextRef="#ctx0" brushRef="#br0" timeOffset="138628.7153">3404 6509 0,'0'17'31,"0"1"-15,0 70-1,0 0-15,-35 106 16,17-70-16,-17 105 16,17-123-16,18 53 15,0-106-15,18 35 16,-18-70-16,18-1 15,-1-34-15,-17-1 16</inkml:trace>
  <inkml:trace contextRef="#ctx0" brushRef="#br0" timeOffset="138964.1521">2928 6862 0,'18'-18'31,"52"-53"-15,-34 18-16,34 18 15,-17-35-15,18 17 0,-1 0 16,54-71-1,-89 89-15,18 17 0,-36 1 16,1 34-16,-18 1 16,0 17-16,18 53 15,-18-35-15,17 18 16,-17-36-16,36 36 16,-19-36-16,-17 0 15,18-17-15</inkml:trace>
  <inkml:trace contextRef="#ctx0" brushRef="#br0" timeOffset="145670.6328">25294 11148 0,'0'-18'16,"-17"18"-16,-1-35 16,0 17-16,-17-17 15,0 35-15,-18 0 16,35 0-1,-52 53-15,52-35 16,-35 70-16,53-53 16,-18 36-16,36-36 15,17 18 1,1-18-16,17-17 16,-18-18-16,53-18 15,-70-17-15,35-36 16,-36 36-16,1-18 15,-18 0-15,0-17 0,-18-1 16,18 0-16,-17 1 0,-19-89 16,1 89-16,-18-54 15,53 89-15,-18 17 16,1 18-16,17 53 16,0 0-16,17 106 15,1-89 1,35 107-16,-35-89 15,52 35-15,-35-70 16,18 53-16,-17-71 16,-1 18-16,-17-35 15,-1-18-15</inkml:trace>
  <inkml:trace contextRef="#ctx0" brushRef="#br0" timeOffset="146415.108">25735 11254 0,'18'-18'16,"-1"18"-16,-17-18 15,18 1 1,0-1-16,-18 0 15,-18 1-15,0-1 16,-17 18-16,0 0 16,0 0-1,17 18-15,-35 17 16,35 0-16,1 18 16,17-17-16,17 16 15,1-16-15,35-1 16,-18-35-16,18 18 15,-18-36-15,1-17 16,-19-1-16,1-34 16,-18 52-16,0-17 15,-18 0-15,18-1 16,-17 19-16,17 34 16,0 36-1,17 0 1,19 0-16,-1-18 15,18 18-15,-36-35 16,19 0-16,-19-1 0,1 1 16,0-18-16</inkml:trace>
  <inkml:trace contextRef="#ctx0" brushRef="#br0" timeOffset="148399.9559">26035 10407 0,'-18'-18'0,"36"18"266,0 0-266,-1 0 15,1 0-15,17 0 16,-17 0-1,-1 0-15</inkml:trace>
  <inkml:trace contextRef="#ctx0" brushRef="#br0" timeOffset="148661.8389">25964 10425 0,'0'0'0,"0"17"16,0 1-16,0 0 15,0 17-15,-17 0 16,17 36-16,-18-36 16,18 0-16,0 36 15,0-54-15,35 36 16,-17-17-16,0-36 15,17 17 1,0-17-16,-17 0 16,0 0-16,-1-17 15</inkml:trace>
  <inkml:trace contextRef="#ctx0" brushRef="#br0" timeOffset="148918.5609">26247 10601 0,'-18'35'0,"36"-70"0,-36 88 16,18-35-16,0 17 0,0 0 15,0-17-15,18 17 16,-18-17-16,17-1 15,1-17-15,0 0 16,-1 0 0,1 0-1,-18-17-15</inkml:trace>
  <inkml:trace contextRef="#ctx0" brushRef="#br0" timeOffset="149251.5538">26441 10566 0,'0'-18'15,"0"36"-15,17-54 0,1 36 0,0-17 16,-1 17-16,19 0 16,-19 0-16,1 0 15,-1 17 1,-17 1-16,0 0 15,18 35 1,-18-36-16,0 54 16,18-54-16,-18 19 0,0 17 15,17-36-15,-17 1 16,0 0-16,-17-18 16,-1 0-16,0 0 15,-17-18 1,18 0-16,-1 18 15,0 0-15,1 0 0,-1 0 0</inkml:trace>
  <inkml:trace contextRef="#ctx0" brushRef="#br0" timeOffset="152501.88">27076 11165 0,'17'-17'47,"36"17"-32,-17 0-15,-1 0 16,0 0-16,0 17 15</inkml:trace>
  <inkml:trace contextRef="#ctx0" brushRef="#br0" timeOffset="152631.2293">27005 11377 0,'0'0'15,"35"18"-15,-17-18 0,70 0 16,-52 0-16,34-18 15,-35 18 1,-17 0-16</inkml:trace>
  <inkml:trace contextRef="#ctx0" brushRef="#br0" timeOffset="153845.18">28116 11412 0,'-17'0'0,"34"0"16,1 0-1,0 0 1,35 0-16,-18 0 16,-17 0-16,34 0 15,-34 0-15</inkml:trace>
  <inkml:trace contextRef="#ctx0" brushRef="#br0" timeOffset="154451.0833">28963 10848 0,'-18'0'32,"18"35"-17,0-17-15,0 35 16,18-36-16,0 19 16,-1-19-16,1-17 0,17 0 15,-17 0 1,17-53-16,-17 18 15,-1-35-15,-17 34 16,18-34-16,-18 52 16,0 0-16,0 1 15,0 34 1,0 36-16,18 36 16,17 34-1,0-35 1,-35-70-16,0 17 15,-17 0 1,-19-35-16,-17 0 16,18-17-1,0 17-15,17-18 0,1 18 16,-1 0-16,0 0 0,-17 0 16</inkml:trace>
  <inkml:trace contextRef="#ctx0" brushRef="#br0" timeOffset="154668.43">28610 11307 0,'18'0'16,"0"0"-1,-1 0-15,36 0 0,0 0 16,0 0-16,18 0 0,105 0 15,-70-18-15,88 0 16,-124 18-16,1 0 16,-18-17-16,-18 17 0,0 0 15</inkml:trace>
  <inkml:trace contextRef="#ctx0" brushRef="#br0" timeOffset="155163.6243">29139 11659 0,'-17'-17'31,"-1"17"-31,1 17 16,-1 1-16,-17 35 15,35-35-15,-18 34 16,18-34-16,18 35 16,-1-35-16,1-1 15,0-17 1,-1 0-16,1-17 15,-1-1-15,-17-17 16,18 17-16,-18-52 16,0 52-16,0-17 15,0-1-15,18 36 32,-18 18-32,17 0 0,1 35 15,0-18-15,17-18 16,18 19-1,-36-19-15,19 1 16,-19-18-16,1 0 0,-36 0 16,1 0-1</inkml:trace>
  <inkml:trace contextRef="#ctx0" brushRef="#br0" timeOffset="156030.9712">30163 11254 0,'17'0'15,"1"0"1,-1 0-16,19 0 0,52 0 15,-53 0 1,0 0-16,1 0 0,-1 0 16,-17 0-1</inkml:trace>
  <inkml:trace contextRef="#ctx0" brushRef="#br0" timeOffset="156180.5652">30339 11201 0,'0'0'16,"18"70"-16,-1-34 0,18 16 16,-17-16-16,17 17 15,-17-36-15,0 19 16</inkml:trace>
  <inkml:trace contextRef="#ctx0" brushRef="#br0" timeOffset="156513.7369">30992 10583 0,'0'0'16,"-18"0"-16,18 18 0,-35 70 15,35-17-15,0-1 16,0 1-16,0-1 16,17 54-16,-17-71 15,36 35-15,-1-53 16,-18 1-16,19-1 15,-1-35-15,-17 0 16,-1-18-16</inkml:trace>
  <inkml:trace contextRef="#ctx0" brushRef="#br0" timeOffset="156696.5743">31238 10866 0,'0'0'16,"0"88"-16,0-35 0,18 35 16,-18-35-16,35 17 15,-35-34-15,36-1 16,-36-17-16,17-18 16</inkml:trace>
  <inkml:trace contextRef="#ctx0" brushRef="#br0" timeOffset="156831.0341">31450 11042 0,'18'0'0,"-36"0"0,53 0 16,1 18 0,-19-18-16,1 17 0</inkml:trace>
  <inkml:trace contextRef="#ctx0" brushRef="#br0" timeOffset="157211.0047">31750 11024 0,'0'0'0,"0"18"16,0 35-1,18-35-15,-18-1 16,17 1-16,19-18 15,-19 0-15,36-18 16,-35 1-16,17-19 16,-17 19-16,-1-36 15,-17 35-15,18 0 16,0 18 0,-1 53-1,-17-17-15,18 17 0,-18-18 16,18 0-16,-18 18 0,17-18 15,-17 36-15,18-36 16,-36-35 0,1 0-16,-36-18 15,17 18-15,-34-35 16,34 35 0,-34 0-16,35 0 15</inkml:trace>
  <inkml:trace contextRef="#ctx0" brushRef="#br0" timeOffset="157534.3009">30551 11677 0,'-18'0'16,"36"0"-16,-18 0 0,52 0 16,1 0-16,0 0 15,106 0-15,-71 0 16,124 0-16,-89 0 16,124-18-16,-106 18 15,124-17-15,-159 17 16,70-18-1,-123 18-15,-18 0 16,-52 18-16,-71-1 16</inkml:trace>
  <inkml:trace contextRef="#ctx0" brushRef="#br0" timeOffset="158166.7121">32226 10672 0,'0'17'47,"18"36"-47,0-18 16,-1 18-16,1 0 0,17 53 15,-17-53-15,-1 18 16,-17-19-16,-17 37 16,-1-1-1,-17-53-15</inkml:trace>
  <inkml:trace contextRef="#ctx0" brushRef="#br0" timeOffset="158610.9322">31027 11994 0,'0'0'16,"0"18"-1,17 17 1,-17-17-16,0 17 0,18 18 16,0 0-1,-18-18-15,17-17 16,-17 0-16,18 35 16,-18-36-16,18-17 0,-1 18 15,-17 0-15,18-36 16,0 18-16</inkml:trace>
  <inkml:trace contextRef="#ctx0" brushRef="#br0" timeOffset="158977.5037">31309 12012 0,'0'0'0,"18"0"32,-18 18-32,0-1 15,17 36-15,-17-17 16,0 16-16,0-16 16,18 17-1,-18-36-15,0 1 0,18-18 16</inkml:trace>
  <inkml:trace contextRef="#ctx0" brushRef="#br0" timeOffset="159156.0081">31503 12171 0,'0'0'0,"35"0"15,-17 0-15,35 0 16,-18 0-16,-17 0 16,-1-18-16,1 18 0</inkml:trace>
  <inkml:trace contextRef="#ctx0" brushRef="#br0" timeOffset="159795.7932">31962 12153 0,'-18'0'15,"0"0"-15,1 18 16,17-1-16,-18 1 0,0 17 16,18-17-16,0 17 15,18-17-15,0 0 16,-18-1-16,35-34 15,-17 17-15,-1-36 16,-17 19 0,18-19-16,-18 19 15,-18-19-15,18 19 16,0-1-16,18 18 31,0 18-31,-18-1 0,17 19 16,-17-19-1,18 1-15,0 0 0,-1-1 16,18-17 0,-17 18-16</inkml:trace>
  <inkml:trace contextRef="#ctx0" brushRef="#br0" timeOffset="160012.8749">32173 11924 0,'36'53'0,"-72"-106"0,107 159 16,-36-18-16,-17-53 16,17 36-1,-17-36-15,-18 18 16,0-18-16,-36 18 15,1-35-15,-35 17 16,34-35-16</inkml:trace>
  <inkml:trace contextRef="#ctx0" brushRef="#br0" timeOffset="160690.8853">30992 11959 0,'0'-17'16,"0"-1"15,0 0-15,17 1-1,-17-1 1,-17 18 31,-1 18-31,18-1-16,-18 19 15,18-1-15,0 35 16,0-17-16,18 0 15,17 35 1,-17-35-16,17-17 0,18 34 16,-18-17-1,-17-53-15,0 18 16,-36-36-16</inkml:trace>
  <inkml:trace contextRef="#ctx0" brushRef="#br0" timeOffset="163461.4836">27623 10037 0,'-18'0'15,"36"0"1,17 0 0,0 0-16,71 0 15,-53 17-15,88-17 16,-35 0-16,88 0 16,-88 0-1,141 0-15,-124 18 16,1-18-16,140 35 15,-140-35-15,87 35 16,-123-17-16,-17-18 0,0 18 16,52 17-1,-70-35-15,17 18 16,-52-18-16,17 17 16,-17-17-16</inkml:trace>
  <inkml:trace contextRef="#ctx0" brushRef="#br0" timeOffset="167720.5178">28310 12823 0,'18'-17'16,"0"17"-16,-1-18 15,1 18-15,0-17 0,-1 17 16,1 0-16,0-18 0,34 0 16,-34 18-16,35-35 15,-35 35-15,17-18 16,-17 18-1,34-17-15,-34 17 16,17 17-16,-17-17 16,0 36-16,-1-19 15,19 1 1,-19-18-16,19 0 16,-1-18-16,18-17 15,-36 17-15,19 1 16,-1-1-16,-17 18 15,17 0-15,-18 18 16,54 17 0,-36-35-16,1 18 0,52 17 15,-18-17 1,-52-1-16,17-17 16,-17 0-16,35 18 15,-36-18-15,36 0 0,-17 0 16,17-18-1,-18 1-15,35-1 16,-52 18-16,17 0 16,-17-18-16,0 18 0,-1 0 15,1 18-15,17 0 16,-17-18-16,35 17 16,-18 1-16,36-1 15,-19-17-15,37-17 16,-36 17-16,-1 0 15,-16 0-15,34 17 16,-34 1-16,34 17 16,-17-17-16,-18 17 15,18-17-15,0 0 0,53-1 16,-53-17-16,0 0 16,0 0-16,70 0 15,-70 0-15,18 0 16,70-17-16,0 17 15,-53 0-15,0 0 16,-17 0-16,88 17 16,-89-17-16,-17 0 0,53 18 15,-71-18 1,18 0-16,0 0 0,35-18 16,-35 18-16,18-35 15,-54 17-15</inkml:trace>
  <inkml:trace contextRef="#ctx0" brushRef="#br0" timeOffset="172180.0481">30004 10248 0,'17'0'16,"1"-17"-16,0 17 16,-1 0-16,19-18 15,-19 18-15,1 0 0,35 18 16,-36-1-1,72 18-15,-36-17 16,-1-18-16,19 18 0,0-18 16,17 0-16,53-18 15,-71 0-15,36-17 16</inkml:trace>
  <inkml:trace contextRef="#ctx0" brushRef="#br0" timeOffset="179275.8539">28187 12788 0,'0'-17'0,"-18"17"16,36 0 15,0 0-15,-1 0-1,19 17-15,34-17 16,-35 0-16,18 0 16,53 0-1,-35-17-15,87 17 16,-69 0-16,105-18 0,-89 18 15,89 0-15,-88 0 16,-17 18-16,-1-18 16,88 35-16,-88-18 15,-17 1-15,17 0 0,71 17 16,-71-17-16,106-1 16,-88-17-16,0 18 15,88-18 1,-18 35-16,-88-17 15,106 17-15,-88 0 16,106 1-16,-89-1 16,-17-17-16,0-1 0,106 19 15,-124-36 1,71 17-16,-89-17 16,18 0-16,-35 18 15,0-18 1,-18 0-16,18 0 15,-53 17-15,18-17 16,-36 0 0,-17 0-16</inkml:trace>
  <inkml:trace contextRef="#ctx0" brushRef="#br0" timeOffset="189709.9866">26405 10195 0,'0'-17'15,"0"-1"17,-17 18-32,17-18 15,-18 1-15,-35-1 16,18 18-16,-18 0 16,0 0-16,-35 0 0,-88 0 15,70 18-15,-106-18 16,106 0-16,-88 17 15,106-17-15,-88 0 16,105 0-16,-52 18 16,70 0-16,-18-1 15,53 1-15,1 0 16,-1 17 0,1-18-16,-1 36 15,0 0-15,1-17 16,-1-1-16,-17 0 0,17 0 15,-35 71-15,36-35 16,-19 70 0,19-71-16,-1 89 15,18-71-15,0 54 16,18-72-16,-1 36 16,1-53-16,17 35 15,0-53-15,18 18 16,-17-35-16,52 17 15,-35-17-15,70-1 16,-52-17-16,88 18 16,-71-18-16,106 18 15,-88-18-15,123 17 16,-106-17 0,107 36-16,-125-36 15,1 0-15,0 0 0,53 0 16,-89 0-16,-17 0 15,0 0-15,-17 0 16,-19 0-16,1-18 16,-18 0-16,0 1 15,0-19-15,17 19 0,-17-71 16,18 35-16,0-53 16,-1 35-1,36-105-15,0-53 16,-17 87-16,-19-104 15,-17 122-15,-17-52 16,-19 123-16,-17 0 16,-53 0-16,54 18 15,-37 17 1,54 18-16,0 0 0,-36 18 16,36-1-16,17 1 15</inkml:trace>
  <inkml:trace contextRef="#ctx0" brushRef="#br0" timeOffset="190749.9136">23707 14076 0,'0'-35'15,"0"17"1,-18 0-16,18 1 16,-18-1-16,1 18 15,-1 0-15,-17 18 0,0 35 16,17-18-16,-17 53 15,17-53 1,18 36-16,0-53 16,18 17-16,-1-35 15,36 0-15,-18-35 16,18-18-16,-35 0 16,0 17-16,-1-69 15,-17 34-15,0 18 16,0-17-16,-17-1 0,-1-70 15,0 88-15,-17-35 16,35 70-16,-35 18 16,35 18-16,-18 70 15,18-35 1,0 88-16,18-70 16,17 34-16,0-52 15,18 35-15,-17-70 16,-1 17-16,-17-17 0,17 17 15</inkml:trace>
  <inkml:trace contextRef="#ctx0" brushRef="#br0" timeOffset="191205.6085">23971 14323 0,'0'0'0,"0"53"0,-17 0 16,17-18 0,-18 0-16,18-70 31,18-36-15,-18 18-16,17-70 15,-17 52-15,0-87 16,18-1-1,0 88-15,-1 18 0,1 1 16,17-19-16,-17 36 16,35-1-16,-36 19 15,19-1-15,-19 18 16,1 18 0,-18 17-16,17 36 15,-17-18-15,0-1 0,0 19 16,-17 0-16,17 70 15,0-71-15,17 36 16,-17-53-16,18 0 16,0-18-16,-18-17 0,17 17 15,1 0-15,-18-52 32</inkml:trace>
  <inkml:trace contextRef="#ctx0" brushRef="#br0" timeOffset="191383.4716">23971 14058 0,'18'-17'16,"0"17"-1,-1 0-15,36 0 16,-18 0-16,1 17 0,17 1 15,-36-18-15,1 0 16</inkml:trace>
  <inkml:trace contextRef="#ctx0" brushRef="#br0" timeOffset="191922.417">24483 13159 0,'17'-18'15,"1"0"-15,0 18 16,-18 18 15,0 35-15,-18-18-16,0 36 15,1-36-15,-1 53 16,18-53-16,0 36 16,18-53-1,-1-1-15,1 19 16,35-19-1,-35-17-15,17 0 0,0 0 16,-17 0 0,-1-17-16</inkml:trace>
  <inkml:trace contextRef="#ctx0" brushRef="#br0" timeOffset="192395.1022">24836 13212 0,'17'0'0,"-34"0"0,52 0 15,-35 17 16,0 18-31,-18-17 16,18 17-16,-17-17 16,17 17-16,0 18 0,0-35 15,0 17-15,17-17 16,1-1-16,-18 1 16,35 0-16,-17-18 15,-1 0-15,1 0 16,0 0-1,-1 0-15,-17-18 16,0 0 0</inkml:trace>
  <inkml:trace contextRef="#ctx0" brushRef="#br0" timeOffset="192796.2038">24536 13088 0,'17'-18'0,"1"18"15,0-17 1,-1 17-16,1 0 16,17-18-1,-17 18-15</inkml:trace>
  <inkml:trace contextRef="#ctx0" brushRef="#br0" timeOffset="193674.1159">25118 13070 0,'17'0'15,"19"0"1,-1 0 0,-17 0-16,17 0 0,-17 0 15,17 0-15,18 0 16,-36 0-16,1 0 15,0 0-15,-18 18 16,0 0-16,0 35 16,-18-18-1,18 53-15,0-35 16,18 35-16,-18-53 16,0 36-16,17-36 15,-17 1-15,-17-19 16,17 1-16,-18-18 15,-17 0 1,-1-18 0,19 18-16,-1-17 0,1 17 15,-1 0 1</inkml:trace>
  <inkml:trace contextRef="#ctx0" brushRef="#br0" timeOffset="195188.0492">25665 14146 0,'17'0'15,"19"0"1,-1 0 0,0-17-16,18 17 15,-35 0-15,-1 17 16,-17 1-16</inkml:trace>
  <inkml:trace contextRef="#ctx0" brushRef="#br0" timeOffset="195314.8652">25665 14323 0,'70'0'0,"-140"0"0,158 0 15,-71 0-15,19 0 16,-19-18-16</inkml:trace>
  <inkml:trace contextRef="#ctx0" brushRef="#br0" timeOffset="197233.0199">26441 13388 0,'0'-18'31,"0"36"16,-36 35-32,19 0-15,-18 70 16,17-35-16,0 18 0,-17 18 16,17-1-16,1 1 0,-1-1 15,18 106-15,0-140 16,18 87-16,-1-123 16,19 53-16,-19-71 15,36 18 1,-35-35-16</inkml:trace>
  <inkml:trace contextRef="#ctx0" brushRef="#br0" timeOffset="197728.6377">26529 14270 0,'18'0'15,"-1"0"1,1 0 0,-1 0-16,1 0 0,0 0 15,-1 0-15,1 0 16</inkml:trace>
  <inkml:trace contextRef="#ctx0" brushRef="#br0" timeOffset="198561.1214">27199 13600 0,'0'-18'0,"-17"18"15,17 18 17,-18 35-17,18-18-15,0 35 16,0-52-16,18 17 16,-1-17-16,1 0 15,35-36-15,-36 0 16,1 1-16,0-19 0,17-17 15,-35 18-15,18-18 16,-18 36 0,17-1-16,-17 36 15,18 70 1,-18-35-16,17 53 16,-17-54-16,18 1 15,-18-17-15,0 17 0,0-1 16,-18-34-16,1 17 15,-1-35-15,1 0 16,-19-17 0,19-19-16,-19 1 15,19 0-15,-1 17 16,0 1-16,18-19 0</inkml:trace>
  <inkml:trace contextRef="#ctx0" brushRef="#br0" timeOffset="198895.8414">27534 13264 0,'0'0'0,"-17"0"0,-1 18 16,18 17-16,-18 1 15,18-19-15,0 19 16,0-1-16,18 35 15,0-34-15,-18-19 0,35 19 16,-17-19-16</inkml:trace>
  <inkml:trace contextRef="#ctx0" brushRef="#br0" timeOffset="199073.9306">27658 13388 0,'0'35'16,"17"-17"-16,-17 17 16,0-17-16,18 17 15,0-17 1,-18-1-16,17-17 16</inkml:trace>
  <inkml:trace contextRef="#ctx0" brushRef="#br0" timeOffset="199257.8168">27799 13247 0,'35'35'16,"-17"-17"-16,-1 17 16,36 36-1,-35-36-15,0 35 16,-18-34-16,0-1 0,-36 36 15,19-54-15,-19 1 16</inkml:trace>
  <inkml:trace contextRef="#ctx0" brushRef="#br0" timeOffset="200421.0113">26882 14429 0,'0'-18'16,"53"18"0,-36-18-16,89 18 15,-35 0-15,87 0 16,-52 0-16,-18 0 15,71 0-15,-88 0 16,35 18-16,-89-18 16,1 0-16,-36 0 15,1 18-15</inkml:trace>
  <inkml:trace contextRef="#ctx0" brushRef="#br0" timeOffset="201071.3443">27111 14870 0,'-18'-36'15,"1"19"1,-1 17 0,0 0-16,1 0 15,-1 0-15,-17 53 16,17-36-16,-17 36 15,17-18-15,18-17 0,0 0 16,18 17-16,0-35 16,17 0-1,-17 0-15,17-35 16,-18 17-16,1-17 16,0 17-16,-1-17 15,-17 17-15,18 36 47,0 17-47,-18-17 16,35 17-16,-17-17 15,17 17-15,-18-35 16,19 0-16,-19 0 16</inkml:trace>
  <inkml:trace contextRef="#ctx0" brushRef="#br0" timeOffset="202246.1666">27287 14605 0,'0'-18'16,"0"36"-16,0-53 0,0 17 15,0 36 17,-17 17-17,17 0 1,0 1-16,-18-19 0,18 18 16,18-17-16,-18 17 15,17-35-15,1 0 16,0 0-1,-1 0-15</inkml:trace>
  <inkml:trace contextRef="#ctx0" brushRef="#br0" timeOffset="202410.9934">27411 14676 0,'0'35'15,"0"-70"-15,17 87 16,1-16 0,0-36-16,-1 17 15</inkml:trace>
  <inkml:trace contextRef="#ctx0" brushRef="#br0" timeOffset="202615.3289">27517 14552 0,'17'18'16,"1"-1"-16,0 1 16,17 17-16,-17-17 15,-1 17-15,-17-17 16,0-1-16,-35 19 15</inkml:trace>
  <inkml:trace contextRef="#ctx0" brushRef="#br0" timeOffset="203201.2532">28011 14393 0,'0'0'16,"17"0"15,1-17-31,-1 17 16,1 0-16,17 0 0,1 0 15,-19 0-15,19 0 0,-1 0 16,-17 0-16,-1 0 16</inkml:trace>
  <inkml:trace contextRef="#ctx0" brushRef="#br0" timeOffset="203366.7366">28134 14217 0,'0'0'0,"0"35"0,0 1 16,0 16-16,18 37 15,-1-54-15,1 35 16,0-34-16,17-19 15</inkml:trace>
  <inkml:trace contextRef="#ctx0" brushRef="#br0" timeOffset="203796.7813">28751 13353 0,'0'-18'16,"-17"36"0,-1 52-1,18-17-15,-18 0 0,18 88 16,0-70-16,18 70 15,0-88-15,-1 0 16,19 35-16,-19-53 16,19 0-1,-19-17-15,1-18 16</inkml:trace>
  <inkml:trace contextRef="#ctx0" brushRef="#br0" timeOffset="204028.483">28998 13582 0,'0'35'15,"18"1"-15,-18-1 0,18 0 16,-1 53-16,-17-35 15,0-18-15,0 1 0,18 34 16,-18-34-16,18-19 16</inkml:trace>
  <inkml:trace contextRef="#ctx0" brushRef="#br0" timeOffset="204167.1745">29281 13917 0,'0'0'0,"35"-18"0,-18 1 16,1 17-16,35-18 15,-53 1-15</inkml:trace>
  <inkml:trace contextRef="#ctx0" brushRef="#br0" timeOffset="204685.0225">29598 13829 0,'0'-18'15,"0"36"1,0 17 0,0 0-16,0 18 15,0-17-15,35 17 16,-17-36-16,35 1 16,-35-18-1,17 0-15,0 0 16,-17-18-16,17-17 15,-35 17-15,18 1 0,-1-19 16,-17 54 15,18 53-15,-18-36-16,0 53 16,18-53-16,-1 36 15,-17-36-15,0 18 16,0-35-16,-17-18 15,-1 0-15,-35 0 16,35-18-16,-17-17 16,0 17-16,17-17 0,-35-36 15,18 36-15,0-36 16</inkml:trace>
  <inkml:trace contextRef="#ctx0" brushRef="#br0" timeOffset="204980.2262">29968 13353 0,'0'17'16,"-17"19"0,17-1-16,0 0 0,17 36 15,-17-36-15,18 36 16,0-36-16,17 0 16,-17-17-1,17-18-15,-17 0 16</inkml:trace>
  <inkml:trace contextRef="#ctx0" brushRef="#br0" timeOffset="205152.6242">30145 13547 0,'0'35'16,"0"-70"-16,18 88 0,-18-18 15,17-35-15,-17 18 16,18-18-16</inkml:trace>
  <inkml:trace contextRef="#ctx0" brushRef="#br0" timeOffset="205426.1755">30251 13458 0,'17'0'16,"1"18"-16,0 0 15,-1-1 1,1 1-16,0 0 15,-1-1-15,-17 1 0,0 0 0,0-1 16,0 1-16,0 0 16,-17-18-16,17 17 15,-18-17-15</inkml:trace>
  <inkml:trace contextRef="#ctx0" brushRef="#br0" timeOffset="205881.6571">30392 13247 0,'0'0'0,"17"0"16,19 35 0,-1-17-16,0 17 15,36 71-15,-54-53 16,36 88-16,-35-88 16,-18 88-1,0-88-15,-35 70 16,17-87-16,-35 34 15,18-35-15,0-17 0,-1 0 16</inkml:trace>
  <inkml:trace contextRef="#ctx0" brushRef="#br0" timeOffset="206393.57">28593 14534 0,'53'0'16,"35"-17"-16,53 17 15,-53 0-15,18 0 16,123-18 0,230 1-1,-106-1-15,-1 18 16,-122-18-1,-160 18-15,-34 18 16,-54-18-16,-35 18 16</inkml:trace>
  <inkml:trace contextRef="#ctx0" brushRef="#br0" timeOffset="206826.8152">28945 14658 0,'0'0'0,"-17"0"15,-1 0 1,18 18-16,-17 17 15,-1 35-15,18 19 16,0-36-16,18-18 16,-1 71-1,-17-53-15,53 17 0,-35-35 16,-1-17-16,36 17 16,-17-35-16</inkml:trace>
  <inkml:trace contextRef="#ctx0" brushRef="#br0" timeOffset="207032.4879">29245 14834 0,'0'0'15,"18"71"-15,-18-36 0,18 36 16,-1-36-16,1 18 15,-18-35 1,17 17-16,-17-18 16,0 1-16</inkml:trace>
  <inkml:trace contextRef="#ctx0" brushRef="#br0" timeOffset="207339.3377">29528 15028 0,'35'-17'15,"-18"17"-15,1 0 16,35-18-16,-35 18 16,-1 0-16,1 0 15</inkml:trace>
  <inkml:trace contextRef="#ctx0" brushRef="#br0" timeOffset="207794.4241">30004 14993 0,'0'-18'16,"0"36"-16,-18-36 15,18 1-15,-35 17 16,0 17 0,17 1-16,18 17 0,-18-17 15,1 35-15,17-18 16,17-17-16,1 17 15,17-17 1,18-18-16,-35-18 16,-1-17-1,1 17-15,-18-17 16,18 17-16,-18 1 16,17 17-1,1 17 1,0-17-1,17 36-15,-17-19 16,-1 1-16,1-1 16,-1-17-16</inkml:trace>
  <inkml:trace contextRef="#ctx0" brushRef="#br0" timeOffset="208028.0799">30163 14640 0,'0'53'0,"0"-106"0,0 141 15,0-52-15,17 34 16,1-34-16,35 17 15,-36-36-15,1-17 16,0 18-16,-1-18 0,1 0 16</inkml:trace>
  <inkml:trace contextRef="#ctx0" brushRef="#br0" timeOffset="208195.8897">30357 14764 0,'0'53'16,"0"-106"-16,17 141 0,-17-70 0,18 17 15,-18-17-15,17-18 16,-17 17-16</inkml:trace>
  <inkml:trace contextRef="#ctx0" brushRef="#br0" timeOffset="208402.1869">30462 14693 0,'0'0'0,"0"35"16,18-17-16,0 0 0,-1 35 15,1-36-15,0 36 16,-18-35-16,0 17 15,0-17-15,-18-18 16,0 0 0</inkml:trace>
  <inkml:trace contextRef="#ctx0" brushRef="#br0" timeOffset="209073.9083">31203 14534 0,'0'-17'0,"18"17"15,-1 0-15,19 0 16,-19 0-16,36 0 16</inkml:trace>
  <inkml:trace contextRef="#ctx0" brushRef="#br0" timeOffset="209229.732">31679 14570 0,'18'0'16,"0"0"-16,-1 0 15,1 0-15,17 0 16,-17 0-16</inkml:trace>
  <inkml:trace contextRef="#ctx0" brushRef="#br0" timeOffset="209340.0722">32120 14587 0</inkml:trace>
  <inkml:trace contextRef="#ctx0" brushRef="#br0" timeOffset="209446.9823">32244 14605 0,'0'0'15,"18"0"1,-36 0-16</inkml:trace>
  <inkml:trace contextRef="#ctx0" brushRef="#br0" timeOffset="209948.2975">27869 16633 0,'18'0'15,"0"0"1,17 0 0,-17 0-16</inkml:trace>
  <inkml:trace contextRef="#ctx0" brushRef="#br0" timeOffset="210080.3321">28222 16651 0,'18'0'16,"0"0"0,-1-18-16,1 18 0</inkml:trace>
  <inkml:trace contextRef="#ctx0" brushRef="#br0" timeOffset="210201.2654">28522 16616 0,'18'0'16,"-1"0"-16,-17-18 0,18 1 16</inkml:trace>
  <inkml:trace contextRef="#ctx0" brushRef="#br0" timeOffset="210975.3603">29422 16104 0,'0'0'0,"-18"0"16,0 18-1,18 0-15,0 52 16,18-52-16,0 35 15,17-36-15,-17 1 0,35-18 16,-18 0 0,0 0-16,-17-18 0,-1 1 15,1-1-15,0-35 16,-1 36-16,-17-1 0,18 0 16,-18 36-1,18 35 1,-1 0-16,1 0 0,-1 52 15,-17-52-15,18 0 16,-18 35-16,-18-52 16,-17-1-1,18-17-15,-19-18 0,1 0 16,17-18-16,-52-17 16,35-1-16,17 1 15,-17 0-15,-1 0 0,1-36 16</inkml:trace>
  <inkml:trace contextRef="#ctx0" brushRef="#br0" timeOffset="211237.8298">29898 15787 0,'0'17'16,"0"19"-1,0-1 1,0-17-16,0 35 16,18-36-16,-1 36 15,1-53-15,17 18 16,-17-18-16,-1 0 15</inkml:trace>
  <inkml:trace contextRef="#ctx0" brushRef="#br0" timeOffset="211620.2093">30074 15928 0,'0'53'16,"0"-106"-16,0 123 0,0-34 15,18-19-15,-18 1 16,18-18-1,-18-18-15,17-17 16,-17-18-16,18 36 16,0-1-1,-18 0-15,17 18 0,1 18 16,-18 0 0,0 17-16,17 0 15,-17-17 1,18-18-1,0 0-15,17-18 16,-17 0-16,-18 1 0,17 17 16,1-35-16,0 35 15,-1 0 1,-17 17 0,0 18-16,0-17 15,0 17-15,18-35 16,-18 18-16,35-18 15,-17 0-15</inkml:trace>
  <inkml:trace contextRef="#ctx0" brushRef="#br0" timeOffset="211806.1943">30498 15769 0,'35'35'16,"-70"-70"-16,88 88 15,-18-18-15,18 54 16,-36-54-16,19 53 16,-36-53-16,0 1 0,-18-1 15,-17 35-15,-1-52 16</inkml:trace>
  <inkml:trace contextRef="#ctx0" brushRef="#br0" timeOffset="212225.9612">29245 16898 0,'18'0'16,"70"-18"-1,-17 1-15,-1 17 0,107 17 16,-72 1-16,19-18 16,105 18-16,-123-1 15,106-17 1,-142 0-16,36-17 16,-71 17-16,-17 0 15,-36 0-15,-52 0 16</inkml:trace>
  <inkml:trace contextRef="#ctx0" brushRef="#br0" timeOffset="212816.9209">29651 17233 0,'-18'-17'16,"1"17"0,-1 0-1,0 0-15,1 0 16,-18 17-16,-1 1 16,19-1-16,-1 19 15,0-1-15,1 0 16,17 18-16,17-35 15,19 17-15,-1-35 16,0 18-16,0-36 16,-17 1-16,0 17 15,-1-36-15,1-17 16,0 36-16,-18-36 16,0 35-16,-18 0 15,18 1-15,0 34 31,18 36-15,-18-17-16,35 17 16,0-18-16,0-17 0,-17 17 15,53 0 1,-36-35-16</inkml:trace>
  <inkml:trace contextRef="#ctx0" brushRef="#br0" timeOffset="213322.5603">28734 16845 0,'-18'0'16,"36"0"-16,-18 0 15,17 0 1,1-17-16,17 17 0,-17 0 16,0-18-16</inkml:trace>
  <inkml:trace contextRef="#ctx0" brushRef="#br0" timeOffset="213739.5527">29810 17127 0,'-18'0'0,"36"0"0,-54 18 15,36 17 1,18 1 0,-18-19-16,18 36 0,-1-35 15,19-1 1,-19 1-16,1-18 15</inkml:trace>
  <inkml:trace contextRef="#ctx0" brushRef="#br0" timeOffset="214139.4471">29968 17268 0,'0'0'15,"-17"18"-15,17 0 0,17-18 32,-17-18-32,18-17 15,0 17 1,-1 1-16,-17-1 0,18 18 16,0-18-16,-18 36 15,0 0 1,0-1-1,17-17 17,1 0-17,17-17 1,-17 17-16,0 17 16,-1 1-16,-17-1 15,0 1 1,0 0-16,18-1 15,-1-17-15,-17-17 16</inkml:trace>
  <inkml:trace contextRef="#ctx0" brushRef="#br0" timeOffset="214290.5851">30357 17198 0,'0'0'0,"0"18"0,35 34 15,-35-34-15,17 17 16,-17-17-16,0 0 16,-17-18-1</inkml:trace>
  <inkml:trace contextRef="#ctx0" brushRef="#br0" timeOffset="214618.8679">31009 16951 0,'0'0'0,"35"0"16,-17 0-1,35-18-15,-18 18 16,18 0-16,-35-17 15</inkml:trace>
  <inkml:trace contextRef="#ctx0" brushRef="#br0" timeOffset="214773.2236">31168 16845 0,'0'0'16,"0"71"-16,0-18 0,0-36 0,35 36 15,-17-18-15,-1-17 16,1-18-16,0 18 0</inkml:trace>
  <inkml:trace contextRef="#ctx0" brushRef="#br0" timeOffset="215046.5424">31591 15998 0,'0'-17'0,"0"34"15,-17 1-15,17 70 16,-18-35-16,18 18 0,0-1 15,0 1-15,0-18 0,35 70 16,-17-70-16,35 18 16,-36-54-16,1 1 15</inkml:trace>
  <inkml:trace contextRef="#ctx0" brushRef="#br0" timeOffset="215234.9575">31785 16298 0,'0'0'16,"0"106"-16,18-71 0,-18 18 16,53 18-1,-36-53-15,1-1 0,0-17 16,-1 18-16,1-36 15</inkml:trace>
  <inkml:trace contextRef="#ctx0" brushRef="#br0" timeOffset="215378.708">31997 16439 0,'35'0'15,"-17"0"-15,35 0 16,-36-17-1,19 17-15,-1-18 16</inkml:trace>
  <inkml:trace contextRef="#ctx0" brushRef="#br0" timeOffset="215719.446">32209 16387 0,'0'17'0,"0"18"16,17 18-1,1-17 1,0-19-16,-1-17 0,1 18 16,17-18-1,-17-18-15,-1 18 0,1-35 16,17 35 0,-17 0-16,0 53 15,-1-18 1,1 53-16,-18-52 15,17 52-15,-17-53 16,0 36-16,-17-54 16,-18 1-1,-1-18-15,19 0 0,-19-18 16,19 1-16,-19-1 0,-16-52 16,16 52-16,1-70 15,17 52-15</inkml:trace>
  <inkml:trace contextRef="#ctx0" brushRef="#br0" timeOffset="216293.5774">32508 16016 0,'0'0'16,"0"18"-1,0-1-15,0 1 16,18 17-16,-18 1 0,18 17 16,-1-36-16,1 1 15,0-18 1,-18-35 0,17 17-16,-17-17 15,0 17-15,0 0 0,18 18 16,-18-17-16,18 34 15,-18 1 1,0 35 0,0-35-16,0 17 15,0-18-15,0-34 32,17 17-32,-17-35 15,18 17 1,0 0-16,-1 18 15,1 0 1,-18 18 0,0 0-16,0-1 15,0 1 1,17-18-16,1 0 16,17-18-1,-17 18 1,0 0-1,-18 18-15,0-1 16,0 1 0,0 0-16,17-18 15</inkml:trace>
  <inkml:trace contextRef="#ctx0" brushRef="#br0" timeOffset="216474.7261">32879 16087 0,'18'17'16,"-1"19"-1,-17-1 1,18 0-16,-1-17 16,1-1-16,-18 1 15,-18-18-15</inkml:trace>
  <inkml:trace contextRef="#ctx0" brushRef="#br0" timeOffset="217281.2186">33055 15963 0,'0'-17'0,"0"34"15,18 1 1,0 17-16,17 53 16,-35-52-16,17 17 15,1-1-15,-18 1 16,18 0-16,-18 0 0,0 35 15,0-52-15,-18 17 16,-17-1-16,0-16 16,-1-19-16,1 1 0</inkml:trace>
  <inkml:trace contextRef="#ctx0" brushRef="#br0" timeOffset="217564.4989">31221 17022 0,'0'0'0,"17"0"0,19 0 16,17 0-16,70 0 15,-17 0-15,106 17 16,-89-17-16,124 0 15,-106 18-15,106-18 16,-106 0-16,71 0 16,-124 0-16,-17 0 15,-54 0-15,-52 17 16,-18-17-16</inkml:trace>
  <inkml:trace contextRef="#ctx0" brushRef="#br0" timeOffset="217815.3419">31785 17216 0,'0'0'16,"-17"35"-16,17 0 0,0 53 15,0-35-15,0 0 16,0 0-16,0 53 16,0-71-16,0 0 0,17 18 15,1-35 1,0-18-16</inkml:trace>
  <inkml:trace contextRef="#ctx0" brushRef="#br0" timeOffset="218404.0492">32120 17339 0,'18'0'16,"-36"0"-16,36 18 16,-36 52-1,18-17-15,18-18 16,-18 18-16,0 0 0,0-17 15,0-1-15,18 18 0,-18-36 16,0 1-16,0 0 16</inkml:trace>
  <inkml:trace contextRef="#ctx0" brushRef="#br0" timeOffset="218549.561">32350 17551 0,'35'0'16,"-70"0"-16,88 0 0,-36 0 0,1 0 15,0-18-15</inkml:trace>
  <inkml:trace contextRef="#ctx0" brushRef="#br0" timeOffset="219099.8857">32579 17533 0,'0'0'16,"18"0"-16,-18 18 0,17-18 15,1 0-15,-36 0 47,18-18-31,0 0-1,-17 18 48,-1 0-48,0 0-15,1 18 16,-19 17 0,36 1-16,-17 17 15,17-18-15,17-18 0,1 1 16,0-18 0,-1 0-16,19 0 15,-36-18 1,17 1-16,1-18 15,-18-1-15,0 19 16,18 17-16,-18-18 0,17 18 16,-17 35-1,18-17 1,-18 17-16,18-17 16,-18 17-16,17-35 15</inkml:trace>
  <inkml:trace contextRef="#ctx0" brushRef="#br0" timeOffset="219288.5317">32738 17321 0,'-18'36'16,"18"-1"-16,0 0 15,0-17-15,18 17 16,-1-17 0,1-36-1</inkml:trace>
  <inkml:trace contextRef="#ctx0" brushRef="#br0" timeOffset="219562.9635">32808 17392 0,'0'35'15,"0"-17"-15,0 0 16,0-1 0,0 1-16,0-1 0,18-34 31,0-1-15,-18 1-16,35-1 15,-17 18 1,17 0-16,-18 18 15,1-18-15,-18 17 16,0 18 0,18-35-1,-36 0 1</inkml:trace>
  <inkml:trace contextRef="#ctx0" brushRef="#br0" timeOffset="219734.2968">33038 17392 0,'17'35'0,"-17"-17"16,0 0-16,18 17 16,-18-18-16,0 1 15,-18 0-15,1-18 16</inkml:trace>
  <inkml:trace contextRef="#ctx0" brushRef="#br0" timeOffset="220118.9952">33143 17304 0,'18'35'16,"-18"36"-1,0-36-15,18 88 16,-18-70-16,0 18 16,0-18-16,0 0 0,0 0 15,-18-36-15,0 36 16,1-53-1</inkml:trace>
  <inkml:trace contextRef="#ctx0" brushRef="#br0" timeOffset="221403.519">30692 14764 0,'0'-18'0,"17"18"16,-17 18 0,18 17-16,17 0 15,-17 1-15,0 34 0,17 71 16,-35-70-1,0 88-15,0-89 16,-18 54-16,18-71 16,-17-1-16</inkml:trace>
  <inkml:trace contextRef="#ctx0" brushRef="#br0" timeOffset="222320.3283">33179 15734 0,'17'-18'0,"1"18"15,0 0 1,-1 0-1,1 18-15,0 0 0,17 17 16,-17-18-16,17 54 16,0-18-16,36 35 15,-36-17 1,35 70-16,-34-35 16,-1 105-16,-17-87 15,-18 158-15,0-141 16,-18 124-16,0-142 15,1 1-15,-1-19 16,-17 1-16,17 88 0,1-123 16,-1 70-1,18-88-15,0 35 16,-18-53-16,1-17 0,-1-18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35.3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AA523A82-859F-4824-9F2B-CF6EFFABA3ED}" emma:medium="tactile" emma:mode="ink">
          <msink:context xmlns:msink="http://schemas.microsoft.com/ink/2010/main" type="writingRegion" rotatedBoundingBox="8052,4397 10660,4239 10701,4920 8093,5078">
            <msink:destinationLink direction="with" ref="{BF8D00E8-3EC5-4E58-8B79-9962EE13436D}"/>
          </msink:context>
        </emma:interpretation>
      </emma:emma>
    </inkml:annotationXML>
    <inkml:traceGroup>
      <inkml:annotationXML>
        <emma:emma xmlns:emma="http://www.w3.org/2003/04/emma" version="1.0">
          <emma:interpretation id="{952217ED-7361-4491-A38D-A34F3C765CF3}" emma:medium="tactile" emma:mode="ink">
            <msink:context xmlns:msink="http://schemas.microsoft.com/ink/2010/main" type="paragraph" rotatedBoundingBox="8052,4397 10660,4239 10701,4920 8093,5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E84D9A-415B-43DD-8C98-44F3CB63769F}" emma:medium="tactile" emma:mode="ink">
              <msink:context xmlns:msink="http://schemas.microsoft.com/ink/2010/main" type="line" rotatedBoundingBox="8052,4397 10660,4239 10701,4920 8093,5078"/>
            </emma:interpretation>
          </emma:emma>
        </inkml:annotationXML>
        <inkml:traceGroup>
          <inkml:annotationXML>
            <emma:emma xmlns:emma="http://www.w3.org/2003/04/emma" version="1.0">
              <emma:interpretation id="{09B66BE3-5FE0-428E-85CF-091692FBD4F7}" emma:medium="tactile" emma:mode="ink">
                <msink:context xmlns:msink="http://schemas.microsoft.com/ink/2010/main" type="inkWord" rotatedBoundingBox="8052,4397 9268,4323 9302,4883 8086,4957"/>
              </emma:interpretation>
              <emma:one-of disjunction-type="recognition" id="oneOf0">
                <emma:interpretation id="interp0" emma:lang="en-US" emma:confidence="0">
                  <emma:literal>win,</emma:literal>
                </emma:interpretation>
                <emma:interpretation id="interp1" emma:lang="en-US" emma:confidence="0">
                  <emma:literal>wt.?</emma:literal>
                </emma:interpretation>
                <emma:interpretation id="interp2" emma:lang="en-US" emma:confidence="0">
                  <emma:literal>Wt.?</emma:literal>
                </emma:interpretation>
                <emma:interpretation id="interp3" emma:lang="en-US" emma:confidence="0">
                  <emma:literal>wt.',</emma:literal>
                </emma:interpretation>
                <emma:interpretation id="interp4" emma:lang="en-US" emma:confidence="0">
                  <emma:literal>wen,</emma:literal>
                </emma:interpretation>
              </emma:one-of>
            </emma:emma>
          </inkml:annotationXML>
          <inkml:trace contextRef="#ctx0" brushRef="#br0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        <inkml:trace contextRef="#ctx0" brushRef="#br0" timeOffset="213.287">8608 4392 0,'0'0'0,"17"0"16,19 0 0,-19 0-1,1 0-15,0 0 16</inkml:trace>
          <inkml:trace contextRef="#ctx0" brushRef="#br0" timeOffset="346.1426">8661 4410 0,'0'0'16,"0"35"-16,0-17 0,17 35 16,1-36-16,17 36 15,-17-53-15,17 18 16,-17-18-16,-1 0 16</inkml:trace>
          <inkml:trace contextRef="#ctx0" brushRef="#br0" timeOffset="530.1536">8855 4445 0,'0'0'0,"0"35"16,0 1-16,17-19 15,-17 1-15,36-18 16,-19 0-1,-17-18 1</inkml:trace>
          <inkml:trace contextRef="#ctx0" brushRef="#br0" timeOffset="790.0917">8961 4374 0,'0'0'15,"17"-17"-15,1 17 0,-1-18 16,1 18-16,17 0 15,-17 0 1,-18 18 0,0 17-16,18 0 15,-18-17-15,0 0 16,0-1-16,-18 1 16,18 0-16,-18-18 15,1 0 1,-1 0-16,18-18 15,0 0 1</inkml:trace>
          <inkml:trace contextRef="#ctx0" brushRef="#br0" timeOffset="997.6676">9296 4780 0,'0'35'0,"0"-70"0,0 88 16,-18-35-16,18-1 15,-18 1-15</inkml:trace>
        </inkml:traceGroup>
        <inkml:traceGroup>
          <inkml:annotationXML>
            <emma:emma xmlns:emma="http://www.w3.org/2003/04/emma" version="1.0">
              <emma:interpretation id="{BA870D77-968F-49E0-911E-0AD7EB0B9D11}" emma:medium="tactile" emma:mode="ink">
                <msink:context xmlns:msink="http://schemas.microsoft.com/ink/2010/main" type="inkWord" rotatedBoundingBox="9673,4318 10661,4258 10701,4920 9713,4980"/>
              </emma:interpretation>
              <emma:one-of disjunction-type="recognition" id="oneOf1">
                <emma:interpretation id="interp5" emma:lang="en-US" emma:confidence="0">
                  <emma:literal>bed</emma:literal>
                </emma:interpretation>
                <emma:interpretation id="interp6" emma:lang="en-US" emma:confidence="0">
                  <emma:literal>bins</emma:literal>
                </emma:interpretation>
                <emma:interpretation id="interp7" emma:lang="en-US" emma:confidence="0">
                  <emma:literal>beds</emma:literal>
                </emma:interpretation>
                <emma:interpretation id="interp8" emma:lang="en-US" emma:confidence="0">
                  <emma:literal>bids</emma:literal>
                </emma:interpretation>
                <emma:interpretation id="interp9" emma:lang="en-US" emma:confidence="0">
                  <emma:literal>bid)</emma:literal>
                </emma:interpretation>
              </emma:one-of>
            </emma:emma>
          </inkml:annotationXML>
          <inkml:trace contextRef="#ctx0" brushRef="#br0" timeOffset="1464.459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        <inkml:trace contextRef="#ctx0" brushRef="#br0" timeOffset="1713.058">10089 4357 0,'18'0'16,"0"-18"-16,-1 18 0,19-17 16,-19 17-16,1-18 15,-18 0 1</inkml:trace>
          <inkml:trace contextRef="#ctx0" brushRef="#br0" timeOffset="1884.8336">10107 4357 0,'18'70'16,"-36"-140"-16,36 158 15,-18-53-15,0 36 16,17-36-16,1 0 16,0-17-16,35 0 15,-36-18-15,1 0 0,-1 0 16,-17-18-16</inkml:trace>
          <inkml:trace contextRef="#ctx0" brushRef="#br0" timeOffset="2080.8574">10354 4445 0,'0'0'15,"18"35"-15,-18-17 0,-18 35 16,18-36-16,0 1 16,18 0-16,-1-18 15</inkml:trace>
          <inkml:trace contextRef="#ctx0" brushRef="#br0" timeOffset="2415.946">10460 4322 0,'0'0'15,"18"0"1,-1 0 0,18 17-1,-17 1-15,0-18 16,-1 17-16,19 1 15,-19-18-15,1 18 16,0-1-16,-18 36 16,0-35-16,-18 52 15,18-34-15,-18 17 16,18-36 0,-17 1-16,-1-18 15,0 0 1,1 0-16,-1-18 15,0 18-15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32.3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4E012ABE-63F7-44A5-B0C4-08C2E572C8BD}" emma:medium="tactile" emma:mode="ink">
          <msink:context xmlns:msink="http://schemas.microsoft.com/ink/2010/main" type="writingRegion" rotatedBoundingBox="12033,4663 13040,3863 13381,4292 12373,5092"/>
        </emma:interpretation>
      </emma:emma>
    </inkml:annotationXML>
    <inkml:traceGroup>
      <inkml:annotationXML>
        <emma:emma xmlns:emma="http://www.w3.org/2003/04/emma" version="1.0">
          <emma:interpretation id="{CB1276D2-31EA-465C-9586-E355BE4CE491}" emma:medium="tactile" emma:mode="ink">
            <msink:context xmlns:msink="http://schemas.microsoft.com/ink/2010/main" type="paragraph" rotatedBoundingBox="12033,4663 13040,3863 13381,4292 12373,5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FDE7D4-F7AB-4D3D-8570-CD669BD39082}" emma:medium="tactile" emma:mode="ink">
              <msink:context xmlns:msink="http://schemas.microsoft.com/ink/2010/main" type="line" rotatedBoundingBox="12033,4663 13040,3863 13381,4292 12373,5092"/>
            </emma:interpretation>
          </emma:emma>
        </inkml:annotationXML>
        <inkml:traceGroup>
          <inkml:annotationXML>
            <emma:emma xmlns:emma="http://www.w3.org/2003/04/emma" version="1.0">
              <emma:interpretation id="{93F1DF76-C2BB-43DB-9F04-B51FC1675787}" emma:medium="tactile" emma:mode="ink">
                <msink:context xmlns:msink="http://schemas.microsoft.com/ink/2010/main" type="inkWord" rotatedBoundingBox="12546,4443 12717,4857 12273,5040 12102,4626">
                  <msink:destinationLink direction="to" ref="{3195D4C7-0FE1-4DE6-A401-3A7D47061FBB}"/>
                </msink:context>
              </emma:interpretation>
              <emma:one-of disjunction-type="recognition" id="oneOf0">
                <emma:interpretation id="interp0" emma:lang="en-US" emma:confidence="0">
                  <emma:literal>ate</emma:literal>
                </emma:interpretation>
                <emma:interpretation id="interp1" emma:lang="en-US" emma:confidence="0">
                  <emma:literal>at.</emma:literal>
                </emma:interpretation>
                <emma:interpretation id="interp2" emma:lang="en-US" emma:confidence="0">
                  <emma:literal>ate.</emma:literal>
                </emma:interpretation>
                <emma:interpretation id="interp3" emma:lang="en-US" emma:confidence="0">
                  <emma:literal>a''</emma:literal>
                </emma:interpretation>
                <emma:interpretation id="interp4" emma:lang="en-US" emma:confidence="0">
                  <emma:literal>aids</emma:literal>
                </emma:interpretation>
              </emma:one-of>
            </emma:emma>
          </inkml:annotationXML>
          <inkml:trace contextRef="#ctx0" brushRef="#br0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      </inkml:traceGroup>
        <inkml:traceGroup>
          <inkml:annotationXML>
            <emma:emma xmlns:emma="http://www.w3.org/2003/04/emma" version="1.0">
              <emma:interpretation id="{7404DEF2-7B5E-4623-8A03-CACD5E9DDA24}" emma:medium="tactile" emma:mode="ink">
                <msink:context xmlns:msink="http://schemas.microsoft.com/ink/2010/main" type="inkWord" rotatedBoundingBox="12619,4197 13040,3863 13357,4262 12936,4596"/>
              </emma:interpretation>
            </emma:emma>
          </inkml:annotationXML>
          <inkml:trace contextRef="#ctx0" brushRef="#br0" timeOffset="395.6299">12753 4092 0,'0'0'0,"0"18"16,18 0-16,-18-1 0,0 36 15,0-35-15,-18 52 16,18-52-16,0 17 16,18-17-16,-18-1 15,17 1-15,-17 0 16,18-18-16,-1 0 0,36 0 16,-35-18-16,0 18 15</inkml:trace>
          <inkml:trace contextRef="#ctx0" brushRef="#br0" timeOffset="206.539">12682 4163 0,'0'0'0,"18"-18"16,0 18-1,-1-17-15,19-1 16,-19 18-16,18-18 15,-17 18-15,0 0 16,-18-17 0</inkml:trace>
          <inkml:trace contextRef="#ctx0" brushRef="#br0" timeOffset="577.7075">13000 4163 0,'0'0'16,"0"53"-16,0-36 15,0 36-15,0-35 16,0 0-16,0-1 15,18-17-15,-1-17 16</inkml:trace>
          <inkml:trace contextRef="#ctx0" brushRef="#br0" timeOffset="861.2503">13106 4092 0,'0'0'0,"17"0"16,1 0-16,35 0 16,-35 18-16,17 0 15,-18-1-15,1 18 16,0-17-16,-18 35 16,17-35-1,-17-1-15,-17 1 16,-1 0-16,0-18 15,1 0-15,-1 0 0,-17 0 16,17 0 0,1 0-16,-1 0 0,0-18 15,-17 18-15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7:31.0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3195D4C7-0FE1-4DE6-A401-3A7D47061FBB}" emma:medium="tactile" emma:mode="ink">
          <msink:context xmlns:msink="http://schemas.microsoft.com/ink/2010/main" type="inkDrawing" rotatedBoundingBox="11695,5503 13516,5343 13565,5901 11743,6060" semanticType="callout" shapeName="Other">
            <msink:sourceLink direction="to" ref="{F6A65FFB-383D-4647-A39A-92448C3B4D78}"/>
            <msink:sourceLink direction="to" ref="{93F1DF76-C2BB-43DB-9F04-B51FC1675787}"/>
          </msink:context>
        </emma:interpretation>
      </emma:emma>
    </inkml:annotationXML>
    <inkml:trace contextRef="#ctx0" brushRef="#br0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  <inkml:trace contextRef="#ctx0" brushRef="#br1" timeOffset="269232.646">11836 5944 0,'0'0'0,"-36"0"16,19 0-16,-1 0 16,36 0-1,52 18 1,1-18-16,-1 18 16,19-18-16,16 0 0,19 0 0,-18 0 15,141 0-15,-124-18 16,89 0-16,-124 1 15,53-1 1,-106 18-16,-17 0 0,0-18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2:00.53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AF3A50B5-48E9-453C-9ACD-CAC9CE3A401D}" emma:medium="tactile" emma:mode="ink">
          <msink:context xmlns:msink="http://schemas.microsoft.com/ink/2010/main" type="inkDrawing" rotatedBoundingBox="13171,5607 13555,6128 13130,6442 12745,5921" semanticType="connector" shapeName="Other"/>
        </emma:interpretation>
      </emma:emma>
    </inkml:annotationXML>
    <inkml:trace contextRef="#ctx0" brushRef="#br0">12929 5786 0,'53'17'16,"-106"-34"-16,159 52 15,-53-18-15,0 1 0,53 35 16,-36-35-16,19 35 16,-37-18-16,1 18 15,-53-18-15,-17 36 16,-19-54 0,-52 54-16,35-36 15,-35 18-15,35-35 16,-17-1-16,52-17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9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0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7636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9214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2559-BF5B-564D-BAF0-BF1082F007A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11.emf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47" Type="http://schemas.openxmlformats.org/officeDocument/2006/relationships/image" Target="../media/image24.emf"/><Relationship Id="rId50" Type="http://schemas.openxmlformats.org/officeDocument/2006/relationships/customXml" Target="../ink/ink27.xml"/><Relationship Id="rId55" Type="http://schemas.openxmlformats.org/officeDocument/2006/relationships/image" Target="../media/image28.emf"/><Relationship Id="rId63" Type="http://schemas.openxmlformats.org/officeDocument/2006/relationships/image" Target="../media/image32.emf"/><Relationship Id="rId68" Type="http://schemas.openxmlformats.org/officeDocument/2006/relationships/customXml" Target="../ink/ink36.xml"/><Relationship Id="rId76" Type="http://schemas.openxmlformats.org/officeDocument/2006/relationships/customXml" Target="../ink/ink40.xml"/><Relationship Id="rId84" Type="http://schemas.openxmlformats.org/officeDocument/2006/relationships/customXml" Target="../ink/ink44.xml"/><Relationship Id="rId89" Type="http://schemas.openxmlformats.org/officeDocument/2006/relationships/image" Target="../media/image45.emf"/><Relationship Id="rId97" Type="http://schemas.openxmlformats.org/officeDocument/2006/relationships/image" Target="../media/image49.emf"/><Relationship Id="rId7" Type="http://schemas.openxmlformats.org/officeDocument/2006/relationships/image" Target="../media/image4.emf"/><Relationship Id="rId71" Type="http://schemas.openxmlformats.org/officeDocument/2006/relationships/image" Target="../media/image36.emf"/><Relationship Id="rId92" Type="http://schemas.openxmlformats.org/officeDocument/2006/relationships/customXml" Target="../ink/ink48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5.emf"/><Relationship Id="rId11" Type="http://schemas.openxmlformats.org/officeDocument/2006/relationships/image" Target="../media/image6.emf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19.emf"/><Relationship Id="rId40" Type="http://schemas.openxmlformats.org/officeDocument/2006/relationships/customXml" Target="../ink/ink22.xml"/><Relationship Id="rId45" Type="http://schemas.openxmlformats.org/officeDocument/2006/relationships/image" Target="../media/image23.emf"/><Relationship Id="rId53" Type="http://schemas.openxmlformats.org/officeDocument/2006/relationships/image" Target="../media/image27.emf"/><Relationship Id="rId58" Type="http://schemas.openxmlformats.org/officeDocument/2006/relationships/customXml" Target="../ink/ink31.xml"/><Relationship Id="rId66" Type="http://schemas.openxmlformats.org/officeDocument/2006/relationships/customXml" Target="../ink/ink35.xml"/><Relationship Id="rId74" Type="http://schemas.openxmlformats.org/officeDocument/2006/relationships/customXml" Target="../ink/ink39.xml"/><Relationship Id="rId79" Type="http://schemas.openxmlformats.org/officeDocument/2006/relationships/image" Target="../media/image40.emf"/><Relationship Id="rId87" Type="http://schemas.openxmlformats.org/officeDocument/2006/relationships/image" Target="../media/image44.emf"/><Relationship Id="rId5" Type="http://schemas.openxmlformats.org/officeDocument/2006/relationships/image" Target="../media/image3.emf"/><Relationship Id="rId61" Type="http://schemas.openxmlformats.org/officeDocument/2006/relationships/image" Target="../media/image31.emf"/><Relationship Id="rId82" Type="http://schemas.openxmlformats.org/officeDocument/2006/relationships/customXml" Target="../ink/ink43.xml"/><Relationship Id="rId90" Type="http://schemas.openxmlformats.org/officeDocument/2006/relationships/customXml" Target="../ink/ink47.xml"/><Relationship Id="rId95" Type="http://schemas.openxmlformats.org/officeDocument/2006/relationships/image" Target="../media/image48.emf"/><Relationship Id="rId19" Type="http://schemas.openxmlformats.org/officeDocument/2006/relationships/image" Target="../media/image10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4.emf"/><Relationship Id="rId30" Type="http://schemas.openxmlformats.org/officeDocument/2006/relationships/customXml" Target="../ink/ink17.xml"/><Relationship Id="rId35" Type="http://schemas.openxmlformats.org/officeDocument/2006/relationships/image" Target="../media/image18.emf"/><Relationship Id="rId43" Type="http://schemas.openxmlformats.org/officeDocument/2006/relationships/image" Target="../media/image22.emf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69" Type="http://schemas.openxmlformats.org/officeDocument/2006/relationships/image" Target="../media/image35.emf"/><Relationship Id="rId77" Type="http://schemas.openxmlformats.org/officeDocument/2006/relationships/image" Target="../media/image39.emf"/><Relationship Id="rId8" Type="http://schemas.openxmlformats.org/officeDocument/2006/relationships/customXml" Target="../ink/ink6.xml"/><Relationship Id="rId51" Type="http://schemas.openxmlformats.org/officeDocument/2006/relationships/image" Target="../media/image26.emf"/><Relationship Id="rId72" Type="http://schemas.openxmlformats.org/officeDocument/2006/relationships/customXml" Target="../ink/ink38.xml"/><Relationship Id="rId80" Type="http://schemas.openxmlformats.org/officeDocument/2006/relationships/customXml" Target="../ink/ink42.xml"/><Relationship Id="rId85" Type="http://schemas.openxmlformats.org/officeDocument/2006/relationships/image" Target="../media/image43.emf"/><Relationship Id="rId93" Type="http://schemas.openxmlformats.org/officeDocument/2006/relationships/image" Target="../media/image47.emf"/><Relationship Id="rId98" Type="http://schemas.openxmlformats.org/officeDocument/2006/relationships/customXml" Target="../ink/ink51.xml"/><Relationship Id="rId3" Type="http://schemas.openxmlformats.org/officeDocument/2006/relationships/image" Target="../media/image2.emf"/><Relationship Id="rId12" Type="http://schemas.openxmlformats.org/officeDocument/2006/relationships/customXml" Target="../ink/ink8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33" Type="http://schemas.openxmlformats.org/officeDocument/2006/relationships/image" Target="../media/image17.emf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30.emf"/><Relationship Id="rId67" Type="http://schemas.openxmlformats.org/officeDocument/2006/relationships/image" Target="../media/image34.emf"/><Relationship Id="rId20" Type="http://schemas.openxmlformats.org/officeDocument/2006/relationships/customXml" Target="../ink/ink12.xml"/><Relationship Id="rId41" Type="http://schemas.openxmlformats.org/officeDocument/2006/relationships/image" Target="../media/image21.emf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70" Type="http://schemas.openxmlformats.org/officeDocument/2006/relationships/customXml" Target="../ink/ink37.xml"/><Relationship Id="rId75" Type="http://schemas.openxmlformats.org/officeDocument/2006/relationships/image" Target="../media/image38.emf"/><Relationship Id="rId83" Type="http://schemas.openxmlformats.org/officeDocument/2006/relationships/image" Target="../media/image42.emf"/><Relationship Id="rId88" Type="http://schemas.openxmlformats.org/officeDocument/2006/relationships/customXml" Target="../ink/ink46.xml"/><Relationship Id="rId91" Type="http://schemas.openxmlformats.org/officeDocument/2006/relationships/image" Target="../media/image46.emf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5.emf"/><Relationship Id="rId57" Type="http://schemas.openxmlformats.org/officeDocument/2006/relationships/image" Target="../media/image29.emf"/><Relationship Id="rId10" Type="http://schemas.openxmlformats.org/officeDocument/2006/relationships/customXml" Target="../ink/ink7.xml"/><Relationship Id="rId31" Type="http://schemas.openxmlformats.org/officeDocument/2006/relationships/image" Target="../media/image16.emf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3.emf"/><Relationship Id="rId73" Type="http://schemas.openxmlformats.org/officeDocument/2006/relationships/image" Target="../media/image37.emf"/><Relationship Id="rId78" Type="http://schemas.openxmlformats.org/officeDocument/2006/relationships/customXml" Target="../ink/ink41.xml"/><Relationship Id="rId81" Type="http://schemas.openxmlformats.org/officeDocument/2006/relationships/image" Target="../media/image41.emf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50.emf"/><Relationship Id="rId4" Type="http://schemas.openxmlformats.org/officeDocument/2006/relationships/customXml" Target="../ink/ink4.xml"/><Relationship Id="rId9" Type="http://schemas.openxmlformats.org/officeDocument/2006/relationships/image" Target="../media/image5.emf"/><Relationship Id="rId13" Type="http://schemas.openxmlformats.org/officeDocument/2006/relationships/image" Target="../media/image7.emf"/><Relationship Id="rId18" Type="http://schemas.openxmlformats.org/officeDocument/2006/relationships/customXml" Target="../ink/ink11.xml"/><Relationship Id="rId39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9862" y="3848298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Building blocks of </a:t>
            </a:r>
          </a:p>
          <a:p>
            <a:pPr algn="ctr"/>
            <a:r>
              <a:rPr lang="en-US" sz="6000" dirty="0"/>
              <a:t>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326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C874CAC-1A9F-43F6-8DDF-2E3D791059F2}"/>
                  </a:ext>
                </a:extLst>
              </p14:cNvPr>
              <p14:cNvContentPartPr/>
              <p14:nvPr/>
            </p14:nvContentPartPr>
            <p14:xfrm>
              <a:off x="82440" y="774720"/>
              <a:ext cx="11430360" cy="588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874CAC-1A9F-43F6-8DDF-2E3D791059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80" y="765360"/>
                <a:ext cx="11449080" cy="58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26A5EBB6-FF1F-4F7D-931C-3DEBAB010BA3}"/>
                  </a:ext>
                </a:extLst>
              </p14:cNvPr>
              <p14:cNvContentPartPr/>
              <p14:nvPr/>
            </p14:nvContentPartPr>
            <p14:xfrm>
              <a:off x="9963000" y="1504800"/>
              <a:ext cx="432360" cy="2464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3640" y="1495440"/>
                <a:ext cx="451080" cy="2482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8673737" y="4903435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Backprop</a:t>
            </a:r>
            <a:r>
              <a:rPr lang="en-US" dirty="0" smtClean="0"/>
              <a:t> box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356810" y="2801777"/>
            <a:ext cx="135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395360" cy="4705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3572E71-921E-4737-9D68-545E23CE6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044720"/>
                <a:ext cx="10414080" cy="47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301760" y="1193760"/>
              <a:ext cx="1448280" cy="965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2400" y="1184400"/>
                <a:ext cx="1467000" cy="9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800440" y="1447920"/>
              <a:ext cx="1143360" cy="457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1080" y="1438560"/>
                <a:ext cx="11620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2908440" y="1542960"/>
              <a:ext cx="933840" cy="248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9080" y="1533600"/>
                <a:ext cx="952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387680" y="1467000"/>
              <a:ext cx="406800" cy="3240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8320" y="1457640"/>
                <a:ext cx="4255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210200" y="1974960"/>
              <a:ext cx="660600" cy="1782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0840" y="1965600"/>
                <a:ext cx="679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4654440" y="2082960"/>
              <a:ext cx="209880" cy="2160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5080" y="2073600"/>
                <a:ext cx="228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768760" y="2502000"/>
              <a:ext cx="4108680" cy="607423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9400" y="2492638"/>
                <a:ext cx="4127400" cy="631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4965840" y="1390680"/>
              <a:ext cx="1251000" cy="12574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56480" y="1381320"/>
                <a:ext cx="1269720" cy="12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5118120" y="1492200"/>
              <a:ext cx="914760" cy="3052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08760" y="1482840"/>
                <a:ext cx="9334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/>
              <p14:cNvContentPartPr/>
              <p14:nvPr/>
            </p14:nvContentPartPr>
            <p14:xfrm>
              <a:off x="6394320" y="1397160"/>
              <a:ext cx="470520" cy="6224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84960" y="1387800"/>
                <a:ext cx="48924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/>
              <p14:cNvContentPartPr/>
              <p14:nvPr/>
            </p14:nvContentPartPr>
            <p14:xfrm>
              <a:off x="6197760" y="1911240"/>
              <a:ext cx="641520" cy="3751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88400" y="1901880"/>
                <a:ext cx="6602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/>
              <p14:cNvContentPartPr/>
              <p14:nvPr/>
            </p14:nvContentPartPr>
            <p14:xfrm>
              <a:off x="2990880" y="3124080"/>
              <a:ext cx="933840" cy="3816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81520" y="3114720"/>
                <a:ext cx="9525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/>
              <p14:cNvContentPartPr/>
              <p14:nvPr/>
            </p14:nvContentPartPr>
            <p14:xfrm>
              <a:off x="3092400" y="3206880"/>
              <a:ext cx="724320" cy="2480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3040" y="3197520"/>
                <a:ext cx="7430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/>
              <p14:cNvContentPartPr/>
              <p14:nvPr/>
            </p14:nvContentPartPr>
            <p14:xfrm>
              <a:off x="7950240" y="1917720"/>
              <a:ext cx="349560" cy="2671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40880" y="1908360"/>
                <a:ext cx="3682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/>
              <p14:cNvContentPartPr/>
              <p14:nvPr/>
            </p14:nvContentPartPr>
            <p14:xfrm>
              <a:off x="10083960" y="1574640"/>
              <a:ext cx="406440" cy="5529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74600" y="1565280"/>
                <a:ext cx="4251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/>
              <p14:cNvContentPartPr/>
              <p14:nvPr/>
            </p14:nvContentPartPr>
            <p14:xfrm>
              <a:off x="8248680" y="1873080"/>
              <a:ext cx="1422720" cy="15300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39320" y="1863720"/>
                <a:ext cx="14414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/>
              <p14:cNvContentPartPr/>
              <p14:nvPr/>
            </p14:nvContentPartPr>
            <p14:xfrm>
              <a:off x="11214000" y="1460520"/>
              <a:ext cx="635400" cy="61632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204640" y="1451160"/>
                <a:ext cx="6541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/>
              <p14:cNvContentPartPr/>
              <p14:nvPr/>
            </p14:nvContentPartPr>
            <p14:xfrm>
              <a:off x="11506320" y="1949400"/>
              <a:ext cx="248040" cy="13719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96960" y="1940040"/>
                <a:ext cx="26676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/>
              <p14:cNvContentPartPr/>
              <p14:nvPr/>
            </p14:nvContentPartPr>
            <p14:xfrm>
              <a:off x="2127240" y="3365640"/>
              <a:ext cx="419400" cy="4003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17880" y="3356280"/>
                <a:ext cx="4381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/>
              <p14:cNvContentPartPr/>
              <p14:nvPr/>
            </p14:nvContentPartPr>
            <p14:xfrm>
              <a:off x="4540320" y="3200400"/>
              <a:ext cx="419400" cy="3178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30960" y="3191040"/>
                <a:ext cx="4381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/>
              <p14:cNvContentPartPr/>
              <p14:nvPr/>
            </p14:nvContentPartPr>
            <p14:xfrm>
              <a:off x="5149800" y="3105000"/>
              <a:ext cx="1092600" cy="160704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40440" y="3095640"/>
                <a:ext cx="1111320" cy="16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/>
              <p14:cNvContentPartPr/>
              <p14:nvPr/>
            </p14:nvContentPartPr>
            <p14:xfrm>
              <a:off x="5226120" y="3181320"/>
              <a:ext cx="908280" cy="3369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16760" y="3171960"/>
                <a:ext cx="9270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/>
              <p14:cNvContentPartPr/>
              <p14:nvPr/>
            </p14:nvContentPartPr>
            <p14:xfrm>
              <a:off x="7372440" y="2711520"/>
              <a:ext cx="597240" cy="38772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3080" y="2702160"/>
                <a:ext cx="6159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/>
              <p14:cNvContentPartPr/>
              <p14:nvPr/>
            </p14:nvContentPartPr>
            <p14:xfrm>
              <a:off x="5346720" y="3225960"/>
              <a:ext cx="724320" cy="73692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37360" y="3216600"/>
                <a:ext cx="74304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/>
              <p14:cNvContentPartPr/>
              <p14:nvPr/>
            </p14:nvContentPartPr>
            <p14:xfrm>
              <a:off x="7416720" y="2577960"/>
              <a:ext cx="57600" cy="45144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07360" y="2568600"/>
                <a:ext cx="763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/>
              <p14:cNvContentPartPr/>
              <p14:nvPr/>
            </p14:nvContentPartPr>
            <p14:xfrm>
              <a:off x="6502320" y="3200400"/>
              <a:ext cx="470520" cy="31788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92960" y="3191040"/>
                <a:ext cx="4892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/>
              <p14:cNvContentPartPr/>
              <p14:nvPr/>
            </p14:nvContentPartPr>
            <p14:xfrm>
              <a:off x="6261120" y="3117960"/>
              <a:ext cx="1911600" cy="113040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51760" y="3108600"/>
                <a:ext cx="193032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/>
              <p14:cNvContentPartPr/>
              <p14:nvPr/>
            </p14:nvContentPartPr>
            <p14:xfrm>
              <a:off x="9899640" y="1434960"/>
              <a:ext cx="1422720" cy="129600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90280" y="1425600"/>
                <a:ext cx="1441440" cy="13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/>
              <p14:cNvContentPartPr/>
              <p14:nvPr/>
            </p14:nvContentPartPr>
            <p14:xfrm>
              <a:off x="10331280" y="2755800"/>
              <a:ext cx="552960" cy="4384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321920" y="2746440"/>
                <a:ext cx="571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/>
              <p14:cNvContentPartPr/>
              <p14:nvPr/>
            </p14:nvContentPartPr>
            <p14:xfrm>
              <a:off x="8140680" y="3213000"/>
              <a:ext cx="1746720" cy="71784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31320" y="3203640"/>
                <a:ext cx="176544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/>
              <p14:cNvContentPartPr/>
              <p14:nvPr/>
            </p14:nvContentPartPr>
            <p14:xfrm>
              <a:off x="9931320" y="3251160"/>
              <a:ext cx="1073520" cy="10926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21960" y="3241800"/>
                <a:ext cx="1092240" cy="11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/>
              <p14:cNvContentPartPr/>
              <p14:nvPr/>
            </p14:nvContentPartPr>
            <p14:xfrm>
              <a:off x="10096560" y="3365640"/>
              <a:ext cx="775080" cy="7178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87200" y="3356280"/>
                <a:ext cx="79380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" name="Ink 44"/>
              <p14:cNvContentPartPr/>
              <p14:nvPr/>
            </p14:nvContentPartPr>
            <p14:xfrm>
              <a:off x="3181320" y="4870440"/>
              <a:ext cx="679680" cy="74340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71960" y="4861080"/>
                <a:ext cx="69840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" name="Ink 45"/>
              <p14:cNvContentPartPr/>
              <p14:nvPr/>
            </p14:nvContentPartPr>
            <p14:xfrm>
              <a:off x="5079960" y="4654440"/>
              <a:ext cx="1054440" cy="9147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70600" y="4645080"/>
                <a:ext cx="107316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Ink 47"/>
              <p14:cNvContentPartPr/>
              <p14:nvPr/>
            </p14:nvContentPartPr>
            <p14:xfrm>
              <a:off x="10966320" y="3416400"/>
              <a:ext cx="984600" cy="57168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956960" y="3407040"/>
                <a:ext cx="10033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9" name="Ink 48"/>
              <p14:cNvContentPartPr/>
              <p14:nvPr/>
            </p14:nvContentPartPr>
            <p14:xfrm>
              <a:off x="5327640" y="4629240"/>
              <a:ext cx="603720" cy="87012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18280" y="4619880"/>
                <a:ext cx="622440" cy="8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Ink 49"/>
              <p14:cNvContentPartPr/>
              <p14:nvPr/>
            </p14:nvContentPartPr>
            <p14:xfrm>
              <a:off x="7315200" y="4768920"/>
              <a:ext cx="648000" cy="65448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05840" y="4759560"/>
                <a:ext cx="66672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/>
              <p14:cNvContentPartPr/>
              <p14:nvPr/>
            </p14:nvContentPartPr>
            <p14:xfrm>
              <a:off x="5092560" y="5664240"/>
              <a:ext cx="2629440" cy="91476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83200" y="5654880"/>
                <a:ext cx="264816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/>
              <p14:cNvContentPartPr/>
              <p14:nvPr/>
            </p14:nvContentPartPr>
            <p14:xfrm>
              <a:off x="9937800" y="4686480"/>
              <a:ext cx="1194120" cy="111780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28440" y="4677120"/>
                <a:ext cx="1212840" cy="11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4" name="Ink 53"/>
              <p14:cNvContentPartPr/>
              <p14:nvPr/>
            </p14:nvContentPartPr>
            <p14:xfrm>
              <a:off x="10140840" y="4978440"/>
              <a:ext cx="705240" cy="69876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31480" y="4969080"/>
                <a:ext cx="72396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5" name="Ink 54"/>
              <p14:cNvContentPartPr/>
              <p14:nvPr/>
            </p14:nvContentPartPr>
            <p14:xfrm>
              <a:off x="4800600" y="1917720"/>
              <a:ext cx="114840" cy="13356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91240" y="1908360"/>
                <a:ext cx="1335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6" name="Ink 55"/>
              <p14:cNvContentPartPr/>
              <p14:nvPr/>
            </p14:nvContentPartPr>
            <p14:xfrm>
              <a:off x="6972480" y="1397160"/>
              <a:ext cx="1035360" cy="124488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63120" y="1387800"/>
                <a:ext cx="105408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7" name="Ink 56"/>
              <p14:cNvContentPartPr/>
              <p14:nvPr/>
            </p14:nvContentPartPr>
            <p14:xfrm>
              <a:off x="3213000" y="3594240"/>
              <a:ext cx="584640" cy="35568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03640" y="3584880"/>
                <a:ext cx="6033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8" name="Ink 57"/>
              <p14:cNvContentPartPr/>
              <p14:nvPr/>
            </p14:nvContentPartPr>
            <p14:xfrm>
              <a:off x="9550440" y="3714840"/>
              <a:ext cx="400320" cy="2732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541080" y="3705480"/>
                <a:ext cx="4190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9" name="Ink 58"/>
              <p14:cNvContentPartPr/>
              <p14:nvPr/>
            </p14:nvContentPartPr>
            <p14:xfrm>
              <a:off x="7093080" y="4248000"/>
              <a:ext cx="1047960" cy="121320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83720" y="4238640"/>
                <a:ext cx="1066680" cy="12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0" name="Ink 59"/>
              <p14:cNvContentPartPr/>
              <p14:nvPr/>
            </p14:nvContentPartPr>
            <p14:xfrm>
              <a:off x="7562880" y="4254480"/>
              <a:ext cx="311400" cy="41940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53520" y="4245120"/>
                <a:ext cx="3301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" name="Ink 60"/>
              <p14:cNvContentPartPr/>
              <p14:nvPr/>
            </p14:nvContentPartPr>
            <p14:xfrm>
              <a:off x="10439280" y="4349880"/>
              <a:ext cx="159120" cy="35568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429920" y="4340520"/>
                <a:ext cx="1778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2" name="Ink 61"/>
              <p14:cNvContentPartPr/>
              <p14:nvPr/>
            </p14:nvContentPartPr>
            <p14:xfrm>
              <a:off x="10388520" y="4375080"/>
              <a:ext cx="25920" cy="43848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379160" y="4365720"/>
                <a:ext cx="4464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62"/>
          <p:cNvSpPr/>
          <p:nvPr/>
        </p:nvSpPr>
        <p:spPr>
          <a:xfrm>
            <a:off x="1301760" y="3213000"/>
            <a:ext cx="10794446" cy="33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Going forward from left to right: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Input a^[0]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First box takes in a^[0] and uses learned weights w^[1], b^[1] to output a^[1].  Also saves z^[1] for later use in </a:t>
            </a:r>
            <a:r>
              <a:rPr lang="en-US" dirty="0" err="1" smtClean="0">
                <a:solidFill>
                  <a:schemeClr val="tx1"/>
                </a:solidFill>
              </a:rPr>
              <a:t>backprop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Second box </a:t>
            </a:r>
            <a:r>
              <a:rPr lang="en-US" dirty="0">
                <a:solidFill>
                  <a:schemeClr val="tx1"/>
                </a:solidFill>
              </a:rPr>
              <a:t>takes in a</a:t>
            </a:r>
            <a:r>
              <a:rPr lang="en-US" dirty="0" smtClean="0">
                <a:solidFill>
                  <a:schemeClr val="tx1"/>
                </a:solidFill>
              </a:rPr>
              <a:t>^[1] </a:t>
            </a:r>
            <a:r>
              <a:rPr lang="en-US" dirty="0">
                <a:solidFill>
                  <a:schemeClr val="tx1"/>
                </a:solidFill>
              </a:rPr>
              <a:t>and uses learned weights w</a:t>
            </a:r>
            <a:r>
              <a:rPr lang="en-US" dirty="0" smtClean="0">
                <a:solidFill>
                  <a:schemeClr val="tx1"/>
                </a:solidFill>
              </a:rPr>
              <a:t>^[2],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^[2] </a:t>
            </a:r>
            <a:r>
              <a:rPr lang="en-US" dirty="0">
                <a:solidFill>
                  <a:schemeClr val="tx1"/>
                </a:solidFill>
              </a:rPr>
              <a:t>to output a</a:t>
            </a:r>
            <a:r>
              <a:rPr lang="en-US" dirty="0" smtClean="0">
                <a:solidFill>
                  <a:schemeClr val="tx1"/>
                </a:solidFill>
              </a:rPr>
              <a:t>^[2].  </a:t>
            </a:r>
            <a:r>
              <a:rPr lang="en-US" dirty="0">
                <a:solidFill>
                  <a:schemeClr val="tx1"/>
                </a:solidFill>
              </a:rPr>
              <a:t>Also saves z</a:t>
            </a:r>
            <a:r>
              <a:rPr lang="en-US" dirty="0" smtClean="0">
                <a:solidFill>
                  <a:schemeClr val="tx1"/>
                </a:solidFill>
              </a:rPr>
              <a:t>^[2] </a:t>
            </a:r>
            <a:r>
              <a:rPr lang="en-US" dirty="0">
                <a:solidFill>
                  <a:schemeClr val="tx1"/>
                </a:solidFill>
              </a:rPr>
              <a:t>for later use in </a:t>
            </a:r>
            <a:r>
              <a:rPr lang="en-US" dirty="0" err="1">
                <a:solidFill>
                  <a:schemeClr val="tx1"/>
                </a:solidFill>
              </a:rPr>
              <a:t>backprop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last box </a:t>
            </a:r>
            <a:r>
              <a:rPr lang="en-US" dirty="0">
                <a:solidFill>
                  <a:schemeClr val="tx1"/>
                </a:solidFill>
              </a:rPr>
              <a:t>takes in a</a:t>
            </a:r>
            <a:r>
              <a:rPr lang="en-US" dirty="0" smtClean="0">
                <a:solidFill>
                  <a:schemeClr val="tx1"/>
                </a:solidFill>
              </a:rPr>
              <a:t>^[L-1] </a:t>
            </a:r>
            <a:r>
              <a:rPr lang="en-US" dirty="0">
                <a:solidFill>
                  <a:schemeClr val="tx1"/>
                </a:solidFill>
              </a:rPr>
              <a:t>and uses learned weights w</a:t>
            </a:r>
            <a:r>
              <a:rPr lang="en-US" dirty="0" smtClean="0">
                <a:solidFill>
                  <a:schemeClr val="tx1"/>
                </a:solidFill>
              </a:rPr>
              <a:t>^[L],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^[l] </a:t>
            </a:r>
            <a:r>
              <a:rPr lang="en-US" dirty="0">
                <a:solidFill>
                  <a:schemeClr val="tx1"/>
                </a:solidFill>
              </a:rPr>
              <a:t>to output a</a:t>
            </a:r>
            <a:r>
              <a:rPr lang="en-US" dirty="0" smtClean="0">
                <a:solidFill>
                  <a:schemeClr val="tx1"/>
                </a:solidFill>
              </a:rPr>
              <a:t>^[L] (which is </a:t>
            </a:r>
            <a:r>
              <a:rPr lang="en-US" dirty="0" err="1" smtClean="0">
                <a:solidFill>
                  <a:schemeClr val="tx1"/>
                </a:solidFill>
              </a:rPr>
              <a:t>y_hat</a:t>
            </a:r>
            <a:r>
              <a:rPr lang="en-US" dirty="0" smtClean="0">
                <a:solidFill>
                  <a:schemeClr val="tx1"/>
                </a:solidFill>
              </a:rPr>
              <a:t>).  </a:t>
            </a:r>
            <a:r>
              <a:rPr lang="en-US" dirty="0">
                <a:solidFill>
                  <a:schemeClr val="tx1"/>
                </a:solidFill>
              </a:rPr>
              <a:t>Also saves z</a:t>
            </a:r>
            <a:r>
              <a:rPr lang="en-US" dirty="0" smtClean="0">
                <a:solidFill>
                  <a:schemeClr val="tx1"/>
                </a:solidFill>
              </a:rPr>
              <a:t>^[L] </a:t>
            </a:r>
            <a:r>
              <a:rPr lang="en-US" dirty="0">
                <a:solidFill>
                  <a:schemeClr val="tx1"/>
                </a:solidFill>
              </a:rPr>
              <a:t>for later use in </a:t>
            </a:r>
            <a:r>
              <a:rPr lang="en-US" dirty="0" err="1">
                <a:solidFill>
                  <a:schemeClr val="tx1"/>
                </a:solidFill>
              </a:rPr>
              <a:t>backprop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738080" cy="55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044720"/>
                <a:ext cx="10756800" cy="5543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287383" y="308379"/>
            <a:ext cx="11441057" cy="90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Backprop</a:t>
            </a:r>
            <a:r>
              <a:rPr lang="en-US" sz="2400" b="1" dirty="0" smtClean="0">
                <a:solidFill>
                  <a:schemeClr val="tx1"/>
                </a:solidFill>
              </a:rPr>
              <a:t> from right to left: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box takes in da^[L]  (this will eventually come from cost function), cache value z^[L], and w^[L],b^[L]; and returns da^[L-1] as well as gradient vectors </a:t>
            </a:r>
            <a:r>
              <a:rPr lang="en-US" dirty="0" err="1" smtClean="0">
                <a:solidFill>
                  <a:schemeClr val="tx1"/>
                </a:solidFill>
              </a:rPr>
              <a:t>dw</a:t>
            </a:r>
            <a:r>
              <a:rPr lang="en-US" dirty="0" smtClean="0">
                <a:solidFill>
                  <a:schemeClr val="tx1"/>
                </a:solidFill>
              </a:rPr>
              <a:t>^[L] and </a:t>
            </a:r>
            <a:r>
              <a:rPr lang="en-US" dirty="0" err="1" smtClean="0">
                <a:solidFill>
                  <a:schemeClr val="tx1"/>
                </a:solidFill>
              </a:rPr>
              <a:t>db</a:t>
            </a:r>
            <a:r>
              <a:rPr lang="en-US" dirty="0" smtClean="0">
                <a:solidFill>
                  <a:schemeClr val="tx1"/>
                </a:solidFill>
              </a:rPr>
              <a:t>^[L], and internal variable </a:t>
            </a:r>
            <a:r>
              <a:rPr lang="en-US" dirty="0" err="1" smtClean="0">
                <a:solidFill>
                  <a:schemeClr val="tx1"/>
                </a:solidFill>
              </a:rPr>
              <a:t>dz</a:t>
            </a:r>
            <a:r>
              <a:rPr lang="en-US" dirty="0" smtClean="0">
                <a:solidFill>
                  <a:schemeClr val="tx1"/>
                </a:solidFill>
              </a:rPr>
              <a:t>^[L].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68789" y="5932669"/>
            <a:ext cx="345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dw</a:t>
            </a:r>
            <a:r>
              <a:rPr lang="en-US" dirty="0" smtClean="0"/>
              <a:t> and </a:t>
            </a:r>
            <a:r>
              <a:rPr lang="en-US" dirty="0" err="1" smtClean="0"/>
              <a:t>db</a:t>
            </a:r>
            <a:r>
              <a:rPr lang="en-US" dirty="0" smtClean="0"/>
              <a:t> are the terms we want to update our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2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Forward and backward</a:t>
            </a:r>
          </a:p>
          <a:p>
            <a:pPr algn="ctr"/>
            <a:r>
              <a:rPr lang="en-US" sz="6000" dirty="0"/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35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>
                <a:blip r:embed="rId2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>
                <a:blip r:embed="rId3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51090374-A8B8-4C5F-BE5C-E7F87D9B6566}"/>
                  </a:ext>
                </a:extLst>
              </p14:cNvPr>
              <p14:cNvContentPartPr/>
              <p14:nvPr/>
            </p14:nvContentPartPr>
            <p14:xfrm>
              <a:off x="298440" y="1244520"/>
              <a:ext cx="11151000" cy="490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80" y="1235160"/>
                <a:ext cx="11169720" cy="4927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9937376" y="1784845"/>
            <a:ext cx="211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broadcasting will be used for b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10945906" y="2431176"/>
            <a:ext cx="47065" cy="5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3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>
                <a:blip r:embed="rId2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>
                <a:blip r:embed="rId3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xmlns="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2718DA86-5230-489D-A548-25A5B02D444B}"/>
                  </a:ext>
                </a:extLst>
              </p14:cNvPr>
              <p14:cNvContentPartPr/>
              <p14:nvPr/>
            </p14:nvContentPartPr>
            <p14:xfrm>
              <a:off x="285840" y="1378080"/>
              <a:ext cx="11874600" cy="515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18DA86-5230-489D-A548-25A5B02D44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80" y="1368720"/>
                <a:ext cx="11893320" cy="5175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3683726" y="1041354"/>
            <a:ext cx="21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Elementwise product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34388" y="1378080"/>
            <a:ext cx="1150675" cy="1521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840" y="5810200"/>
            <a:ext cx="112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last week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387" y="3073968"/>
            <a:ext cx="1120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blue equations for arbitrary deep </a:t>
            </a:r>
            <a:r>
              <a:rPr lang="en-US" dirty="0" err="1" smtClean="0"/>
              <a:t>nnets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3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8C545EE1-5286-43CB-96B8-90B6DF0C654F}"/>
                  </a:ext>
                </a:extLst>
              </p14:cNvPr>
              <p14:cNvContentPartPr/>
              <p14:nvPr/>
            </p14:nvContentPartPr>
            <p14:xfrm>
              <a:off x="1054080" y="1212840"/>
              <a:ext cx="11068560" cy="54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203480"/>
                <a:ext cx="11087280" cy="5435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3268393" y="2913017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927487" y="2181498"/>
                <a:ext cx="219515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487" y="2181498"/>
                <a:ext cx="2195153" cy="586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3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277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Forward and backward functions</vt:lpstr>
      <vt:lpstr>Forward and backward functions</vt:lpstr>
      <vt:lpstr>Forward and backward functions</vt:lpstr>
      <vt:lpstr>PowerPoint Presentation</vt:lpstr>
      <vt:lpstr>Forward propagation for layer l </vt:lpstr>
      <vt:lpstr>Backward propagation for layer l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Raymond Ptucha</cp:lastModifiedBy>
  <cp:revision>12</cp:revision>
  <dcterms:created xsi:type="dcterms:W3CDTF">2017-07-10T16:49:40Z</dcterms:created>
  <dcterms:modified xsi:type="dcterms:W3CDTF">2017-10-21T21:33:01Z</dcterms:modified>
</cp:coreProperties>
</file>