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33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2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3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7">2910 15522 0,'0'18'0,"18"0"31,17 52-15,36 1-1,-18-36-15,-18 0 0,53 18 16,-52-18-1,-1 1-15,18-1 16,-36-17-16,1-1 0,0 1 16,-1-18-16,-34 0 15</inkml:trace>
  <inkml:trace contextRef="#ctx0" brushRef="#br0" timeOffset="41660.1273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4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5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3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7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5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6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4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9">20867 14799 0,'17'0'16,"1"0"-16,17 0 0,36-18 16,-36 18-16,0-17 15,-17 17-15,17 0 0,-35-18 16</inkml:trace>
  <inkml:trace contextRef="#ctx0" brushRef="#br0" timeOffset="159111.8548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6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5">23036 15505 0,'53'17'16,"-17"1"-16,52-18 15,-53-18-15,0 18 16,-17-17-16</inkml:trace>
  <inkml:trace contextRef="#ctx0" brushRef="#br0" timeOffset="161791.804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5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2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5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2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4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91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4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51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5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3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9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2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51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8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2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4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2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6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11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7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7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7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7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7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2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401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3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9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5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4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91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4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3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6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5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2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4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2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2">10848 13300 0,'0'-18'0,"18"18"16,-1 0 15,1 18-15,-1-18-1</inkml:trace>
  <inkml:trace contextRef="#ctx0" brushRef="#br4" timeOffset="282592.0279">10989 13229 0,'18'0'15,"-1"0"1</inkml:trace>
  <inkml:trace contextRef="#ctx0" brushRef="#br4" timeOffset="282854.0527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2">4815 11994 0,'0'71'15,"18"-18"1,-18 17 0,0 1-1,0-36-15,0 18 16,18-53-16,-1 0 16</inkml:trace>
  <inkml:trace contextRef="#ctx0" brushRef="#br0" timeOffset="294539.6978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7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7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8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8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7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21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7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2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2">29475 10689 0,'-18'0'16,"18"18"-16,-18-1 0,18 1 15,0 35 1,0-35-16,0 35 16,18-18-16,35 0 15,-35-17-15,-1-1 0,18-17 16,-17 0-16</inkml:trace>
  <inkml:trace contextRef="#ctx0" brushRef="#br1" timeOffset="81433.9922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14BB-6417-E74E-B837-C61A3A1A556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29C9D-24E2-E24F-9C38-63FB2D3B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83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6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2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364D-B428-C14F-85BB-541EF3F1879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12" Type="http://schemas.openxmlformats.org/officeDocument/2006/relationships/customXml" Target="../ink/ink2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NULL"/><Relationship Id="rId10" Type="http://schemas.openxmlformats.org/officeDocument/2006/relationships/customXml" Target="../ink/ink1.xml"/><Relationship Id="rId4" Type="http://schemas.openxmlformats.org/officeDocument/2006/relationships/image" Target="NUL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.png"/><Relationship Id="rId21" Type="http://schemas.openxmlformats.org/officeDocument/2006/relationships/image" Target="../media/image130.png"/><Relationship Id="rId34" Type="http://schemas.openxmlformats.org/officeDocument/2006/relationships/image" Target="../media/image23.png"/><Relationship Id="rId17" Type="http://schemas.openxmlformats.org/officeDocument/2006/relationships/image" Target="NULL"/><Relationship Id="rId25" Type="http://schemas.openxmlformats.org/officeDocument/2006/relationships/image" Target="../media/image15.png"/><Relationship Id="rId33" Type="http://schemas.openxmlformats.org/officeDocument/2006/relationships/image" Target="../media/image22.png"/><Relationship Id="rId16" Type="http://schemas.openxmlformats.org/officeDocument/2006/relationships/image" Target="NULL"/><Relationship Id="rId20" Type="http://schemas.openxmlformats.org/officeDocument/2006/relationships/image" Target="../media/image80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2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.png"/><Relationship Id="rId19" Type="http://schemas.openxmlformats.org/officeDocument/2006/relationships/image" Target="../media/image110.png"/><Relationship Id="rId31" Type="http://schemas.openxmlformats.org/officeDocument/2006/relationships/image" Target="../media/image19.png"/><Relationship Id="rId14" Type="http://schemas.openxmlformats.org/officeDocument/2006/relationships/image" Target="NULL"/><Relationship Id="rId9" Type="http://schemas.openxmlformats.org/officeDocument/2006/relationships/image" Target="../media/image21.png"/><Relationship Id="rId27" Type="http://schemas.openxmlformats.org/officeDocument/2006/relationships/image" Target="../media/image17.png"/><Relationship Id="rId30" Type="http://schemas.openxmlformats.org/officeDocument/2006/relationships/image" Target="../media/image18.png"/><Relationship Id="rId35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4054584" y="1655423"/>
            <a:ext cx="24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Simplify and say b=0</a:t>
            </a:r>
          </a:p>
          <a:p>
            <a:r>
              <a:rPr lang="en-US" sz="1400" smtClean="0"/>
              <a:t>(Use python broadcasting for b)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1695" y="6043180"/>
            <a:ext cx="1744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 of first step</a:t>
            </a:r>
          </a:p>
          <a:p>
            <a:r>
              <a:rPr lang="en-US" sz="1400" dirty="0" smtClean="0"/>
              <a:t>Other steps similar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xmlns="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73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Raymond Ptucha</cp:lastModifiedBy>
  <cp:revision>32</cp:revision>
  <dcterms:created xsi:type="dcterms:W3CDTF">2017-07-05T22:00:22Z</dcterms:created>
  <dcterms:modified xsi:type="dcterms:W3CDTF">2017-10-10T14:04:32Z</dcterms:modified>
</cp:coreProperties>
</file>