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80071" autoAdjust="0"/>
  </p:normalViewPr>
  <p:slideViewPr>
    <p:cSldViewPr snapToGrid="0" snapToObjects="1">
      <p:cViewPr varScale="1">
        <p:scale>
          <a:sx n="48" d="100"/>
          <a:sy n="48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-1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5642-15F2-44AD-A0C4-DC1F644B94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7F2D6-464C-46FD-938C-37B4454C3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 almost always better than sigmoid as the mean center on 0, not 0.5; except for perhaps binary classification for</a:t>
            </a:r>
            <a:r>
              <a:rPr lang="en-US" baseline="0" dirty="0" smtClean="0"/>
              <a:t> output layer…</a:t>
            </a:r>
          </a:p>
          <a:p>
            <a:r>
              <a:rPr lang="en-US" baseline="0" dirty="0" smtClean="0"/>
              <a:t>Downsides for both sigmoid and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 is the gradient goes very small for larger inputs.</a:t>
            </a:r>
          </a:p>
          <a:p>
            <a:r>
              <a:rPr lang="en-US" baseline="0" dirty="0" err="1" smtClean="0"/>
              <a:t>ReLU</a:t>
            </a:r>
            <a:r>
              <a:rPr lang="en-US" baseline="0" dirty="0" smtClean="0"/>
              <a:t> generally better than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; and leaky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generally better than </a:t>
            </a:r>
            <a:r>
              <a:rPr lang="en-US" baseline="0" dirty="0" err="1" smtClean="0"/>
              <a:t>ReLU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F2D6-464C-46FD-938C-37B4454C3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use sigmoid,</a:t>
            </a:r>
            <a:r>
              <a:rPr lang="en-US" baseline="0" dirty="0" smtClean="0"/>
              <a:t> except for perhaps last layer in binary </a:t>
            </a:r>
            <a:r>
              <a:rPr lang="en-US" baseline="0" dirty="0" err="1" smtClean="0"/>
              <a:t>nnet</a:t>
            </a:r>
            <a:endParaRPr lang="en-US" baseline="0" dirty="0" smtClean="0"/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 instead of sigmoid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better than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, so use that instead</a:t>
            </a:r>
          </a:p>
          <a:p>
            <a:r>
              <a:rPr lang="en-US" baseline="0" dirty="0" smtClean="0"/>
              <a:t>Leaky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with max(0.01z,z) better than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, but not used as much.  The 0.01 is a tuning parameter that does not make that much of </a:t>
            </a:r>
            <a:r>
              <a:rPr lang="en-US" baseline="0" smtClean="0"/>
              <a:t>a difference.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F2D6-464C-46FD-938C-37B4454C3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144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Activation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18</cp:revision>
  <dcterms:created xsi:type="dcterms:W3CDTF">2017-07-06T01:31:26Z</dcterms:created>
  <dcterms:modified xsi:type="dcterms:W3CDTF">2017-10-10T14:04:18Z</dcterms:modified>
</cp:coreProperties>
</file>