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558" autoAdjust="0"/>
  </p:normalViewPr>
  <p:slideViewPr>
    <p:cSldViewPr snapToGrid="0" snapToObjects="1">
      <p:cViewPr varScale="1">
        <p:scale>
          <a:sx n="61" d="100"/>
          <a:sy n="61" d="100"/>
        </p:scale>
        <p:origin x="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2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3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7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5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5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5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5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7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6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6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4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4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8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7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9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9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7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1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7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9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8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2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6AFA5-DD54-4C77-B5CF-EF08B5EEFEF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369-6E90-4800-B968-B1C24AAA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last output</a:t>
            </a:r>
            <a:r>
              <a:rPr lang="en-US" baseline="0" dirty="0" smtClean="0"/>
              <a:t> layer, you can use a linear activation function (no activation function), so that outputs are unchanged, and can represent, say housing cost </a:t>
            </a:r>
            <a:r>
              <a:rPr lang="en-US" baseline="0" smtClean="0"/>
              <a:t>in dollars.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B27C-53B8-7745-B673-BAF3F637747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5892800" y="352180"/>
            <a:ext cx="5249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nonlinear activation function, otherwise </a:t>
            </a:r>
            <a:r>
              <a:rPr lang="en-US" dirty="0" err="1" smtClean="0"/>
              <a:t>yhat</a:t>
            </a:r>
            <a:r>
              <a:rPr lang="en-US" dirty="0" smtClean="0"/>
              <a:t> is just a linear comb of X, no matter how many layers!</a:t>
            </a:r>
          </a:p>
          <a:p>
            <a:r>
              <a:rPr lang="en-US" dirty="0" smtClean="0"/>
              <a:t>(could then represent all as a single layer)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Activation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Raymond Ptucha</cp:lastModifiedBy>
  <cp:revision>10</cp:revision>
  <dcterms:created xsi:type="dcterms:W3CDTF">2017-07-06T18:36:00Z</dcterms:created>
  <dcterms:modified xsi:type="dcterms:W3CDTF">2017-10-10T14:09:15Z</dcterms:modified>
</cp:coreProperties>
</file>