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4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3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4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3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8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8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8">13529 5045 0,'0'35'16,"-35"0"0,17 1-1,0-19-15,1 1 0,-18 17 16,-1-17-1,19-18-15</inkml:trace>
  <inkml:trace contextRef="#ctx0" brushRef="#br0" timeOffset="91408.7372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5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4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4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6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6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5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7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6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3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9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5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6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5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4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4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6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9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9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7">15117 16528 0,'52'-18'16,"1"18"-1,-17-18-15,-1 18 16,0-17-16,18 17 16,-35-18-16</inkml:trace>
  <inkml:trace contextRef="#ctx0" brushRef="#br0" timeOffset="271242.6868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7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7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8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4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7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5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4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1">7920 11377 0,'18'0'15,"17"0"-15,0 0 16,18 0-1,-18 0-15,1 0 0,34 0 16,-52 0-16,-1 0 16</inkml:trace>
  <inkml:trace contextRef="#ctx0" brushRef="#br0" timeOffset="44749.5613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4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2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8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5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2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5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4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1">15381 9066 0,'35'0'16,"1"18"0,17-18-1,0 18-15,-18-18 16,-18 17-16</inkml:trace>
  <inkml:trace contextRef="#ctx0" brushRef="#br0" timeOffset="140730.2245">15469 9208 0,'36'17'15,"-19"-17"-15,1 0 16,17 0-16,-17 0 15,-1 0 1</inkml:trace>
  <inkml:trace contextRef="#ctx0" brushRef="#br0" timeOffset="141197.4505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7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04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6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5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6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7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9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8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2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9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7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7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8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7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7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9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7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7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7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8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7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8269775" y="1657047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inputs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0476" y="1668656"/>
            <a:ext cx="129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hidden units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1905" y="182746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outputs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8445" y="180715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[1]×n[0]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0195" y="17748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[1]×1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0245" y="1808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n[2]×n[1]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4105" y="124795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n[2]×1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1552" y="2733670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9544050" y="1260242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is 1×m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5280" y="275463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</a:t>
            </a:r>
            <a:r>
              <a:rPr lang="en-US" dirty="0" err="1" smtClean="0"/>
              <a:t>horiz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84043" y="2939296"/>
            <a:ext cx="17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(n</a:t>
            </a:r>
            <a:r>
              <a:rPr lang="en-US" baseline="30000" dirty="0" smtClean="0"/>
              <a:t>[2]</a:t>
            </a:r>
            <a:r>
              <a:rPr lang="en-US" dirty="0" smtClean="0"/>
              <a:t>×1) instead of (n</a:t>
            </a:r>
            <a:r>
              <a:rPr lang="en-US" baseline="30000" dirty="0" smtClean="0"/>
              <a:t>[2]</a:t>
            </a:r>
            <a:r>
              <a:rPr lang="en-US" dirty="0" smtClean="0"/>
              <a:t>,)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5995" y="4366316"/>
            <a:ext cx="10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</a:t>
            </a:r>
            <a:r>
              <a:rPr lang="en-US" baseline="30000" dirty="0" smtClean="0"/>
              <a:t>[1]</a:t>
            </a:r>
            <a:r>
              <a:rPr lang="en-US" dirty="0" smtClean="0"/>
              <a:t>×m)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31905" y="4506518"/>
            <a:ext cx="10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</a:t>
            </a:r>
            <a:r>
              <a:rPr lang="en-US" baseline="30000" dirty="0" smtClean="0"/>
              <a:t>[1]</a:t>
            </a:r>
            <a:r>
              <a:rPr lang="en-US" dirty="0" smtClean="0"/>
              <a:t>×m)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2429" y="4691184"/>
            <a:ext cx="63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“.*”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Gradient descent for neural networks</vt:lpstr>
      <vt:lpstr>Formulas for computing derivatives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7</cp:revision>
  <dcterms:created xsi:type="dcterms:W3CDTF">2017-07-06T20:06:16Z</dcterms:created>
  <dcterms:modified xsi:type="dcterms:W3CDTF">2017-10-15T00:21:21Z</dcterms:modified>
</cp:coreProperties>
</file>