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3" r:id="rId7"/>
    <p:sldId id="264" r:id="rId8"/>
    <p:sldId id="265" r:id="rId9"/>
    <p:sldId id="266"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E212467-FDA6-445C-9971-485D2ABE6995}" v="1466" dt="2025-05-13T17:12:46.8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uckhurst" userId="e27bcf5138034369" providerId="LiveId" clId="{9E212467-FDA6-445C-9971-485D2ABE6995}"/>
    <pc:docChg chg="undo redo custSel addSld delSld modSld sldOrd">
      <pc:chgData name="Ben Buckhurst" userId="e27bcf5138034369" providerId="LiveId" clId="{9E212467-FDA6-445C-9971-485D2ABE6995}" dt="2025-05-13T23:40:57.877" v="17921" actId="20577"/>
      <pc:docMkLst>
        <pc:docMk/>
      </pc:docMkLst>
      <pc:sldChg chg="addSp delSp modSp mod ord">
        <pc:chgData name="Ben Buckhurst" userId="e27bcf5138034369" providerId="LiveId" clId="{9E212467-FDA6-445C-9971-485D2ABE6995}" dt="2025-05-13T06:38:08.549" v="15882" actId="11529"/>
        <pc:sldMkLst>
          <pc:docMk/>
          <pc:sldMk cId="3449982148" sldId="256"/>
        </pc:sldMkLst>
        <pc:spChg chg="mod">
          <ac:chgData name="Ben Buckhurst" userId="e27bcf5138034369" providerId="LiveId" clId="{9E212467-FDA6-445C-9971-485D2ABE6995}" dt="2025-05-11T14:48:30.137" v="163" actId="1076"/>
          <ac:spMkLst>
            <pc:docMk/>
            <pc:sldMk cId="3449982148" sldId="256"/>
            <ac:spMk id="5" creationId="{691C7006-9883-8570-B984-5434E386A8D8}"/>
          </ac:spMkLst>
        </pc:spChg>
        <pc:spChg chg="mod">
          <ac:chgData name="Ben Buckhurst" userId="e27bcf5138034369" providerId="LiveId" clId="{9E212467-FDA6-445C-9971-485D2ABE6995}" dt="2025-05-12T20:46:49.243" v="13362" actId="1036"/>
          <ac:spMkLst>
            <pc:docMk/>
            <pc:sldMk cId="3449982148" sldId="256"/>
            <ac:spMk id="9" creationId="{FA7B9D3B-CEB6-DD9F-AAA7-FB163AEF618A}"/>
          </ac:spMkLst>
        </pc:spChg>
        <pc:spChg chg="mod">
          <ac:chgData name="Ben Buckhurst" userId="e27bcf5138034369" providerId="LiveId" clId="{9E212467-FDA6-445C-9971-485D2ABE6995}" dt="2025-05-13T06:37:29.788" v="15874" actId="1076"/>
          <ac:spMkLst>
            <pc:docMk/>
            <pc:sldMk cId="3449982148" sldId="256"/>
            <ac:spMk id="10" creationId="{4C7D4C41-7DCA-1857-4B99-F8B00F9B349B}"/>
          </ac:spMkLst>
        </pc:spChg>
        <pc:spChg chg="mod">
          <ac:chgData name="Ben Buckhurst" userId="e27bcf5138034369" providerId="LiveId" clId="{9E212467-FDA6-445C-9971-485D2ABE6995}" dt="2025-05-12T20:47:25.981" v="13450" actId="1038"/>
          <ac:spMkLst>
            <pc:docMk/>
            <pc:sldMk cId="3449982148" sldId="256"/>
            <ac:spMk id="14" creationId="{F59DCE06-FCBA-E89D-B8B7-15F334713D9A}"/>
          </ac:spMkLst>
        </pc:spChg>
        <pc:spChg chg="mod">
          <ac:chgData name="Ben Buckhurst" userId="e27bcf5138034369" providerId="LiveId" clId="{9E212467-FDA6-445C-9971-485D2ABE6995}" dt="2025-05-12T20:46:49.243" v="13362" actId="1036"/>
          <ac:spMkLst>
            <pc:docMk/>
            <pc:sldMk cId="3449982148" sldId="256"/>
            <ac:spMk id="18" creationId="{AF1495DE-500B-CBD7-A1F6-84D0082C34A6}"/>
          </ac:spMkLst>
        </pc:spChg>
        <pc:spChg chg="mod">
          <ac:chgData name="Ben Buckhurst" userId="e27bcf5138034369" providerId="LiveId" clId="{9E212467-FDA6-445C-9971-485D2ABE6995}" dt="2025-05-12T20:44:37.861" v="13151" actId="1076"/>
          <ac:spMkLst>
            <pc:docMk/>
            <pc:sldMk cId="3449982148" sldId="256"/>
            <ac:spMk id="19" creationId="{5F293D3C-4719-AA85-94CD-4B46DC38C09B}"/>
          </ac:spMkLst>
        </pc:spChg>
        <pc:spChg chg="mod">
          <ac:chgData name="Ben Buckhurst" userId="e27bcf5138034369" providerId="LiveId" clId="{9E212467-FDA6-445C-9971-485D2ABE6995}" dt="2025-05-12T20:47:25.981" v="13450" actId="1038"/>
          <ac:spMkLst>
            <pc:docMk/>
            <pc:sldMk cId="3449982148" sldId="256"/>
            <ac:spMk id="25" creationId="{6AC3CBCF-F13E-3354-0E72-2C0C31102D9D}"/>
          </ac:spMkLst>
        </pc:spChg>
        <pc:spChg chg="mod">
          <ac:chgData name="Ben Buckhurst" userId="e27bcf5138034369" providerId="LiveId" clId="{9E212467-FDA6-445C-9971-485D2ABE6995}" dt="2025-05-12T20:47:25.981" v="13450" actId="1038"/>
          <ac:spMkLst>
            <pc:docMk/>
            <pc:sldMk cId="3449982148" sldId="256"/>
            <ac:spMk id="28" creationId="{4FF30DC9-1797-EA45-B45D-13EFC9F1E8BD}"/>
          </ac:spMkLst>
        </pc:spChg>
        <pc:spChg chg="mod">
          <ac:chgData name="Ben Buckhurst" userId="e27bcf5138034369" providerId="LiveId" clId="{9E212467-FDA6-445C-9971-485D2ABE6995}" dt="2025-05-12T20:46:49.243" v="13362" actId="1036"/>
          <ac:spMkLst>
            <pc:docMk/>
            <pc:sldMk cId="3449982148" sldId="256"/>
            <ac:spMk id="39" creationId="{DBCD5217-F429-3173-86AC-DA57C71017F9}"/>
          </ac:spMkLst>
        </pc:spChg>
        <pc:spChg chg="mod">
          <ac:chgData name="Ben Buckhurst" userId="e27bcf5138034369" providerId="LiveId" clId="{9E212467-FDA6-445C-9971-485D2ABE6995}" dt="2025-05-12T20:46:49.243" v="13362" actId="1036"/>
          <ac:spMkLst>
            <pc:docMk/>
            <pc:sldMk cId="3449982148" sldId="256"/>
            <ac:spMk id="49" creationId="{0F2311E6-8984-59FB-10CB-5117B2563FE8}"/>
          </ac:spMkLst>
        </pc:spChg>
        <pc:spChg chg="del mod">
          <ac:chgData name="Ben Buckhurst" userId="e27bcf5138034369" providerId="LiveId" clId="{9E212467-FDA6-445C-9971-485D2ABE6995}" dt="2025-05-12T20:37:42.672" v="12939" actId="478"/>
          <ac:spMkLst>
            <pc:docMk/>
            <pc:sldMk cId="3449982148" sldId="256"/>
            <ac:spMk id="50" creationId="{CBCFABAF-245F-B520-0B71-4D8624EF1BC6}"/>
          </ac:spMkLst>
        </pc:spChg>
        <pc:spChg chg="mod">
          <ac:chgData name="Ben Buckhurst" userId="e27bcf5138034369" providerId="LiveId" clId="{9E212467-FDA6-445C-9971-485D2ABE6995}" dt="2025-05-12T20:47:25.981" v="13450" actId="1038"/>
          <ac:spMkLst>
            <pc:docMk/>
            <pc:sldMk cId="3449982148" sldId="256"/>
            <ac:spMk id="57" creationId="{BB810831-54AD-C595-B6E3-3BFF859616FE}"/>
          </ac:spMkLst>
        </pc:spChg>
        <pc:spChg chg="mod">
          <ac:chgData name="Ben Buckhurst" userId="e27bcf5138034369" providerId="LiveId" clId="{9E212467-FDA6-445C-9971-485D2ABE6995}" dt="2025-05-12T20:47:25.981" v="13450" actId="1038"/>
          <ac:spMkLst>
            <pc:docMk/>
            <pc:sldMk cId="3449982148" sldId="256"/>
            <ac:spMk id="60" creationId="{7CEF4177-5E0B-C817-F10F-DFBE2D36F884}"/>
          </ac:spMkLst>
        </pc:spChg>
        <pc:spChg chg="mod">
          <ac:chgData name="Ben Buckhurst" userId="e27bcf5138034369" providerId="LiveId" clId="{9E212467-FDA6-445C-9971-485D2ABE6995}" dt="2025-05-12T20:46:49.243" v="13362" actId="1036"/>
          <ac:spMkLst>
            <pc:docMk/>
            <pc:sldMk cId="3449982148" sldId="256"/>
            <ac:spMk id="61" creationId="{5338708F-4DDC-2306-DF13-5B33513773D4}"/>
          </ac:spMkLst>
        </pc:spChg>
        <pc:spChg chg="mod">
          <ac:chgData name="Ben Buckhurst" userId="e27bcf5138034369" providerId="LiveId" clId="{9E212467-FDA6-445C-9971-485D2ABE6995}" dt="2025-05-11T14:56:40.681" v="246" actId="1076"/>
          <ac:spMkLst>
            <pc:docMk/>
            <pc:sldMk cId="3449982148" sldId="256"/>
            <ac:spMk id="68" creationId="{A1BFF78B-0523-DEB6-F454-7DBD2F1B3628}"/>
          </ac:spMkLst>
        </pc:spChg>
        <pc:spChg chg="mod">
          <ac:chgData name="Ben Buckhurst" userId="e27bcf5138034369" providerId="LiveId" clId="{9E212467-FDA6-445C-9971-485D2ABE6995}" dt="2025-05-11T14:56:45.928" v="247" actId="1076"/>
          <ac:spMkLst>
            <pc:docMk/>
            <pc:sldMk cId="3449982148" sldId="256"/>
            <ac:spMk id="88" creationId="{5FBA9496-A0FD-B57B-2AA1-A51A10A6812A}"/>
          </ac:spMkLst>
        </pc:spChg>
        <pc:spChg chg="mod">
          <ac:chgData name="Ben Buckhurst" userId="e27bcf5138034369" providerId="LiveId" clId="{9E212467-FDA6-445C-9971-485D2ABE6995}" dt="2025-05-12T20:47:25.981" v="13450" actId="1038"/>
          <ac:spMkLst>
            <pc:docMk/>
            <pc:sldMk cId="3449982148" sldId="256"/>
            <ac:spMk id="89" creationId="{79B0D36B-E33B-A918-0884-D771B99F0B13}"/>
          </ac:spMkLst>
        </pc:spChg>
        <pc:spChg chg="mod">
          <ac:chgData name="Ben Buckhurst" userId="e27bcf5138034369" providerId="LiveId" clId="{9E212467-FDA6-445C-9971-485D2ABE6995}" dt="2025-05-12T20:47:25.981" v="13450" actId="1038"/>
          <ac:spMkLst>
            <pc:docMk/>
            <pc:sldMk cId="3449982148" sldId="256"/>
            <ac:spMk id="94" creationId="{F3D7C63E-910D-00D8-C60D-E974893253EF}"/>
          </ac:spMkLst>
        </pc:spChg>
        <pc:spChg chg="mod">
          <ac:chgData name="Ben Buckhurst" userId="e27bcf5138034369" providerId="LiveId" clId="{9E212467-FDA6-445C-9971-485D2ABE6995}" dt="2025-05-12T20:41:40.908" v="13011" actId="1076"/>
          <ac:spMkLst>
            <pc:docMk/>
            <pc:sldMk cId="3449982148" sldId="256"/>
            <ac:spMk id="98" creationId="{37BE297D-900B-4B5B-924F-3BEA833FDA27}"/>
          </ac:spMkLst>
        </pc:spChg>
        <pc:spChg chg="del mod">
          <ac:chgData name="Ben Buckhurst" userId="e27bcf5138034369" providerId="LiveId" clId="{9E212467-FDA6-445C-9971-485D2ABE6995}" dt="2025-05-12T20:39:49.055" v="12965" actId="478"/>
          <ac:spMkLst>
            <pc:docMk/>
            <pc:sldMk cId="3449982148" sldId="256"/>
            <ac:spMk id="106" creationId="{BB7BEB50-C704-E47D-7435-ABCADBAE1DB2}"/>
          </ac:spMkLst>
        </pc:spChg>
        <pc:spChg chg="mod">
          <ac:chgData name="Ben Buckhurst" userId="e27bcf5138034369" providerId="LiveId" clId="{9E212467-FDA6-445C-9971-485D2ABE6995}" dt="2025-05-12T20:43:10.027" v="13035" actId="1076"/>
          <ac:spMkLst>
            <pc:docMk/>
            <pc:sldMk cId="3449982148" sldId="256"/>
            <ac:spMk id="107" creationId="{017EDE0A-8D26-E9FB-E944-0461FFDA2C3E}"/>
          </ac:spMkLst>
        </pc:spChg>
        <pc:spChg chg="mod">
          <ac:chgData name="Ben Buckhurst" userId="e27bcf5138034369" providerId="LiveId" clId="{9E212467-FDA6-445C-9971-485D2ABE6995}" dt="2025-05-12T20:41:36.086" v="13010" actId="1076"/>
          <ac:spMkLst>
            <pc:docMk/>
            <pc:sldMk cId="3449982148" sldId="256"/>
            <ac:spMk id="182" creationId="{F6D1A468-3078-DB16-1E52-ED6D6792A949}"/>
          </ac:spMkLst>
        </pc:spChg>
        <pc:spChg chg="mod">
          <ac:chgData name="Ben Buckhurst" userId="e27bcf5138034369" providerId="LiveId" clId="{9E212467-FDA6-445C-9971-485D2ABE6995}" dt="2025-05-12T20:47:25.981" v="13450" actId="1038"/>
          <ac:spMkLst>
            <pc:docMk/>
            <pc:sldMk cId="3449982148" sldId="256"/>
            <ac:spMk id="187" creationId="{6331A038-572E-C12C-CD7C-97B2BE710CB8}"/>
          </ac:spMkLst>
        </pc:spChg>
        <pc:spChg chg="mod">
          <ac:chgData name="Ben Buckhurst" userId="e27bcf5138034369" providerId="LiveId" clId="{9E212467-FDA6-445C-9971-485D2ABE6995}" dt="2025-05-12T20:47:25.981" v="13450" actId="1038"/>
          <ac:spMkLst>
            <pc:docMk/>
            <pc:sldMk cId="3449982148" sldId="256"/>
            <ac:spMk id="197" creationId="{43500BA0-1EF7-B2A6-E93E-897EB91E2A43}"/>
          </ac:spMkLst>
        </pc:spChg>
        <pc:spChg chg="add mod">
          <ac:chgData name="Ben Buckhurst" userId="e27bcf5138034369" providerId="LiveId" clId="{9E212467-FDA6-445C-9971-485D2ABE6995}" dt="2025-05-12T20:47:41.678" v="13456" actId="1076"/>
          <ac:spMkLst>
            <pc:docMk/>
            <pc:sldMk cId="3449982148" sldId="256"/>
            <ac:spMk id="455" creationId="{890ABC52-70F7-2FDF-7324-91A40A0CB5AA}"/>
          </ac:spMkLst>
        </pc:spChg>
        <pc:spChg chg="add mod">
          <ac:chgData name="Ben Buckhurst" userId="e27bcf5138034369" providerId="LiveId" clId="{9E212467-FDA6-445C-9971-485D2ABE6995}" dt="2025-05-12T20:47:49.704" v="13459" actId="403"/>
          <ac:spMkLst>
            <pc:docMk/>
            <pc:sldMk cId="3449982148" sldId="256"/>
            <ac:spMk id="574" creationId="{1333E223-980C-2FB8-1593-A4F6277FCC21}"/>
          </ac:spMkLst>
        </pc:spChg>
        <pc:cxnChg chg="del mod">
          <ac:chgData name="Ben Buckhurst" userId="e27bcf5138034369" providerId="LiveId" clId="{9E212467-FDA6-445C-9971-485D2ABE6995}" dt="2025-05-12T20:40:02.002" v="12970" actId="478"/>
          <ac:cxnSpMkLst>
            <pc:docMk/>
            <pc:sldMk cId="3449982148" sldId="256"/>
            <ac:cxnSpMk id="12" creationId="{B6E7DD54-E02D-0D43-B06F-A671E30AE9FE}"/>
          </ac:cxnSpMkLst>
        </pc:cxnChg>
        <pc:cxnChg chg="del mod">
          <ac:chgData name="Ben Buckhurst" userId="e27bcf5138034369" providerId="LiveId" clId="{9E212467-FDA6-445C-9971-485D2ABE6995}" dt="2025-05-13T06:35:37.414" v="15845" actId="478"/>
          <ac:cxnSpMkLst>
            <pc:docMk/>
            <pc:sldMk cId="3449982148" sldId="256"/>
            <ac:cxnSpMk id="16" creationId="{DD24FAAC-99DA-F44E-28F3-54B8441CECEC}"/>
          </ac:cxnSpMkLst>
        </pc:cxnChg>
        <pc:cxnChg chg="del mod">
          <ac:chgData name="Ben Buckhurst" userId="e27bcf5138034369" providerId="LiveId" clId="{9E212467-FDA6-445C-9971-485D2ABE6995}" dt="2025-05-13T06:34:48.622" v="15830" actId="478"/>
          <ac:cxnSpMkLst>
            <pc:docMk/>
            <pc:sldMk cId="3449982148" sldId="256"/>
            <ac:cxnSpMk id="21" creationId="{668580A7-6306-72CA-D4A4-89E0F6562DA8}"/>
          </ac:cxnSpMkLst>
        </pc:cxnChg>
        <pc:cxnChg chg="del mod">
          <ac:chgData name="Ben Buckhurst" userId="e27bcf5138034369" providerId="LiveId" clId="{9E212467-FDA6-445C-9971-485D2ABE6995}" dt="2025-05-13T06:34:45.249" v="15829" actId="478"/>
          <ac:cxnSpMkLst>
            <pc:docMk/>
            <pc:sldMk cId="3449982148" sldId="256"/>
            <ac:cxnSpMk id="24" creationId="{B6D7CD70-A309-7A6B-D17A-FDF687EDC071}"/>
          </ac:cxnSpMkLst>
        </pc:cxnChg>
        <pc:cxnChg chg="del mod">
          <ac:chgData name="Ben Buckhurst" userId="e27bcf5138034369" providerId="LiveId" clId="{9E212467-FDA6-445C-9971-485D2ABE6995}" dt="2025-05-13T06:37:41.596" v="15877" actId="478"/>
          <ac:cxnSpMkLst>
            <pc:docMk/>
            <pc:sldMk cId="3449982148" sldId="256"/>
            <ac:cxnSpMk id="27" creationId="{543D105F-336E-9BDD-E82F-3D9B53BA11F9}"/>
          </ac:cxnSpMkLst>
        </pc:cxnChg>
        <pc:cxnChg chg="del mod">
          <ac:chgData name="Ben Buckhurst" userId="e27bcf5138034369" providerId="LiveId" clId="{9E212467-FDA6-445C-9971-485D2ABE6995}" dt="2025-05-13T06:36:49.638" v="15867" actId="478"/>
          <ac:cxnSpMkLst>
            <pc:docMk/>
            <pc:sldMk cId="3449982148" sldId="256"/>
            <ac:cxnSpMk id="31" creationId="{23CB9654-9F21-ABA6-AEA5-DBD09F441D19}"/>
          </ac:cxnSpMkLst>
        </pc:cxnChg>
        <pc:cxnChg chg="del mod">
          <ac:chgData name="Ben Buckhurst" userId="e27bcf5138034369" providerId="LiveId" clId="{9E212467-FDA6-445C-9971-485D2ABE6995}" dt="2025-05-13T06:38:03.697" v="15881" actId="478"/>
          <ac:cxnSpMkLst>
            <pc:docMk/>
            <pc:sldMk cId="3449982148" sldId="256"/>
            <ac:cxnSpMk id="34" creationId="{D389564C-3784-C1DD-4B16-4A1923607F5A}"/>
          </ac:cxnSpMkLst>
        </pc:cxnChg>
        <pc:cxnChg chg="del mod">
          <ac:chgData name="Ben Buckhurst" userId="e27bcf5138034369" providerId="LiveId" clId="{9E212467-FDA6-445C-9971-485D2ABE6995}" dt="2025-05-13T06:36:06.787" v="15854" actId="478"/>
          <ac:cxnSpMkLst>
            <pc:docMk/>
            <pc:sldMk cId="3449982148" sldId="256"/>
            <ac:cxnSpMk id="46" creationId="{9CE8973E-58F5-8EAE-80AB-2BC53165105E}"/>
          </ac:cxnSpMkLst>
        </pc:cxnChg>
        <pc:cxnChg chg="del mod">
          <ac:chgData name="Ben Buckhurst" userId="e27bcf5138034369" providerId="LiveId" clId="{9E212467-FDA6-445C-9971-485D2ABE6995}" dt="2025-05-13T06:34:57.332" v="15833" actId="478"/>
          <ac:cxnSpMkLst>
            <pc:docMk/>
            <pc:sldMk cId="3449982148" sldId="256"/>
            <ac:cxnSpMk id="53" creationId="{65A16130-6C63-EDB6-3558-6D96D2BEEB88}"/>
          </ac:cxnSpMkLst>
        </pc:cxnChg>
        <pc:cxnChg chg="del mod">
          <ac:chgData name="Ben Buckhurst" userId="e27bcf5138034369" providerId="LiveId" clId="{9E212467-FDA6-445C-9971-485D2ABE6995}" dt="2025-05-13T06:35:13.225" v="15838" actId="478"/>
          <ac:cxnSpMkLst>
            <pc:docMk/>
            <pc:sldMk cId="3449982148" sldId="256"/>
            <ac:cxnSpMk id="56" creationId="{2E5AC822-00B1-A0B3-9E0C-3409609416AA}"/>
          </ac:cxnSpMkLst>
        </pc:cxnChg>
        <pc:cxnChg chg="del mod">
          <ac:chgData name="Ben Buckhurst" userId="e27bcf5138034369" providerId="LiveId" clId="{9E212467-FDA6-445C-9971-485D2ABE6995}" dt="2025-05-13T06:35:25.169" v="15842" actId="478"/>
          <ac:cxnSpMkLst>
            <pc:docMk/>
            <pc:sldMk cId="3449982148" sldId="256"/>
            <ac:cxnSpMk id="59" creationId="{CC77CD38-3A22-FD2F-2348-A631E4D906F4}"/>
          </ac:cxnSpMkLst>
        </pc:cxnChg>
        <pc:cxnChg chg="mod">
          <ac:chgData name="Ben Buckhurst" userId="e27bcf5138034369" providerId="LiveId" clId="{9E212467-FDA6-445C-9971-485D2ABE6995}" dt="2025-05-12T20:40:07.759" v="12971" actId="1076"/>
          <ac:cxnSpMkLst>
            <pc:docMk/>
            <pc:sldMk cId="3449982148" sldId="256"/>
            <ac:cxnSpMk id="63" creationId="{E537E84F-7ACD-27CB-5E54-0024B70A82D6}"/>
          </ac:cxnSpMkLst>
        </pc:cxnChg>
        <pc:cxnChg chg="del mod">
          <ac:chgData name="Ben Buckhurst" userId="e27bcf5138034369" providerId="LiveId" clId="{9E212467-FDA6-445C-9971-485D2ABE6995}" dt="2025-05-13T06:37:15.586" v="15872" actId="478"/>
          <ac:cxnSpMkLst>
            <pc:docMk/>
            <pc:sldMk cId="3449982148" sldId="256"/>
            <ac:cxnSpMk id="65" creationId="{75E85B2F-4B0A-3B09-6F3A-A07DBBE7EBDE}"/>
          </ac:cxnSpMkLst>
        </pc:cxnChg>
        <pc:cxnChg chg="del mod">
          <ac:chgData name="Ben Buckhurst" userId="e27bcf5138034369" providerId="LiveId" clId="{9E212467-FDA6-445C-9971-485D2ABE6995}" dt="2025-05-13T06:36:23.203" v="15859" actId="478"/>
          <ac:cxnSpMkLst>
            <pc:docMk/>
            <pc:sldMk cId="3449982148" sldId="256"/>
            <ac:cxnSpMk id="67" creationId="{6F5B3DC1-189C-3556-A2AF-5DA8F90252B7}"/>
          </ac:cxnSpMkLst>
        </pc:cxnChg>
        <pc:cxnChg chg="del mod">
          <ac:chgData name="Ben Buckhurst" userId="e27bcf5138034369" providerId="LiveId" clId="{9E212467-FDA6-445C-9971-485D2ABE6995}" dt="2025-05-13T06:34:37.088" v="15826" actId="478"/>
          <ac:cxnSpMkLst>
            <pc:docMk/>
            <pc:sldMk cId="3449982148" sldId="256"/>
            <ac:cxnSpMk id="80" creationId="{A8E6BF36-EDF0-1FBF-7366-2E6A193F0C66}"/>
          </ac:cxnSpMkLst>
        </pc:cxnChg>
        <pc:cxnChg chg="del mod">
          <ac:chgData name="Ben Buckhurst" userId="e27bcf5138034369" providerId="LiveId" clId="{9E212467-FDA6-445C-9971-485D2ABE6995}" dt="2025-05-12T20:37:44.273" v="12940" actId="478"/>
          <ac:cxnSpMkLst>
            <pc:docMk/>
            <pc:sldMk cId="3449982148" sldId="256"/>
            <ac:cxnSpMk id="87" creationId="{72D6AF9B-5306-AEAB-A6DE-AC5BDCECA144}"/>
          </ac:cxnSpMkLst>
        </pc:cxnChg>
        <pc:cxnChg chg="del mod">
          <ac:chgData name="Ben Buckhurst" userId="e27bcf5138034369" providerId="LiveId" clId="{9E212467-FDA6-445C-9971-485D2ABE6995}" dt="2025-05-13T06:33:54.892" v="15814" actId="478"/>
          <ac:cxnSpMkLst>
            <pc:docMk/>
            <pc:sldMk cId="3449982148" sldId="256"/>
            <ac:cxnSpMk id="91" creationId="{38BD158D-A6ED-DE24-C035-19E1A7C6979C}"/>
          </ac:cxnSpMkLst>
        </pc:cxnChg>
        <pc:cxnChg chg="del mod">
          <ac:chgData name="Ben Buckhurst" userId="e27bcf5138034369" providerId="LiveId" clId="{9E212467-FDA6-445C-9971-485D2ABE6995}" dt="2025-05-13T06:34:02.883" v="15817" actId="478"/>
          <ac:cxnSpMkLst>
            <pc:docMk/>
            <pc:sldMk cId="3449982148" sldId="256"/>
            <ac:cxnSpMk id="93" creationId="{438184C3-8DFA-AEDA-8C4B-DE66E113A6CE}"/>
          </ac:cxnSpMkLst>
        </pc:cxnChg>
        <pc:cxnChg chg="del mod">
          <ac:chgData name="Ben Buckhurst" userId="e27bcf5138034369" providerId="LiveId" clId="{9E212467-FDA6-445C-9971-485D2ABE6995}" dt="2025-05-13T06:33:44.925" v="15811" actId="478"/>
          <ac:cxnSpMkLst>
            <pc:docMk/>
            <pc:sldMk cId="3449982148" sldId="256"/>
            <ac:cxnSpMk id="96" creationId="{F0151328-F036-A3C5-6AA2-DBC2F844459B}"/>
          </ac:cxnSpMkLst>
        </pc:cxnChg>
        <pc:cxnChg chg="del mod">
          <ac:chgData name="Ben Buckhurst" userId="e27bcf5138034369" providerId="LiveId" clId="{9E212467-FDA6-445C-9971-485D2ABE6995}" dt="2025-05-13T06:36:59.040" v="15869" actId="478"/>
          <ac:cxnSpMkLst>
            <pc:docMk/>
            <pc:sldMk cId="3449982148" sldId="256"/>
            <ac:cxnSpMk id="111" creationId="{F034FE34-2BE0-0D98-B24D-19298CE806C3}"/>
          </ac:cxnSpMkLst>
        </pc:cxnChg>
        <pc:cxnChg chg="del mod">
          <ac:chgData name="Ben Buckhurst" userId="e27bcf5138034369" providerId="LiveId" clId="{9E212467-FDA6-445C-9971-485D2ABE6995}" dt="2025-05-13T06:35:54.409" v="15851" actId="478"/>
          <ac:cxnSpMkLst>
            <pc:docMk/>
            <pc:sldMk cId="3449982148" sldId="256"/>
            <ac:cxnSpMk id="114" creationId="{649795AD-CE34-44AB-C051-6CB0106141CB}"/>
          </ac:cxnSpMkLst>
        </pc:cxnChg>
        <pc:cxnChg chg="del mod">
          <ac:chgData name="Ben Buckhurst" userId="e27bcf5138034369" providerId="LiveId" clId="{9E212467-FDA6-445C-9971-485D2ABE6995}" dt="2025-05-13T06:34:12.891" v="15821" actId="478"/>
          <ac:cxnSpMkLst>
            <pc:docMk/>
            <pc:sldMk cId="3449982148" sldId="256"/>
            <ac:cxnSpMk id="161" creationId="{C97EDAE4-5BF6-671B-2F15-6CF7C204283E}"/>
          </ac:cxnSpMkLst>
        </pc:cxnChg>
        <pc:cxnChg chg="del mod">
          <ac:chgData name="Ben Buckhurst" userId="e27bcf5138034369" providerId="LiveId" clId="{9E212467-FDA6-445C-9971-485D2ABE6995}" dt="2025-05-13T06:33:00.402" v="15801" actId="478"/>
          <ac:cxnSpMkLst>
            <pc:docMk/>
            <pc:sldMk cId="3449982148" sldId="256"/>
            <ac:cxnSpMk id="179" creationId="{03BE7811-0C4E-9882-092A-1F5BAFA82D38}"/>
          </ac:cxnSpMkLst>
        </pc:cxnChg>
        <pc:cxnChg chg="del mod">
          <ac:chgData name="Ben Buckhurst" userId="e27bcf5138034369" providerId="LiveId" clId="{9E212467-FDA6-445C-9971-485D2ABE6995}" dt="2025-05-13T06:33:21.163" v="15805" actId="478"/>
          <ac:cxnSpMkLst>
            <pc:docMk/>
            <pc:sldMk cId="3449982148" sldId="256"/>
            <ac:cxnSpMk id="181" creationId="{7D05A6DD-2834-16CA-35CC-0258BF9D38D4}"/>
          </ac:cxnSpMkLst>
        </pc:cxnChg>
        <pc:cxnChg chg="del mod">
          <ac:chgData name="Ben Buckhurst" userId="e27bcf5138034369" providerId="LiveId" clId="{9E212467-FDA6-445C-9971-485D2ABE6995}" dt="2025-05-13T06:32:47.976" v="15798" actId="478"/>
          <ac:cxnSpMkLst>
            <pc:docMk/>
            <pc:sldMk cId="3449982148" sldId="256"/>
            <ac:cxnSpMk id="184" creationId="{65B705EA-4055-D7C3-5203-91BD727582C8}"/>
          </ac:cxnSpMkLst>
        </pc:cxnChg>
        <pc:cxnChg chg="mod">
          <ac:chgData name="Ben Buckhurst" userId="e27bcf5138034369" providerId="LiveId" clId="{9E212467-FDA6-445C-9971-485D2ABE6995}" dt="2025-05-12T20:41:36.086" v="13010" actId="1076"/>
          <ac:cxnSpMkLst>
            <pc:docMk/>
            <pc:sldMk cId="3449982148" sldId="256"/>
            <ac:cxnSpMk id="189" creationId="{598FAA15-BF0A-C1AA-BB37-72DB1630BB3E}"/>
          </ac:cxnSpMkLst>
        </pc:cxnChg>
        <pc:cxnChg chg="del mod">
          <ac:chgData name="Ben Buckhurst" userId="e27bcf5138034369" providerId="LiveId" clId="{9E212467-FDA6-445C-9971-485D2ABE6995}" dt="2025-05-13T06:32:33.576" v="15795" actId="478"/>
          <ac:cxnSpMkLst>
            <pc:docMk/>
            <pc:sldMk cId="3449982148" sldId="256"/>
            <ac:cxnSpMk id="191" creationId="{1FED9304-1698-09CE-32E8-3988F0A9DB71}"/>
          </ac:cxnSpMkLst>
        </pc:cxnChg>
        <pc:cxnChg chg="mod">
          <ac:chgData name="Ben Buckhurst" userId="e27bcf5138034369" providerId="LiveId" clId="{9E212467-FDA6-445C-9971-485D2ABE6995}" dt="2025-05-12T20:42:01.611" v="13015" actId="1076"/>
          <ac:cxnSpMkLst>
            <pc:docMk/>
            <pc:sldMk cId="3449982148" sldId="256"/>
            <ac:cxnSpMk id="196" creationId="{2C18E783-0721-DDDD-8296-6228641E7ABA}"/>
          </ac:cxnSpMkLst>
        </pc:cxnChg>
        <pc:cxnChg chg="mod">
          <ac:chgData name="Ben Buckhurst" userId="e27bcf5138034369" providerId="LiveId" clId="{9E212467-FDA6-445C-9971-485D2ABE6995}" dt="2025-05-12T20:47:17.140" v="13428" actId="14100"/>
          <ac:cxnSpMkLst>
            <pc:docMk/>
            <pc:sldMk cId="3449982148" sldId="256"/>
            <ac:cxnSpMk id="202" creationId="{C0BA6FC0-15F2-CB8B-D8FE-27F0C59C73FF}"/>
          </ac:cxnSpMkLst>
        </pc:cxnChg>
        <pc:cxnChg chg="del mod">
          <ac:chgData name="Ben Buckhurst" userId="e27bcf5138034369" providerId="LiveId" clId="{9E212467-FDA6-445C-9971-485D2ABE6995}" dt="2025-05-13T06:37:51.281" v="15879" actId="478"/>
          <ac:cxnSpMkLst>
            <pc:docMk/>
            <pc:sldMk cId="3449982148" sldId="256"/>
            <ac:cxnSpMk id="232" creationId="{9CA7A495-1EB1-F3F3-62C1-617953341E31}"/>
          </ac:cxnSpMkLst>
        </pc:cxnChg>
        <pc:cxnChg chg="add del mod">
          <ac:chgData name="Ben Buckhurst" userId="e27bcf5138034369" providerId="LiveId" clId="{9E212467-FDA6-445C-9971-485D2ABE6995}" dt="2025-05-13T06:36:38.269" v="15863" actId="478"/>
          <ac:cxnSpMkLst>
            <pc:docMk/>
            <pc:sldMk cId="3449982148" sldId="256"/>
            <ac:cxnSpMk id="590" creationId="{75F27E67-66BB-65A0-F643-28BC1CC5134E}"/>
          </ac:cxnSpMkLst>
        </pc:cxnChg>
        <pc:cxnChg chg="add mod">
          <ac:chgData name="Ben Buckhurst" userId="e27bcf5138034369" providerId="LiveId" clId="{9E212467-FDA6-445C-9971-485D2ABE6995}" dt="2025-05-13T06:32:31.939" v="15794" actId="14100"/>
          <ac:cxnSpMkLst>
            <pc:docMk/>
            <pc:sldMk cId="3449982148" sldId="256"/>
            <ac:cxnSpMk id="592" creationId="{E201AE3A-7CB0-563D-F1D7-8367159AED23}"/>
          </ac:cxnSpMkLst>
        </pc:cxnChg>
        <pc:cxnChg chg="add mod">
          <ac:chgData name="Ben Buckhurst" userId="e27bcf5138034369" providerId="LiveId" clId="{9E212467-FDA6-445C-9971-485D2ABE6995}" dt="2025-05-13T06:32:46.705" v="15797" actId="14100"/>
          <ac:cxnSpMkLst>
            <pc:docMk/>
            <pc:sldMk cId="3449982148" sldId="256"/>
            <ac:cxnSpMk id="595" creationId="{C1623FD5-3B06-6E6C-3FFA-EF9823D59AC5}"/>
          </ac:cxnSpMkLst>
        </pc:cxnChg>
        <pc:cxnChg chg="add mod">
          <ac:chgData name="Ben Buckhurst" userId="e27bcf5138034369" providerId="LiveId" clId="{9E212467-FDA6-445C-9971-485D2ABE6995}" dt="2025-05-13T06:32:56.731" v="15800" actId="14100"/>
          <ac:cxnSpMkLst>
            <pc:docMk/>
            <pc:sldMk cId="3449982148" sldId="256"/>
            <ac:cxnSpMk id="598" creationId="{170136D5-EE42-EEB5-243D-7E474C4AB8D8}"/>
          </ac:cxnSpMkLst>
        </pc:cxnChg>
        <pc:cxnChg chg="add del mod">
          <ac:chgData name="Ben Buckhurst" userId="e27bcf5138034369" providerId="LiveId" clId="{9E212467-FDA6-445C-9971-485D2ABE6995}" dt="2025-05-13T06:33:18.664" v="15804" actId="478"/>
          <ac:cxnSpMkLst>
            <pc:docMk/>
            <pc:sldMk cId="3449982148" sldId="256"/>
            <ac:cxnSpMk id="601" creationId="{8E1E283B-BB22-1CFA-05E5-65ABB95B3521}"/>
          </ac:cxnSpMkLst>
        </pc:cxnChg>
        <pc:cxnChg chg="add mod">
          <ac:chgData name="Ben Buckhurst" userId="e27bcf5138034369" providerId="LiveId" clId="{9E212467-FDA6-445C-9971-485D2ABE6995}" dt="2025-05-13T06:33:27.385" v="15807" actId="14100"/>
          <ac:cxnSpMkLst>
            <pc:docMk/>
            <pc:sldMk cId="3449982148" sldId="256"/>
            <ac:cxnSpMk id="604" creationId="{F112177E-1A0C-52DA-BF42-B99761FFA713}"/>
          </ac:cxnSpMkLst>
        </pc:cxnChg>
        <pc:cxnChg chg="add mod">
          <ac:chgData name="Ben Buckhurst" userId="e27bcf5138034369" providerId="LiveId" clId="{9E212467-FDA6-445C-9971-485D2ABE6995}" dt="2025-05-13T06:33:43.502" v="15810" actId="14100"/>
          <ac:cxnSpMkLst>
            <pc:docMk/>
            <pc:sldMk cId="3449982148" sldId="256"/>
            <ac:cxnSpMk id="607" creationId="{5058ED6C-76DA-50A4-AAAF-368D0AC65141}"/>
          </ac:cxnSpMkLst>
        </pc:cxnChg>
        <pc:cxnChg chg="add mod">
          <ac:chgData name="Ben Buckhurst" userId="e27bcf5138034369" providerId="LiveId" clId="{9E212467-FDA6-445C-9971-485D2ABE6995}" dt="2025-05-13T06:33:51.551" v="15813" actId="14100"/>
          <ac:cxnSpMkLst>
            <pc:docMk/>
            <pc:sldMk cId="3449982148" sldId="256"/>
            <ac:cxnSpMk id="611" creationId="{E1FBBF2A-C453-30FE-0BCD-FA1EBC1F4083}"/>
          </ac:cxnSpMkLst>
        </pc:cxnChg>
        <pc:cxnChg chg="add mod">
          <ac:chgData name="Ben Buckhurst" userId="e27bcf5138034369" providerId="LiveId" clId="{9E212467-FDA6-445C-9971-485D2ABE6995}" dt="2025-05-13T06:34:01.321" v="15816" actId="14100"/>
          <ac:cxnSpMkLst>
            <pc:docMk/>
            <pc:sldMk cId="3449982148" sldId="256"/>
            <ac:cxnSpMk id="614" creationId="{ABD0CED1-E82E-57FA-8D42-823A67D2DFC8}"/>
          </ac:cxnSpMkLst>
        </pc:cxnChg>
        <pc:cxnChg chg="add del mod">
          <ac:chgData name="Ben Buckhurst" userId="e27bcf5138034369" providerId="LiveId" clId="{9E212467-FDA6-445C-9971-485D2ABE6995}" dt="2025-05-13T06:34:11.720" v="15820" actId="478"/>
          <ac:cxnSpMkLst>
            <pc:docMk/>
            <pc:sldMk cId="3449982148" sldId="256"/>
            <ac:cxnSpMk id="617" creationId="{3234DA13-0A07-E2B9-8BFC-82962E8ED889}"/>
          </ac:cxnSpMkLst>
        </pc:cxnChg>
        <pc:cxnChg chg="add mod">
          <ac:chgData name="Ben Buckhurst" userId="e27bcf5138034369" providerId="LiveId" clId="{9E212467-FDA6-445C-9971-485D2ABE6995}" dt="2025-05-13T06:34:20.337" v="15823" actId="14100"/>
          <ac:cxnSpMkLst>
            <pc:docMk/>
            <pc:sldMk cId="3449982148" sldId="256"/>
            <ac:cxnSpMk id="620" creationId="{38499245-0DC1-422C-82F7-8A3AA2A8BB10}"/>
          </ac:cxnSpMkLst>
        </pc:cxnChg>
        <pc:cxnChg chg="add mod">
          <ac:chgData name="Ben Buckhurst" userId="e27bcf5138034369" providerId="LiveId" clId="{9E212467-FDA6-445C-9971-485D2ABE6995}" dt="2025-05-13T06:34:32.531" v="15825" actId="14100"/>
          <ac:cxnSpMkLst>
            <pc:docMk/>
            <pc:sldMk cId="3449982148" sldId="256"/>
            <ac:cxnSpMk id="623" creationId="{44335DD7-51C7-49B3-7CD8-F4CC4C40B2AD}"/>
          </ac:cxnSpMkLst>
        </pc:cxnChg>
        <pc:cxnChg chg="add mod">
          <ac:chgData name="Ben Buckhurst" userId="e27bcf5138034369" providerId="LiveId" clId="{9E212467-FDA6-445C-9971-485D2ABE6995}" dt="2025-05-13T06:34:43.747" v="15828" actId="14100"/>
          <ac:cxnSpMkLst>
            <pc:docMk/>
            <pc:sldMk cId="3449982148" sldId="256"/>
            <ac:cxnSpMk id="626" creationId="{AA7F3AA9-76E1-4696-E768-34F120E53145}"/>
          </ac:cxnSpMkLst>
        </pc:cxnChg>
        <pc:cxnChg chg="add mod">
          <ac:chgData name="Ben Buckhurst" userId="e27bcf5138034369" providerId="LiveId" clId="{9E212467-FDA6-445C-9971-485D2ABE6995}" dt="2025-05-13T06:34:54.627" v="15832" actId="14100"/>
          <ac:cxnSpMkLst>
            <pc:docMk/>
            <pc:sldMk cId="3449982148" sldId="256"/>
            <ac:cxnSpMk id="629" creationId="{D9C18395-C55B-84EC-AD8D-BF464308478E}"/>
          </ac:cxnSpMkLst>
        </pc:cxnChg>
        <pc:cxnChg chg="add mod">
          <ac:chgData name="Ben Buckhurst" userId="e27bcf5138034369" providerId="LiveId" clId="{9E212467-FDA6-445C-9971-485D2ABE6995}" dt="2025-05-13T06:35:03.247" v="15835" actId="14100"/>
          <ac:cxnSpMkLst>
            <pc:docMk/>
            <pc:sldMk cId="3449982148" sldId="256"/>
            <ac:cxnSpMk id="632" creationId="{A8547912-30E9-6DC7-1E12-8E471A45617A}"/>
          </ac:cxnSpMkLst>
        </pc:cxnChg>
        <pc:cxnChg chg="add mod">
          <ac:chgData name="Ben Buckhurst" userId="e27bcf5138034369" providerId="LiveId" clId="{9E212467-FDA6-445C-9971-485D2ABE6995}" dt="2025-05-13T06:35:12.020" v="15837" actId="14100"/>
          <ac:cxnSpMkLst>
            <pc:docMk/>
            <pc:sldMk cId="3449982148" sldId="256"/>
            <ac:cxnSpMk id="635" creationId="{1A32C26D-25B9-59A0-9CCD-626A46620CAB}"/>
          </ac:cxnSpMkLst>
        </pc:cxnChg>
        <pc:cxnChg chg="add del mod">
          <ac:chgData name="Ben Buckhurst" userId="e27bcf5138034369" providerId="LiveId" clId="{9E212467-FDA6-445C-9971-485D2ABE6995}" dt="2025-05-13T06:35:23.947" v="15841" actId="478"/>
          <ac:cxnSpMkLst>
            <pc:docMk/>
            <pc:sldMk cId="3449982148" sldId="256"/>
            <ac:cxnSpMk id="638" creationId="{BB6925EE-8AD1-886D-6E0D-965E6A36C01F}"/>
          </ac:cxnSpMkLst>
        </pc:cxnChg>
        <pc:cxnChg chg="add mod">
          <ac:chgData name="Ben Buckhurst" userId="e27bcf5138034369" providerId="LiveId" clId="{9E212467-FDA6-445C-9971-485D2ABE6995}" dt="2025-05-13T06:35:32.673" v="15844" actId="14100"/>
          <ac:cxnSpMkLst>
            <pc:docMk/>
            <pc:sldMk cId="3449982148" sldId="256"/>
            <ac:cxnSpMk id="641" creationId="{98B4A773-17ED-16CD-86A4-90154E16C9B2}"/>
          </ac:cxnSpMkLst>
        </pc:cxnChg>
        <pc:cxnChg chg="add mod">
          <ac:chgData name="Ben Buckhurst" userId="e27bcf5138034369" providerId="LiveId" clId="{9E212467-FDA6-445C-9971-485D2ABE6995}" dt="2025-05-13T06:35:42.871" v="15847" actId="14100"/>
          <ac:cxnSpMkLst>
            <pc:docMk/>
            <pc:sldMk cId="3449982148" sldId="256"/>
            <ac:cxnSpMk id="644" creationId="{ADC87520-8FD4-CB1D-C336-27223596A57C}"/>
          </ac:cxnSpMkLst>
        </pc:cxnChg>
        <pc:cxnChg chg="add del mod">
          <ac:chgData name="Ben Buckhurst" userId="e27bcf5138034369" providerId="LiveId" clId="{9E212467-FDA6-445C-9971-485D2ABE6995}" dt="2025-05-13T06:35:51.946" v="15850" actId="478"/>
          <ac:cxnSpMkLst>
            <pc:docMk/>
            <pc:sldMk cId="3449982148" sldId="256"/>
            <ac:cxnSpMk id="647" creationId="{60CB3D27-2514-8DE1-E918-7BE70ED6C06E}"/>
          </ac:cxnSpMkLst>
        </pc:cxnChg>
        <pc:cxnChg chg="add mod">
          <ac:chgData name="Ben Buckhurst" userId="e27bcf5138034369" providerId="LiveId" clId="{9E212467-FDA6-445C-9971-485D2ABE6995}" dt="2025-05-13T06:36:01.045" v="15853" actId="14100"/>
          <ac:cxnSpMkLst>
            <pc:docMk/>
            <pc:sldMk cId="3449982148" sldId="256"/>
            <ac:cxnSpMk id="650" creationId="{D6FD6705-741B-986E-10F2-CABB6623C414}"/>
          </ac:cxnSpMkLst>
        </pc:cxnChg>
        <pc:cxnChg chg="add mod">
          <ac:chgData name="Ben Buckhurst" userId="e27bcf5138034369" providerId="LiveId" clId="{9E212467-FDA6-445C-9971-485D2ABE6995}" dt="2025-05-13T06:36:14.099" v="15856" actId="14100"/>
          <ac:cxnSpMkLst>
            <pc:docMk/>
            <pc:sldMk cId="3449982148" sldId="256"/>
            <ac:cxnSpMk id="653" creationId="{F36F8FCE-8399-65C0-6E16-C1E5EB1A9128}"/>
          </ac:cxnSpMkLst>
        </pc:cxnChg>
        <pc:cxnChg chg="add mod">
          <ac:chgData name="Ben Buckhurst" userId="e27bcf5138034369" providerId="LiveId" clId="{9E212467-FDA6-445C-9971-485D2ABE6995}" dt="2025-05-13T06:36:21.929" v="15858" actId="14100"/>
          <ac:cxnSpMkLst>
            <pc:docMk/>
            <pc:sldMk cId="3449982148" sldId="256"/>
            <ac:cxnSpMk id="656" creationId="{9811F87E-AE88-2AE1-74BB-87C269B81293}"/>
          </ac:cxnSpMkLst>
        </pc:cxnChg>
        <pc:cxnChg chg="add mod">
          <ac:chgData name="Ben Buckhurst" userId="e27bcf5138034369" providerId="LiveId" clId="{9E212467-FDA6-445C-9971-485D2ABE6995}" dt="2025-05-13T06:36:46.743" v="15866" actId="14100"/>
          <ac:cxnSpMkLst>
            <pc:docMk/>
            <pc:sldMk cId="3449982148" sldId="256"/>
            <ac:cxnSpMk id="659" creationId="{A5FA4DA3-7AD0-FC6F-ADC8-BE2DF2F4A578}"/>
          </ac:cxnSpMkLst>
        </pc:cxnChg>
        <pc:cxnChg chg="add mod">
          <ac:chgData name="Ben Buckhurst" userId="e27bcf5138034369" providerId="LiveId" clId="{9E212467-FDA6-445C-9971-485D2ABE6995}" dt="2025-05-13T06:37:38.040" v="15876" actId="14100"/>
          <ac:cxnSpMkLst>
            <pc:docMk/>
            <pc:sldMk cId="3449982148" sldId="256"/>
            <ac:cxnSpMk id="664" creationId="{B2A9FEC2-2806-0981-BEFA-3D25CB0832F6}"/>
          </ac:cxnSpMkLst>
        </pc:cxnChg>
        <pc:cxnChg chg="add mod">
          <ac:chgData name="Ben Buckhurst" userId="e27bcf5138034369" providerId="LiveId" clId="{9E212467-FDA6-445C-9971-485D2ABE6995}" dt="2025-05-13T06:37:33.764" v="15875" actId="14100"/>
          <ac:cxnSpMkLst>
            <pc:docMk/>
            <pc:sldMk cId="3449982148" sldId="256"/>
            <ac:cxnSpMk id="666" creationId="{A3F8B7E9-4C18-58D8-0B10-F87554188E49}"/>
          </ac:cxnSpMkLst>
        </pc:cxnChg>
        <pc:cxnChg chg="add mod">
          <ac:chgData name="Ben Buckhurst" userId="e27bcf5138034369" providerId="LiveId" clId="{9E212467-FDA6-445C-9971-485D2ABE6995}" dt="2025-05-13T06:37:29.788" v="15874" actId="1076"/>
          <ac:cxnSpMkLst>
            <pc:docMk/>
            <pc:sldMk cId="3449982148" sldId="256"/>
            <ac:cxnSpMk id="668" creationId="{DE5E1A1A-34F8-6D94-9D86-473C1E204337}"/>
          </ac:cxnSpMkLst>
        </pc:cxnChg>
        <pc:cxnChg chg="add">
          <ac:chgData name="Ben Buckhurst" userId="e27bcf5138034369" providerId="LiveId" clId="{9E212467-FDA6-445C-9971-485D2ABE6995}" dt="2025-05-13T06:37:47.545" v="15878" actId="11529"/>
          <ac:cxnSpMkLst>
            <pc:docMk/>
            <pc:sldMk cId="3449982148" sldId="256"/>
            <ac:cxnSpMk id="674" creationId="{A3F9B813-AAD2-35AB-7893-3B80C42E25B7}"/>
          </ac:cxnSpMkLst>
        </pc:cxnChg>
        <pc:cxnChg chg="add">
          <ac:chgData name="Ben Buckhurst" userId="e27bcf5138034369" providerId="LiveId" clId="{9E212467-FDA6-445C-9971-485D2ABE6995}" dt="2025-05-13T06:37:56.807" v="15880" actId="11529"/>
          <ac:cxnSpMkLst>
            <pc:docMk/>
            <pc:sldMk cId="3449982148" sldId="256"/>
            <ac:cxnSpMk id="676" creationId="{49C493AC-F91A-2C03-DD57-C32C42A2CCFB}"/>
          </ac:cxnSpMkLst>
        </pc:cxnChg>
        <pc:cxnChg chg="add">
          <ac:chgData name="Ben Buckhurst" userId="e27bcf5138034369" providerId="LiveId" clId="{9E212467-FDA6-445C-9971-485D2ABE6995}" dt="2025-05-13T06:38:08.549" v="15882" actId="11529"/>
          <ac:cxnSpMkLst>
            <pc:docMk/>
            <pc:sldMk cId="3449982148" sldId="256"/>
            <ac:cxnSpMk id="678" creationId="{27B8A7A6-ECA3-A6E0-AB5B-DD5824CD23F6}"/>
          </ac:cxnSpMkLst>
        </pc:cxnChg>
      </pc:sldChg>
      <pc:sldChg chg="addSp delSp modSp new mod">
        <pc:chgData name="Ben Buckhurst" userId="e27bcf5138034369" providerId="LiveId" clId="{9E212467-FDA6-445C-9971-485D2ABE6995}" dt="2025-05-12T06:30:16.245" v="11741" actId="2711"/>
        <pc:sldMkLst>
          <pc:docMk/>
          <pc:sldMk cId="1280996213" sldId="257"/>
        </pc:sldMkLst>
        <pc:spChg chg="add mod">
          <ac:chgData name="Ben Buckhurst" userId="e27bcf5138034369" providerId="LiveId" clId="{9E212467-FDA6-445C-9971-485D2ABE6995}" dt="2025-05-12T05:29:21.738" v="8292" actId="20577"/>
          <ac:spMkLst>
            <pc:docMk/>
            <pc:sldMk cId="1280996213" sldId="257"/>
            <ac:spMk id="4" creationId="{E4D94175-7D7E-AFBA-46BC-1F1F44D7E6B1}"/>
          </ac:spMkLst>
        </pc:spChg>
        <pc:spChg chg="add mod">
          <ac:chgData name="Ben Buckhurst" userId="e27bcf5138034369" providerId="LiveId" clId="{9E212467-FDA6-445C-9971-485D2ABE6995}" dt="2025-05-12T06:30:16.245" v="11741" actId="2711"/>
          <ac:spMkLst>
            <pc:docMk/>
            <pc:sldMk cId="1280996213" sldId="257"/>
            <ac:spMk id="5" creationId="{FC7EF46E-C5A7-2F4C-EED3-882AFC4034EB}"/>
          </ac:spMkLst>
        </pc:spChg>
      </pc:sldChg>
      <pc:sldChg chg="addSp delSp modSp new mod">
        <pc:chgData name="Ben Buckhurst" userId="e27bcf5138034369" providerId="LiveId" clId="{9E212467-FDA6-445C-9971-485D2ABE6995}" dt="2025-05-13T23:40:57.877" v="17921" actId="20577"/>
        <pc:sldMkLst>
          <pc:docMk/>
          <pc:sldMk cId="1671271594" sldId="258"/>
        </pc:sldMkLst>
        <pc:spChg chg="add mod">
          <ac:chgData name="Ben Buckhurst" userId="e27bcf5138034369" providerId="LiveId" clId="{9E212467-FDA6-445C-9971-485D2ABE6995}" dt="2025-05-11T18:20:47.658" v="4759" actId="20577"/>
          <ac:spMkLst>
            <pc:docMk/>
            <pc:sldMk cId="1671271594" sldId="258"/>
            <ac:spMk id="4" creationId="{FBEE3591-7442-194F-F423-6784D6C388C6}"/>
          </ac:spMkLst>
        </pc:spChg>
        <pc:spChg chg="add mod">
          <ac:chgData name="Ben Buckhurst" userId="e27bcf5138034369" providerId="LiveId" clId="{9E212467-FDA6-445C-9971-485D2ABE6995}" dt="2025-05-13T23:40:57.877" v="17921" actId="20577"/>
          <ac:spMkLst>
            <pc:docMk/>
            <pc:sldMk cId="1671271594" sldId="258"/>
            <ac:spMk id="6" creationId="{017072D4-9FEE-3F5E-B66F-23788222CB51}"/>
          </ac:spMkLst>
        </pc:spChg>
        <pc:spChg chg="add del mod">
          <ac:chgData name="Ben Buckhurst" userId="e27bcf5138034369" providerId="LiveId" clId="{9E212467-FDA6-445C-9971-485D2ABE6995}" dt="2025-05-12T05:40:36.613" v="8891"/>
          <ac:spMkLst>
            <pc:docMk/>
            <pc:sldMk cId="1671271594" sldId="258"/>
            <ac:spMk id="7" creationId="{6BE755CD-E6F6-1DCE-AE6A-623C3148F0A9}"/>
          </ac:spMkLst>
        </pc:spChg>
      </pc:sldChg>
      <pc:sldChg chg="new del">
        <pc:chgData name="Ben Buckhurst" userId="e27bcf5138034369" providerId="LiveId" clId="{9E212467-FDA6-445C-9971-485D2ABE6995}" dt="2025-05-11T17:28:17.958" v="261" actId="2696"/>
        <pc:sldMkLst>
          <pc:docMk/>
          <pc:sldMk cId="2482752520" sldId="258"/>
        </pc:sldMkLst>
      </pc:sldChg>
      <pc:sldChg chg="addSp modSp new mod">
        <pc:chgData name="Ben Buckhurst" userId="e27bcf5138034369" providerId="LiveId" clId="{9E212467-FDA6-445C-9971-485D2ABE6995}" dt="2025-05-12T20:35:15.467" v="12906" actId="313"/>
        <pc:sldMkLst>
          <pc:docMk/>
          <pc:sldMk cId="2678260493" sldId="259"/>
        </pc:sldMkLst>
        <pc:spChg chg="add mod">
          <ac:chgData name="Ben Buckhurst" userId="e27bcf5138034369" providerId="LiveId" clId="{9E212467-FDA6-445C-9971-485D2ABE6995}" dt="2025-05-12T05:44:36.298" v="8902" actId="20577"/>
          <ac:spMkLst>
            <pc:docMk/>
            <pc:sldMk cId="2678260493" sldId="259"/>
            <ac:spMk id="2" creationId="{F33C44C7-388E-05C9-AC5E-176E352FE6FF}"/>
          </ac:spMkLst>
        </pc:spChg>
        <pc:spChg chg="add mod">
          <ac:chgData name="Ben Buckhurst" userId="e27bcf5138034369" providerId="LiveId" clId="{9E212467-FDA6-445C-9971-485D2ABE6995}" dt="2025-05-12T20:35:15.467" v="12906" actId="313"/>
          <ac:spMkLst>
            <pc:docMk/>
            <pc:sldMk cId="2678260493" sldId="259"/>
            <ac:spMk id="3" creationId="{13A5D504-015E-6F48-7675-DAB35979F51F}"/>
          </ac:spMkLst>
        </pc:spChg>
      </pc:sldChg>
      <pc:sldChg chg="addSp modSp new mod">
        <pc:chgData name="Ben Buckhurst" userId="e27bcf5138034369" providerId="LiveId" clId="{9E212467-FDA6-445C-9971-485D2ABE6995}" dt="2025-05-13T16:07:58.299" v="15950"/>
        <pc:sldMkLst>
          <pc:docMk/>
          <pc:sldMk cId="4245167452" sldId="260"/>
        </pc:sldMkLst>
        <pc:spChg chg="add mod">
          <ac:chgData name="Ben Buckhurst" userId="e27bcf5138034369" providerId="LiveId" clId="{9E212467-FDA6-445C-9971-485D2ABE6995}" dt="2025-05-12T19:24:42.235" v="11769" actId="20577"/>
          <ac:spMkLst>
            <pc:docMk/>
            <pc:sldMk cId="4245167452" sldId="260"/>
            <ac:spMk id="2" creationId="{5A748A54-A4D6-1869-B771-4FEAD463ABBA}"/>
          </ac:spMkLst>
        </pc:spChg>
        <pc:spChg chg="add mod">
          <ac:chgData name="Ben Buckhurst" userId="e27bcf5138034369" providerId="LiveId" clId="{9E212467-FDA6-445C-9971-485D2ABE6995}" dt="2025-05-13T16:07:58.299" v="15950"/>
          <ac:spMkLst>
            <pc:docMk/>
            <pc:sldMk cId="4245167452" sldId="260"/>
            <ac:spMk id="3" creationId="{2A71AC6D-CD12-9821-090C-9AE1CF2DC04B}"/>
          </ac:spMkLst>
        </pc:spChg>
      </pc:sldChg>
      <pc:sldChg chg="addSp delSp modSp new del mod ord">
        <pc:chgData name="Ben Buckhurst" userId="e27bcf5138034369" providerId="LiveId" clId="{9E212467-FDA6-445C-9971-485D2ABE6995}" dt="2025-05-13T03:02:52.017" v="15791" actId="47"/>
        <pc:sldMkLst>
          <pc:docMk/>
          <pc:sldMk cId="996213988" sldId="261"/>
        </pc:sldMkLst>
        <pc:spChg chg="del">
          <ac:chgData name="Ben Buckhurst" userId="e27bcf5138034369" providerId="LiveId" clId="{9E212467-FDA6-445C-9971-485D2ABE6995}" dt="2025-05-12T20:48:23.549" v="13463" actId="478"/>
          <ac:spMkLst>
            <pc:docMk/>
            <pc:sldMk cId="996213988" sldId="261"/>
            <ac:spMk id="2" creationId="{564F90F4-5A10-FAC6-DC6C-49EB827D5D65}"/>
          </ac:spMkLst>
        </pc:spChg>
        <pc:spChg chg="del">
          <ac:chgData name="Ben Buckhurst" userId="e27bcf5138034369" providerId="LiveId" clId="{9E212467-FDA6-445C-9971-485D2ABE6995}" dt="2025-05-12T20:48:23.549" v="13463" actId="478"/>
          <ac:spMkLst>
            <pc:docMk/>
            <pc:sldMk cId="996213988" sldId="261"/>
            <ac:spMk id="3" creationId="{ED120BFE-DF4F-76C8-4EF5-B680EB1703BA}"/>
          </ac:spMkLst>
        </pc:spChg>
        <pc:spChg chg="add mod">
          <ac:chgData name="Ben Buckhurst" userId="e27bcf5138034369" providerId="LiveId" clId="{9E212467-FDA6-445C-9971-485D2ABE6995}" dt="2025-05-12T20:48:27.760" v="13472" actId="20577"/>
          <ac:spMkLst>
            <pc:docMk/>
            <pc:sldMk cId="996213988" sldId="261"/>
            <ac:spMk id="4" creationId="{865158BF-F270-40AD-6A50-44B5BCCA6E6C}"/>
          </ac:spMkLst>
        </pc:spChg>
        <pc:spChg chg="add mod">
          <ac:chgData name="Ben Buckhurst" userId="e27bcf5138034369" providerId="LiveId" clId="{9E212467-FDA6-445C-9971-485D2ABE6995}" dt="2025-05-12T21:06:07.734" v="14695" actId="20577"/>
          <ac:spMkLst>
            <pc:docMk/>
            <pc:sldMk cId="996213988" sldId="261"/>
            <ac:spMk id="5" creationId="{A9B66F1E-5F05-18A9-9356-A4A6905A1C1B}"/>
          </ac:spMkLst>
        </pc:spChg>
        <pc:spChg chg="add del mod">
          <ac:chgData name="Ben Buckhurst" userId="e27bcf5138034369" providerId="LiveId" clId="{9E212467-FDA6-445C-9971-485D2ABE6995}" dt="2025-05-12T21:03:07.083" v="14360" actId="478"/>
          <ac:spMkLst>
            <pc:docMk/>
            <pc:sldMk cId="996213988" sldId="261"/>
            <ac:spMk id="6" creationId="{70E1ACEB-C95F-6D1E-E769-B8005E2D0F05}"/>
          </ac:spMkLst>
        </pc:spChg>
        <pc:spChg chg="add del mod">
          <ac:chgData name="Ben Buckhurst" userId="e27bcf5138034369" providerId="LiveId" clId="{9E212467-FDA6-445C-9971-485D2ABE6995}" dt="2025-05-13T02:39:06.830" v="15112" actId="478"/>
          <ac:spMkLst>
            <pc:docMk/>
            <pc:sldMk cId="996213988" sldId="261"/>
            <ac:spMk id="7" creationId="{50C88627-E55D-8046-FDFD-F8FCC1E86DB6}"/>
          </ac:spMkLst>
        </pc:spChg>
        <pc:spChg chg="add del mod">
          <ac:chgData name="Ben Buckhurst" userId="e27bcf5138034369" providerId="LiveId" clId="{9E212467-FDA6-445C-9971-485D2ABE6995}" dt="2025-05-13T02:39:06.022" v="15111" actId="478"/>
          <ac:spMkLst>
            <pc:docMk/>
            <pc:sldMk cId="996213988" sldId="261"/>
            <ac:spMk id="8" creationId="{3A4E304D-F642-1998-AFDB-68DA05A36802}"/>
          </ac:spMkLst>
        </pc:spChg>
      </pc:sldChg>
      <pc:sldChg chg="delSp modSp add del mod">
        <pc:chgData name="Ben Buckhurst" userId="e27bcf5138034369" providerId="LiveId" clId="{9E212467-FDA6-445C-9971-485D2ABE6995}" dt="2025-05-13T03:02:53.449" v="15792" actId="47"/>
        <pc:sldMkLst>
          <pc:docMk/>
          <pc:sldMk cId="3051936021" sldId="262"/>
        </pc:sldMkLst>
        <pc:spChg chg="mod">
          <ac:chgData name="Ben Buckhurst" userId="e27bcf5138034369" providerId="LiveId" clId="{9E212467-FDA6-445C-9971-485D2ABE6995}" dt="2025-05-12T21:58:35.719" v="14763" actId="20577"/>
          <ac:spMkLst>
            <pc:docMk/>
            <pc:sldMk cId="3051936021" sldId="262"/>
            <ac:spMk id="4" creationId="{BBDA8F1C-BA40-E27E-6BCC-8A38AD421473}"/>
          </ac:spMkLst>
        </pc:spChg>
        <pc:spChg chg="del mod">
          <ac:chgData name="Ben Buckhurst" userId="e27bcf5138034369" providerId="LiveId" clId="{9E212467-FDA6-445C-9971-485D2ABE6995}" dt="2025-05-13T02:39:15.996" v="15113" actId="478"/>
          <ac:spMkLst>
            <pc:docMk/>
            <pc:sldMk cId="3051936021" sldId="262"/>
            <ac:spMk id="5" creationId="{66B37556-2099-594B-D7C3-6285B45CF939}"/>
          </ac:spMkLst>
        </pc:spChg>
        <pc:spChg chg="del mod">
          <ac:chgData name="Ben Buckhurst" userId="e27bcf5138034369" providerId="LiveId" clId="{9E212467-FDA6-445C-9971-485D2ABE6995}" dt="2025-05-13T02:39:19.756" v="15116" actId="478"/>
          <ac:spMkLst>
            <pc:docMk/>
            <pc:sldMk cId="3051936021" sldId="262"/>
            <ac:spMk id="7" creationId="{57BC4B06-8533-ADBE-EF45-5360700BF667}"/>
          </ac:spMkLst>
        </pc:spChg>
        <pc:spChg chg="del mod">
          <ac:chgData name="Ben Buckhurst" userId="e27bcf5138034369" providerId="LiveId" clId="{9E212467-FDA6-445C-9971-485D2ABE6995}" dt="2025-05-13T02:39:18.775" v="15115" actId="478"/>
          <ac:spMkLst>
            <pc:docMk/>
            <pc:sldMk cId="3051936021" sldId="262"/>
            <ac:spMk id="8" creationId="{18809B9B-EF89-1257-A907-10912080D980}"/>
          </ac:spMkLst>
        </pc:spChg>
      </pc:sldChg>
      <pc:sldChg chg="addSp modSp new mod">
        <pc:chgData name="Ben Buckhurst" userId="e27bcf5138034369" providerId="LiveId" clId="{9E212467-FDA6-445C-9971-485D2ABE6995}" dt="2025-05-13T02:47:30.591" v="15320" actId="20577"/>
        <pc:sldMkLst>
          <pc:docMk/>
          <pc:sldMk cId="2683566816" sldId="263"/>
        </pc:sldMkLst>
        <pc:spChg chg="add mod">
          <ac:chgData name="Ben Buckhurst" userId="e27bcf5138034369" providerId="LiveId" clId="{9E212467-FDA6-445C-9971-485D2ABE6995}" dt="2025-05-13T00:03:02.179" v="14832" actId="20577"/>
          <ac:spMkLst>
            <pc:docMk/>
            <pc:sldMk cId="2683566816" sldId="263"/>
            <ac:spMk id="2" creationId="{C4E94394-97EF-472F-8584-2B99A26CD3DC}"/>
          </ac:spMkLst>
        </pc:spChg>
        <pc:spChg chg="add mod">
          <ac:chgData name="Ben Buckhurst" userId="e27bcf5138034369" providerId="LiveId" clId="{9E212467-FDA6-445C-9971-485D2ABE6995}" dt="2025-05-13T00:04:08.520" v="14906" actId="14100"/>
          <ac:spMkLst>
            <pc:docMk/>
            <pc:sldMk cId="2683566816" sldId="263"/>
            <ac:spMk id="3" creationId="{DC786CC3-0A19-A784-A6C2-AA4538F12952}"/>
          </ac:spMkLst>
        </pc:spChg>
        <pc:spChg chg="add mod">
          <ac:chgData name="Ben Buckhurst" userId="e27bcf5138034369" providerId="LiveId" clId="{9E212467-FDA6-445C-9971-485D2ABE6995}" dt="2025-05-13T02:47:30.591" v="15320" actId="20577"/>
          <ac:spMkLst>
            <pc:docMk/>
            <pc:sldMk cId="2683566816" sldId="263"/>
            <ac:spMk id="4" creationId="{E15F7D02-895D-243D-84B2-8E39964B6E23}"/>
          </ac:spMkLst>
        </pc:spChg>
        <pc:spChg chg="add mod">
          <ac:chgData name="Ben Buckhurst" userId="e27bcf5138034369" providerId="LiveId" clId="{9E212467-FDA6-445C-9971-485D2ABE6995}" dt="2025-05-13T00:05:55.895" v="14980" actId="20577"/>
          <ac:spMkLst>
            <pc:docMk/>
            <pc:sldMk cId="2683566816" sldId="263"/>
            <ac:spMk id="5" creationId="{6BC3013E-FC80-787C-95A9-1C891975CD88}"/>
          </ac:spMkLst>
        </pc:spChg>
      </pc:sldChg>
      <pc:sldChg chg="modSp add mod">
        <pc:chgData name="Ben Buckhurst" userId="e27bcf5138034369" providerId="LiveId" clId="{9E212467-FDA6-445C-9971-485D2ABE6995}" dt="2025-05-13T15:56:47.587" v="15912" actId="20577"/>
        <pc:sldMkLst>
          <pc:docMk/>
          <pc:sldMk cId="921059381" sldId="264"/>
        </pc:sldMkLst>
        <pc:spChg chg="mod">
          <ac:chgData name="Ben Buckhurst" userId="e27bcf5138034369" providerId="LiveId" clId="{9E212467-FDA6-445C-9971-485D2ABE6995}" dt="2025-05-13T00:07:27.290" v="14994" actId="20577"/>
          <ac:spMkLst>
            <pc:docMk/>
            <pc:sldMk cId="921059381" sldId="264"/>
            <ac:spMk id="2" creationId="{B5EACF2A-93E3-9BB6-50DE-3D36FF4FE3EC}"/>
          </ac:spMkLst>
        </pc:spChg>
        <pc:spChg chg="mod">
          <ac:chgData name="Ben Buckhurst" userId="e27bcf5138034369" providerId="LiveId" clId="{9E212467-FDA6-445C-9971-485D2ABE6995}" dt="2025-05-13T15:56:47.587" v="15912" actId="20577"/>
          <ac:spMkLst>
            <pc:docMk/>
            <pc:sldMk cId="921059381" sldId="264"/>
            <ac:spMk id="4" creationId="{B8EE42D8-6759-111B-A77E-D3EEE7506A69}"/>
          </ac:spMkLst>
        </pc:spChg>
        <pc:spChg chg="mod">
          <ac:chgData name="Ben Buckhurst" userId="e27bcf5138034369" providerId="LiveId" clId="{9E212467-FDA6-445C-9971-485D2ABE6995}" dt="2025-05-13T00:15:01.943" v="15012" actId="20577"/>
          <ac:spMkLst>
            <pc:docMk/>
            <pc:sldMk cId="921059381" sldId="264"/>
            <ac:spMk id="5" creationId="{93723971-A972-AA6B-C281-3F3A56BEC42C}"/>
          </ac:spMkLst>
        </pc:spChg>
      </pc:sldChg>
      <pc:sldChg chg="modSp add mod">
        <pc:chgData name="Ben Buckhurst" userId="e27bcf5138034369" providerId="LiveId" clId="{9E212467-FDA6-445C-9971-485D2ABE6995}" dt="2025-05-13T16:11:19.231" v="15961" actId="20577"/>
        <pc:sldMkLst>
          <pc:docMk/>
          <pc:sldMk cId="795510234" sldId="265"/>
        </pc:sldMkLst>
        <pc:spChg chg="mod">
          <ac:chgData name="Ben Buckhurst" userId="e27bcf5138034369" providerId="LiveId" clId="{9E212467-FDA6-445C-9971-485D2ABE6995}" dt="2025-05-13T02:45:49.973" v="15212" actId="1076"/>
          <ac:spMkLst>
            <pc:docMk/>
            <pc:sldMk cId="795510234" sldId="265"/>
            <ac:spMk id="3" creationId="{10A9C874-4B13-4E09-600E-F08AC21411A2}"/>
          </ac:spMkLst>
        </pc:spChg>
        <pc:spChg chg="mod">
          <ac:chgData name="Ben Buckhurst" userId="e27bcf5138034369" providerId="LiveId" clId="{9E212467-FDA6-445C-9971-485D2ABE6995}" dt="2025-05-13T16:11:19.231" v="15961" actId="20577"/>
          <ac:spMkLst>
            <pc:docMk/>
            <pc:sldMk cId="795510234" sldId="265"/>
            <ac:spMk id="4" creationId="{76DD1466-4DBF-1573-FCFB-023996679617}"/>
          </ac:spMkLst>
        </pc:spChg>
        <pc:spChg chg="mod">
          <ac:chgData name="Ben Buckhurst" userId="e27bcf5138034369" providerId="LiveId" clId="{9E212467-FDA6-445C-9971-485D2ABE6995}" dt="2025-05-13T02:41:46.225" v="15148" actId="20577"/>
          <ac:spMkLst>
            <pc:docMk/>
            <pc:sldMk cId="795510234" sldId="265"/>
            <ac:spMk id="5" creationId="{4EF52775-39F2-39AB-1DFA-EB1BD8CC1211}"/>
          </ac:spMkLst>
        </pc:spChg>
      </pc:sldChg>
      <pc:sldChg chg="modSp add mod">
        <pc:chgData name="Ben Buckhurst" userId="e27bcf5138034369" providerId="LiveId" clId="{9E212467-FDA6-445C-9971-485D2ABE6995}" dt="2025-05-13T18:27:02.241" v="17920" actId="20577"/>
        <pc:sldMkLst>
          <pc:docMk/>
          <pc:sldMk cId="4179589599" sldId="266"/>
        </pc:sldMkLst>
        <pc:spChg chg="mod">
          <ac:chgData name="Ben Buckhurst" userId="e27bcf5138034369" providerId="LiveId" clId="{9E212467-FDA6-445C-9971-485D2ABE6995}" dt="2025-05-13T18:27:02.241" v="17920" actId="20577"/>
          <ac:spMkLst>
            <pc:docMk/>
            <pc:sldMk cId="4179589599" sldId="266"/>
            <ac:spMk id="4" creationId="{E5622FA9-872B-1698-A33D-9224803918C2}"/>
          </ac:spMkLst>
        </pc:spChg>
        <pc:spChg chg="mod">
          <ac:chgData name="Ben Buckhurst" userId="e27bcf5138034369" providerId="LiveId" clId="{9E212467-FDA6-445C-9971-485D2ABE6995}" dt="2025-05-13T16:06:18.455" v="15917" actId="20577"/>
          <ac:spMkLst>
            <pc:docMk/>
            <pc:sldMk cId="4179589599" sldId="266"/>
            <ac:spMk id="5" creationId="{893587D8-9054-5EBD-AC81-9680FF062189}"/>
          </ac:spMkLst>
        </pc:spChg>
      </pc:sldChg>
      <pc:sldChg chg="addSp delSp modSp new mod ord">
        <pc:chgData name="Ben Buckhurst" userId="e27bcf5138034369" providerId="LiveId" clId="{9E212467-FDA6-445C-9971-485D2ABE6995}" dt="2025-05-13T17:24:00.017" v="17861" actId="20577"/>
        <pc:sldMkLst>
          <pc:docMk/>
          <pc:sldMk cId="2936137350" sldId="267"/>
        </pc:sldMkLst>
        <pc:spChg chg="add del mod">
          <ac:chgData name="Ben Buckhurst" userId="e27bcf5138034369" providerId="LiveId" clId="{9E212467-FDA6-445C-9971-485D2ABE6995}" dt="2025-05-13T17:09:28.902" v="15980" actId="478"/>
          <ac:spMkLst>
            <pc:docMk/>
            <pc:sldMk cId="2936137350" sldId="267"/>
            <ac:spMk id="2" creationId="{D4E31AC6-E759-BEAC-9F01-5A3925E74169}"/>
          </ac:spMkLst>
        </pc:spChg>
        <pc:spChg chg="add del mod">
          <ac:chgData name="Ben Buckhurst" userId="e27bcf5138034369" providerId="LiveId" clId="{9E212467-FDA6-445C-9971-485D2ABE6995}" dt="2025-05-13T17:09:22.252" v="15979"/>
          <ac:spMkLst>
            <pc:docMk/>
            <pc:sldMk cId="2936137350" sldId="267"/>
            <ac:spMk id="3" creationId="{9B8BCB8C-5DC3-B023-2F80-1B2BCF6AA21F}"/>
          </ac:spMkLst>
        </pc:spChg>
        <pc:spChg chg="add mod">
          <ac:chgData name="Ben Buckhurst" userId="e27bcf5138034369" providerId="LiveId" clId="{9E212467-FDA6-445C-9971-485D2ABE6995}" dt="2025-05-13T17:10:42.420" v="16116" actId="20577"/>
          <ac:spMkLst>
            <pc:docMk/>
            <pc:sldMk cId="2936137350" sldId="267"/>
            <ac:spMk id="4" creationId="{DC734FEF-0153-8451-82F2-AFDCA279525A}"/>
          </ac:spMkLst>
        </pc:spChg>
        <pc:spChg chg="add del mod">
          <ac:chgData name="Ben Buckhurst" userId="e27bcf5138034369" providerId="LiveId" clId="{9E212467-FDA6-445C-9971-485D2ABE6995}" dt="2025-05-13T17:09:43.958" v="15989"/>
          <ac:spMkLst>
            <pc:docMk/>
            <pc:sldMk cId="2936137350" sldId="267"/>
            <ac:spMk id="5" creationId="{96342114-B198-629B-F4AC-9335557BDA8A}"/>
          </ac:spMkLst>
        </pc:spChg>
        <pc:spChg chg="add mod">
          <ac:chgData name="Ben Buckhurst" userId="e27bcf5138034369" providerId="LiveId" clId="{9E212467-FDA6-445C-9971-485D2ABE6995}" dt="2025-05-13T17:12:41.099" v="16573" actId="20577"/>
          <ac:spMkLst>
            <pc:docMk/>
            <pc:sldMk cId="2936137350" sldId="267"/>
            <ac:spMk id="6" creationId="{F95604C1-CEA4-3880-DD08-8302632904D4}"/>
          </ac:spMkLst>
        </pc:spChg>
        <pc:spChg chg="add mod">
          <ac:chgData name="Ben Buckhurst" userId="e27bcf5138034369" providerId="LiveId" clId="{9E212467-FDA6-445C-9971-485D2ABE6995}" dt="2025-05-13T17:24:00.017" v="17861" actId="20577"/>
          <ac:spMkLst>
            <pc:docMk/>
            <pc:sldMk cId="2936137350" sldId="267"/>
            <ac:spMk id="7" creationId="{39DF7970-E30F-0E2C-9E5E-8C8A73754CF7}"/>
          </ac:spMkLst>
        </pc:spChg>
      </pc:sldChg>
    </pc:docChg>
  </pc:docChgLst>
  <pc:docChgLst>
    <pc:chgData name="Ben Buckhurst" userId="e27bcf5138034369" providerId="Windows Live" clId="Web-{826B26FA-078B-47A8-B0ED-9A9CF4DF1068}"/>
    <pc:docChg chg="modSld">
      <pc:chgData name="Ben Buckhurst" userId="e27bcf5138034369" providerId="Windows Live" clId="Web-{826B26FA-078B-47A8-B0ED-9A9CF4DF1068}" dt="2025-05-11T14:48:18.809" v="23"/>
      <pc:docMkLst>
        <pc:docMk/>
      </pc:docMkLst>
      <pc:sldChg chg="modSp">
        <pc:chgData name="Ben Buckhurst" userId="e27bcf5138034369" providerId="Windows Live" clId="Web-{826B26FA-078B-47A8-B0ED-9A9CF4DF1068}" dt="2025-05-11T14:48:18.809" v="23"/>
        <pc:sldMkLst>
          <pc:docMk/>
          <pc:sldMk cId="3449982148" sldId="256"/>
        </pc:sldMkLst>
        <pc:spChg chg="mod">
          <ac:chgData name="Ben Buckhurst" userId="e27bcf5138034369" providerId="Windows Live" clId="Web-{826B26FA-078B-47A8-B0ED-9A9CF4DF1068}" dt="2025-05-11T14:48:18.809" v="23"/>
          <ac:spMkLst>
            <pc:docMk/>
            <pc:sldMk cId="3449982148" sldId="256"/>
            <ac:spMk id="5" creationId="{691C7006-9883-8570-B984-5434E386A8D8}"/>
          </ac:spMkLst>
        </pc:spChg>
        <pc:spChg chg="mod">
          <ac:chgData name="Ben Buckhurst" userId="e27bcf5138034369" providerId="Windows Live" clId="Web-{826B26FA-078B-47A8-B0ED-9A9CF4DF1068}" dt="2025-05-11T14:48:18.137" v="18" actId="1076"/>
          <ac:spMkLst>
            <pc:docMk/>
            <pc:sldMk cId="3449982148" sldId="256"/>
            <ac:spMk id="9" creationId="{FA7B9D3B-CEB6-DD9F-AAA7-FB163AEF618A}"/>
          </ac:spMkLst>
        </pc:spChg>
        <pc:spChg chg="mod">
          <ac:chgData name="Ben Buckhurst" userId="e27bcf5138034369" providerId="Windows Live" clId="Web-{826B26FA-078B-47A8-B0ED-9A9CF4DF1068}" dt="2025-05-11T14:48:17.949" v="17" actId="1076"/>
          <ac:spMkLst>
            <pc:docMk/>
            <pc:sldMk cId="3449982148" sldId="256"/>
            <ac:spMk id="10" creationId="{4C7D4C41-7DCA-1857-4B99-F8B00F9B349B}"/>
          </ac:spMkLst>
        </pc:spChg>
        <pc:spChg chg="mod">
          <ac:chgData name="Ben Buckhurst" userId="e27bcf5138034369" providerId="Windows Live" clId="Web-{826B26FA-078B-47A8-B0ED-9A9CF4DF1068}" dt="2025-05-11T14:48:18.465" v="21" actId="1076"/>
          <ac:spMkLst>
            <pc:docMk/>
            <pc:sldMk cId="3449982148" sldId="256"/>
            <ac:spMk id="25" creationId="{6AC3CBCF-F13E-3354-0E72-2C0C31102D9D}"/>
          </ac:spMkLst>
        </pc:spChg>
        <pc:spChg chg="mod">
          <ac:chgData name="Ben Buckhurst" userId="e27bcf5138034369" providerId="Windows Live" clId="Web-{826B26FA-078B-47A8-B0ED-9A9CF4DF1068}" dt="2025-05-11T14:48:17.793" v="16" actId="1076"/>
          <ac:spMkLst>
            <pc:docMk/>
            <pc:sldMk cId="3449982148" sldId="256"/>
            <ac:spMk id="107" creationId="{017EDE0A-8D26-E9FB-E944-0461FFDA2C3E}"/>
          </ac:spMkLst>
        </pc:spChg>
        <pc:cxnChg chg="mod">
          <ac:chgData name="Ben Buckhurst" userId="e27bcf5138034369" providerId="Windows Live" clId="Web-{826B26FA-078B-47A8-B0ED-9A9CF4DF1068}" dt="2025-05-11T14:48:18.465" v="20" actId="1076"/>
          <ac:cxnSpMkLst>
            <pc:docMk/>
            <pc:sldMk cId="3449982148" sldId="256"/>
            <ac:cxnSpMk id="202" creationId="{C0BA6FC0-15F2-CB8B-D8FE-27F0C59C73F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794-B9E5-A5E6-7648-E69B3C7E6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A10DBE-8117-676E-8896-CBD25ED90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9D04A2-FB2F-74F8-72FE-5EAA0FB3D051}"/>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44F54E41-3F88-6090-2D9E-69A75C6DB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C5F6E-D293-7558-4570-D50E279360D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45530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5E0-A7B4-0ABB-47BF-16A55F7D76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9910A7-E062-B866-88D1-F5C5B2EF6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494686-D5D3-7A82-A320-6A61F26ACD0E}"/>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4AE140C8-574B-6611-E22B-52873FF3D9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D011EA-3FAD-5043-D0C9-49FFDAE4437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45146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52D2-3874-299A-C755-8CBA179318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762AC7-F307-37A3-C78B-495F325F0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83D869-1165-A873-FDF7-6D6BC00648F9}"/>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DF42466A-A928-4B5C-4078-BAE2F17D9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0CB16-F80D-0959-F972-E36A5833CF7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1736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A6F1-1053-9656-F7E6-9ED6958FFC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CF8159-DDBA-75D5-5164-DD3120CC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561A48-45CF-9A7D-F321-B5096DEF76CD}"/>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A7502B01-F991-249D-63AC-1054265A59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C6AF1-2BC8-4E17-491A-ACAA7D22D544}"/>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91856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67D-8323-9002-D7CD-5748933A8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03C50B-28E4-8F1B-4D81-164FF3FFB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D6265-7FCB-3A61-525D-8BA7355A55FA}"/>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B78AF722-E088-8457-3862-6D7A163AF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AC2155-73B6-7B68-9CA6-543670ED8F1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68858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0143-3553-B33D-512F-FF8756FF8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D287C7-3EA3-A501-7727-70EAF0301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55E211-CF86-C6B2-AC9C-0919BC2B6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36917D-F817-36BE-24ED-3E6074D9BE68}"/>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6" name="Footer Placeholder 5">
            <a:extLst>
              <a:ext uri="{FF2B5EF4-FFF2-40B4-BE49-F238E27FC236}">
                <a16:creationId xmlns:a16="http://schemas.microsoft.com/office/drawing/2014/main" id="{0A13ADEC-B577-A434-56DD-15A94CC22F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77C422-24D7-C893-58BC-2336888BDA7A}"/>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62725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80B7-1100-0D65-9EEB-EBAF100430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E9C0AC-DCD6-C79C-5D24-01C2C999B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DA139-0AAF-9EEA-D4C7-9CF8A27B4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DD2867-8A0F-BE39-45B5-55E3A87B4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E3B8E-239F-20F9-DA0D-E9E29E75E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F81C7D-0069-83CB-3E3E-5B7A6661D9F6}"/>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8" name="Footer Placeholder 7">
            <a:extLst>
              <a:ext uri="{FF2B5EF4-FFF2-40B4-BE49-F238E27FC236}">
                <a16:creationId xmlns:a16="http://schemas.microsoft.com/office/drawing/2014/main" id="{BABCBC24-D4E7-7393-B70F-8916011251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C5594E-7F12-0945-C064-2BB97D555685}"/>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95603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0E0B-0583-6AC4-2175-8FBFE9D6A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12761E-0668-E6A2-2228-1BAB423F242B}"/>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4" name="Footer Placeholder 3">
            <a:extLst>
              <a:ext uri="{FF2B5EF4-FFF2-40B4-BE49-F238E27FC236}">
                <a16:creationId xmlns:a16="http://schemas.microsoft.com/office/drawing/2014/main" id="{F370FC3D-050A-0096-2F04-1B4461A75B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F48216-71F5-9A4D-35A9-F9D572032039}"/>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52805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C4EA-0F34-16CD-0DA3-B69F0FB9FE28}"/>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3" name="Footer Placeholder 2">
            <a:extLst>
              <a:ext uri="{FF2B5EF4-FFF2-40B4-BE49-F238E27FC236}">
                <a16:creationId xmlns:a16="http://schemas.microsoft.com/office/drawing/2014/main" id="{8E15291C-77CC-C794-465E-E3C9B23F99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F6FDA-29D9-4343-DDC0-007A5C3D956B}"/>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3644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40D7-74E4-29BC-D4CE-19C5F444D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49C1C1-E914-106B-69C0-0E8283C70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3C05B4-5B49-9D4F-12EA-8BBE68ADA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91157-A115-0B1E-A30C-A0E917114AC7}"/>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6" name="Footer Placeholder 5">
            <a:extLst>
              <a:ext uri="{FF2B5EF4-FFF2-40B4-BE49-F238E27FC236}">
                <a16:creationId xmlns:a16="http://schemas.microsoft.com/office/drawing/2014/main" id="{1117A2E7-95FA-B670-9DD0-DB03D56B53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02BFDA-6C24-81CF-0465-FE75FB7914AF}"/>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1954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BDD-566D-51EC-8852-549CBE92C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935568-F9F7-75B6-9B35-7835A080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8D075F-ED70-79A0-CF67-F240B4A01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B7B91-053E-F678-2565-F9C957194BBB}"/>
              </a:ext>
            </a:extLst>
          </p:cNvPr>
          <p:cNvSpPr>
            <a:spLocks noGrp="1"/>
          </p:cNvSpPr>
          <p:nvPr>
            <p:ph type="dt" sz="half" idx="10"/>
          </p:nvPr>
        </p:nvSpPr>
        <p:spPr/>
        <p:txBody>
          <a:bodyPr/>
          <a:lstStyle/>
          <a:p>
            <a:fld id="{5F85D8A1-D0F6-4B96-9408-7069CD5FC728}" type="datetimeFigureOut">
              <a:rPr lang="en-GB" smtClean="0"/>
              <a:t>13/05/2025</a:t>
            </a:fld>
            <a:endParaRPr lang="en-GB"/>
          </a:p>
        </p:txBody>
      </p:sp>
      <p:sp>
        <p:nvSpPr>
          <p:cNvPr id="6" name="Footer Placeholder 5">
            <a:extLst>
              <a:ext uri="{FF2B5EF4-FFF2-40B4-BE49-F238E27FC236}">
                <a16:creationId xmlns:a16="http://schemas.microsoft.com/office/drawing/2014/main" id="{20C3B284-58CD-D0A3-E734-8B514F4E32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1E37CC-9FC3-EA4C-CF9C-3ABA2FCD683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23092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BD910-F7C9-4569-A6CF-80775E602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D7599D-66A5-86E3-470A-8739D6BDE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49A672-2E9E-EEE7-CDFD-042AE24C8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5D8A1-D0F6-4B96-9408-7069CD5FC728}" type="datetimeFigureOut">
              <a:rPr lang="en-GB" smtClean="0"/>
              <a:t>13/05/2025</a:t>
            </a:fld>
            <a:endParaRPr lang="en-GB"/>
          </a:p>
        </p:txBody>
      </p:sp>
      <p:sp>
        <p:nvSpPr>
          <p:cNvPr id="5" name="Footer Placeholder 4">
            <a:extLst>
              <a:ext uri="{FF2B5EF4-FFF2-40B4-BE49-F238E27FC236}">
                <a16:creationId xmlns:a16="http://schemas.microsoft.com/office/drawing/2014/main" id="{BC6624E7-FD6D-AA9F-D4C1-07EDB872C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885A4A-1CA1-7CF8-D56B-848466E7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72F9E-D516-45C2-99C4-CF14188CD6EC}" type="slidenum">
              <a:rPr lang="en-GB" smtClean="0"/>
              <a:t>‹#›</a:t>
            </a:fld>
            <a:endParaRPr lang="en-GB"/>
          </a:p>
        </p:txBody>
      </p:sp>
    </p:spTree>
    <p:extLst>
      <p:ext uri="{BB962C8B-B14F-4D97-AF65-F5344CB8AC3E}">
        <p14:creationId xmlns:p14="http://schemas.microsoft.com/office/powerpoint/2010/main" val="70496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34FEF-0153-8451-82F2-AFDCA279525A}"/>
              </a:ext>
            </a:extLst>
          </p:cNvPr>
          <p:cNvSpPr txBox="1"/>
          <p:nvPr/>
        </p:nvSpPr>
        <p:spPr>
          <a:xfrm>
            <a:off x="0" y="0"/>
            <a:ext cx="5293565" cy="461665"/>
          </a:xfrm>
          <a:prstGeom prst="rect">
            <a:avLst/>
          </a:prstGeom>
          <a:noFill/>
        </p:spPr>
        <p:txBody>
          <a:bodyPr wrap="none" rtlCol="0">
            <a:spAutoFit/>
          </a:bodyPr>
          <a:lstStyle/>
          <a:p>
            <a:r>
              <a:rPr lang="en-US" sz="2400" dirty="0" err="1"/>
              <a:t>HevLib</a:t>
            </a:r>
            <a:r>
              <a:rPr lang="en-US" sz="2400" dirty="0"/>
              <a:t> Equipment and Slot Management</a:t>
            </a:r>
            <a:endParaRPr lang="en-GB" sz="2400" dirty="0"/>
          </a:p>
        </p:txBody>
      </p:sp>
      <p:sp>
        <p:nvSpPr>
          <p:cNvPr id="6" name="TextBox 5">
            <a:extLst>
              <a:ext uri="{FF2B5EF4-FFF2-40B4-BE49-F238E27FC236}">
                <a16:creationId xmlns:a16="http://schemas.microsoft.com/office/drawing/2014/main" id="{F95604C1-CEA4-3880-DD08-8302632904D4}"/>
              </a:ext>
            </a:extLst>
          </p:cNvPr>
          <p:cNvSpPr txBox="1"/>
          <p:nvPr/>
        </p:nvSpPr>
        <p:spPr>
          <a:xfrm>
            <a:off x="0" y="461665"/>
            <a:ext cx="12192000" cy="646331"/>
          </a:xfrm>
          <a:prstGeom prst="rect">
            <a:avLst/>
          </a:prstGeom>
          <a:noFill/>
        </p:spPr>
        <p:txBody>
          <a:bodyPr wrap="square" rtlCol="0">
            <a:spAutoFit/>
          </a:bodyPr>
          <a:lstStyle/>
          <a:p>
            <a:r>
              <a:rPr lang="en-US" sz="1200" dirty="0"/>
              <a:t>This page covers basic info regarding the equipment management of </a:t>
            </a:r>
            <a:r>
              <a:rPr lang="en-US" sz="1200" dirty="0" err="1"/>
              <a:t>HevLib</a:t>
            </a:r>
            <a:r>
              <a:rPr lang="en-US" sz="1200" dirty="0"/>
              <a:t>. This covers standards up-to-date with </a:t>
            </a:r>
            <a:r>
              <a:rPr lang="en-US" sz="1200" dirty="0" err="1"/>
              <a:t>HevLib</a:t>
            </a:r>
            <a:r>
              <a:rPr lang="en-US" sz="1200" dirty="0"/>
              <a:t> 1.5. There is no guarantee for 100% future portability, however any changes are likely subtle. 1.5 marked a large rework to the handling of equipment, so is not compatible with </a:t>
            </a:r>
            <a:r>
              <a:rPr lang="en-US" sz="1200" dirty="0" err="1"/>
              <a:t>HevLib</a:t>
            </a:r>
            <a:r>
              <a:rPr lang="en-US" sz="1200" dirty="0"/>
              <a:t> versions prior, and equipment written for previous versions will not work past this version.</a:t>
            </a:r>
            <a:endParaRPr lang="en-GB" sz="1200" dirty="0"/>
          </a:p>
        </p:txBody>
      </p:sp>
      <p:sp>
        <p:nvSpPr>
          <p:cNvPr id="7" name="TextBox 6">
            <a:extLst>
              <a:ext uri="{FF2B5EF4-FFF2-40B4-BE49-F238E27FC236}">
                <a16:creationId xmlns:a16="http://schemas.microsoft.com/office/drawing/2014/main" id="{39DF7970-E30F-0E2C-9E5E-8C8A73754CF7}"/>
              </a:ext>
            </a:extLst>
          </p:cNvPr>
          <p:cNvSpPr txBox="1"/>
          <p:nvPr/>
        </p:nvSpPr>
        <p:spPr>
          <a:xfrm>
            <a:off x="1" y="1200329"/>
            <a:ext cx="12192000" cy="1661993"/>
          </a:xfrm>
          <a:prstGeom prst="rect">
            <a:avLst/>
          </a:prstGeom>
          <a:noFill/>
        </p:spPr>
        <p:txBody>
          <a:bodyPr wrap="square" rtlCol="0">
            <a:spAutoFit/>
          </a:bodyPr>
          <a:lstStyle/>
          <a:p>
            <a:r>
              <a:rPr lang="en-US" dirty="0"/>
              <a:t>Setup</a:t>
            </a:r>
          </a:p>
          <a:p>
            <a:r>
              <a:rPr lang="en-GB" sz="1200" dirty="0" err="1"/>
              <a:t>HevLib</a:t>
            </a:r>
            <a:r>
              <a:rPr lang="en-GB" sz="1200" dirty="0"/>
              <a:t> looks for data among four variables within the ModMain.gd file (ADD_EQUIPMENT_SLOTS, ADD_EQUIPMENT_ITEMS, EQUIPMENT_TAGS, SLOT_TAGS). The data that needs to be input into these variables does not be stored or calculated in the mod main itself, however the variables do need to be filled when Enceladus is loaded for it to appear,. This does also allow for equipment to be added or removed in post from the loading of the mod, which means that config files can add or remove equipment in a more efficient manner than traditional methods.</a:t>
            </a:r>
          </a:p>
          <a:p>
            <a:endParaRPr lang="en-GB" sz="1200" dirty="0"/>
          </a:p>
          <a:p>
            <a:r>
              <a:rPr lang="en-GB" sz="1200" dirty="0"/>
              <a:t>This slideshow provides slides for explaining the parts of the data used by these variables, as well as code examples that show a mod main that purely involves the specific tag. These examples can be combined, and for cases like ADD_EQUIPMENT_SLOTS and ADD_EQUIPMENT_ITEMS, the Equipment.gd pointer needs only be referenced once; reminder that those variables require the dictionaries to pass through the pointer due to the way the data is handled at an internal level, and helper functions have been provided for them.</a:t>
            </a:r>
          </a:p>
        </p:txBody>
      </p:sp>
    </p:spTree>
    <p:extLst>
      <p:ext uri="{BB962C8B-B14F-4D97-AF65-F5344CB8AC3E}">
        <p14:creationId xmlns:p14="http://schemas.microsoft.com/office/powerpoint/2010/main" val="29361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C7006-9883-8570-B984-5434E386A8D8}"/>
              </a:ext>
            </a:extLst>
          </p:cNvPr>
          <p:cNvSpPr txBox="1"/>
          <p:nvPr/>
        </p:nvSpPr>
        <p:spPr>
          <a:xfrm>
            <a:off x="6648296" y="160020"/>
            <a:ext cx="3389198" cy="369332"/>
          </a:xfrm>
          <a:prstGeom prst="rect">
            <a:avLst/>
          </a:prstGeom>
          <a:noFill/>
        </p:spPr>
        <p:txBody>
          <a:bodyPr wrap="square" rtlCol="0">
            <a:spAutoFit/>
          </a:bodyPr>
          <a:lstStyle/>
          <a:p>
            <a:r>
              <a:rPr lang="en-US" dirty="0"/>
              <a:t>Slot Tags + Equipment Tags (input)</a:t>
            </a:r>
            <a:endParaRPr lang="en-GB" dirty="0"/>
          </a:p>
        </p:txBody>
      </p:sp>
      <p:sp>
        <p:nvSpPr>
          <p:cNvPr id="9" name="TextBox 8">
            <a:extLst>
              <a:ext uri="{FF2B5EF4-FFF2-40B4-BE49-F238E27FC236}">
                <a16:creationId xmlns:a16="http://schemas.microsoft.com/office/drawing/2014/main" id="{FA7B9D3B-CEB6-DD9F-AAA7-FB163AEF618A}"/>
              </a:ext>
            </a:extLst>
          </p:cNvPr>
          <p:cNvSpPr txBox="1"/>
          <p:nvPr/>
        </p:nvSpPr>
        <p:spPr>
          <a:xfrm>
            <a:off x="7263188" y="720526"/>
            <a:ext cx="2148840" cy="369332"/>
          </a:xfrm>
          <a:prstGeom prst="rect">
            <a:avLst/>
          </a:prstGeom>
          <a:noFill/>
        </p:spPr>
        <p:txBody>
          <a:bodyPr wrap="square" rtlCol="0">
            <a:spAutoFit/>
          </a:bodyPr>
          <a:lstStyle/>
          <a:p>
            <a:r>
              <a:rPr lang="en-US" dirty="0"/>
              <a:t>Do slot types match?</a:t>
            </a:r>
          </a:p>
        </p:txBody>
      </p:sp>
      <p:sp>
        <p:nvSpPr>
          <p:cNvPr id="10" name="TextBox 9">
            <a:extLst>
              <a:ext uri="{FF2B5EF4-FFF2-40B4-BE49-F238E27FC236}">
                <a16:creationId xmlns:a16="http://schemas.microsoft.com/office/drawing/2014/main" id="{4C7D4C41-7DCA-1857-4B99-F8B00F9B349B}"/>
              </a:ext>
            </a:extLst>
          </p:cNvPr>
          <p:cNvSpPr txBox="1"/>
          <p:nvPr/>
        </p:nvSpPr>
        <p:spPr>
          <a:xfrm>
            <a:off x="9797498" y="855933"/>
            <a:ext cx="2394502" cy="369332"/>
          </a:xfrm>
          <a:prstGeom prst="rect">
            <a:avLst/>
          </a:prstGeom>
          <a:noFill/>
        </p:spPr>
        <p:txBody>
          <a:bodyPr wrap="square" rtlCol="0">
            <a:spAutoFit/>
          </a:bodyPr>
          <a:lstStyle/>
          <a:p>
            <a:r>
              <a:rPr lang="en-US" b="1" dirty="0"/>
              <a:t>Do Not Add Equipment</a:t>
            </a:r>
          </a:p>
        </p:txBody>
      </p:sp>
      <p:sp>
        <p:nvSpPr>
          <p:cNvPr id="14" name="TextBox 13">
            <a:extLst>
              <a:ext uri="{FF2B5EF4-FFF2-40B4-BE49-F238E27FC236}">
                <a16:creationId xmlns:a16="http://schemas.microsoft.com/office/drawing/2014/main" id="{F59DCE06-FCBA-E89D-B8B7-15F334713D9A}"/>
              </a:ext>
            </a:extLst>
          </p:cNvPr>
          <p:cNvSpPr txBox="1"/>
          <p:nvPr/>
        </p:nvSpPr>
        <p:spPr>
          <a:xfrm>
            <a:off x="4368158" y="1358467"/>
            <a:ext cx="2515715" cy="369332"/>
          </a:xfrm>
          <a:prstGeom prst="rect">
            <a:avLst/>
          </a:prstGeom>
          <a:noFill/>
        </p:spPr>
        <p:txBody>
          <a:bodyPr wrap="square" rtlCol="0">
            <a:spAutoFit/>
          </a:bodyPr>
          <a:lstStyle/>
          <a:p>
            <a:r>
              <a:rPr lang="en-US" dirty="0"/>
              <a:t>Is slot type a hardpoint?</a:t>
            </a:r>
            <a:endParaRPr lang="en-GB" dirty="0"/>
          </a:p>
        </p:txBody>
      </p:sp>
      <p:sp>
        <p:nvSpPr>
          <p:cNvPr id="18" name="TextBox 17">
            <a:extLst>
              <a:ext uri="{FF2B5EF4-FFF2-40B4-BE49-F238E27FC236}">
                <a16:creationId xmlns:a16="http://schemas.microsoft.com/office/drawing/2014/main" id="{AF1495DE-500B-CBD7-A1F6-84D0082C34A6}"/>
              </a:ext>
            </a:extLst>
          </p:cNvPr>
          <p:cNvSpPr txBox="1"/>
          <p:nvPr/>
        </p:nvSpPr>
        <p:spPr>
          <a:xfrm>
            <a:off x="4571234" y="2540293"/>
            <a:ext cx="455574" cy="369332"/>
          </a:xfrm>
          <a:prstGeom prst="rect">
            <a:avLst/>
          </a:prstGeom>
          <a:noFill/>
        </p:spPr>
        <p:txBody>
          <a:bodyPr wrap="square" rtlCol="0">
            <a:spAutoFit/>
          </a:bodyPr>
          <a:lstStyle/>
          <a:p>
            <a:r>
              <a:rPr lang="en-US" dirty="0"/>
              <a:t>No</a:t>
            </a:r>
            <a:endParaRPr lang="en-GB" dirty="0"/>
          </a:p>
        </p:txBody>
      </p:sp>
      <p:sp>
        <p:nvSpPr>
          <p:cNvPr id="19" name="TextBox 18">
            <a:extLst>
              <a:ext uri="{FF2B5EF4-FFF2-40B4-BE49-F238E27FC236}">
                <a16:creationId xmlns:a16="http://schemas.microsoft.com/office/drawing/2014/main" id="{5F293D3C-4719-AA85-94CD-4B46DC38C09B}"/>
              </a:ext>
            </a:extLst>
          </p:cNvPr>
          <p:cNvSpPr txBox="1"/>
          <p:nvPr/>
        </p:nvSpPr>
        <p:spPr>
          <a:xfrm>
            <a:off x="5960406" y="1870851"/>
            <a:ext cx="485518" cy="369332"/>
          </a:xfrm>
          <a:prstGeom prst="rect">
            <a:avLst/>
          </a:prstGeom>
          <a:noFill/>
        </p:spPr>
        <p:txBody>
          <a:bodyPr wrap="square" rtlCol="0">
            <a:spAutoFit/>
          </a:bodyPr>
          <a:lstStyle/>
          <a:p>
            <a:r>
              <a:rPr lang="en-US" dirty="0"/>
              <a:t>Yes</a:t>
            </a:r>
            <a:endParaRPr lang="en-GB" dirty="0"/>
          </a:p>
        </p:txBody>
      </p:sp>
      <p:sp>
        <p:nvSpPr>
          <p:cNvPr id="25" name="TextBox 24">
            <a:extLst>
              <a:ext uri="{FF2B5EF4-FFF2-40B4-BE49-F238E27FC236}">
                <a16:creationId xmlns:a16="http://schemas.microsoft.com/office/drawing/2014/main" id="{6AC3CBCF-F13E-3354-0E72-2C0C31102D9D}"/>
              </a:ext>
            </a:extLst>
          </p:cNvPr>
          <p:cNvSpPr txBox="1"/>
          <p:nvPr/>
        </p:nvSpPr>
        <p:spPr>
          <a:xfrm>
            <a:off x="7282130" y="1387784"/>
            <a:ext cx="2188676" cy="646331"/>
          </a:xfrm>
          <a:prstGeom prst="rect">
            <a:avLst/>
          </a:prstGeom>
          <a:noFill/>
        </p:spPr>
        <p:txBody>
          <a:bodyPr wrap="square" rtlCol="0">
            <a:spAutoFit/>
          </a:bodyPr>
          <a:lstStyle/>
          <a:p>
            <a:r>
              <a:rPr lang="en-US" dirty="0"/>
              <a:t>Is in the hardpoint’s </a:t>
            </a:r>
          </a:p>
          <a:p>
            <a:r>
              <a:rPr lang="en-US" dirty="0"/>
              <a:t>allowed to equip list?</a:t>
            </a:r>
            <a:endParaRPr lang="en-GB" dirty="0"/>
          </a:p>
        </p:txBody>
      </p:sp>
      <p:sp>
        <p:nvSpPr>
          <p:cNvPr id="28" name="TextBox 27">
            <a:extLst>
              <a:ext uri="{FF2B5EF4-FFF2-40B4-BE49-F238E27FC236}">
                <a16:creationId xmlns:a16="http://schemas.microsoft.com/office/drawing/2014/main" id="{4FF30DC9-1797-EA45-B45D-13EFC9F1E8BD}"/>
              </a:ext>
            </a:extLst>
          </p:cNvPr>
          <p:cNvSpPr txBox="1"/>
          <p:nvPr/>
        </p:nvSpPr>
        <p:spPr>
          <a:xfrm>
            <a:off x="8142886" y="2185728"/>
            <a:ext cx="485518" cy="369332"/>
          </a:xfrm>
          <a:prstGeom prst="rect">
            <a:avLst/>
          </a:prstGeom>
          <a:noFill/>
        </p:spPr>
        <p:txBody>
          <a:bodyPr wrap="square" rtlCol="0">
            <a:spAutoFit/>
          </a:bodyPr>
          <a:lstStyle/>
          <a:p>
            <a:r>
              <a:rPr lang="en-US" dirty="0"/>
              <a:t>Yes</a:t>
            </a:r>
            <a:endParaRPr lang="en-GB" dirty="0"/>
          </a:p>
        </p:txBody>
      </p:sp>
      <p:sp>
        <p:nvSpPr>
          <p:cNvPr id="39" name="TextBox 38">
            <a:extLst>
              <a:ext uri="{FF2B5EF4-FFF2-40B4-BE49-F238E27FC236}">
                <a16:creationId xmlns:a16="http://schemas.microsoft.com/office/drawing/2014/main" id="{DBCD5217-F429-3173-86AC-DA57C71017F9}"/>
              </a:ext>
            </a:extLst>
          </p:cNvPr>
          <p:cNvSpPr txBox="1"/>
          <p:nvPr/>
        </p:nvSpPr>
        <p:spPr>
          <a:xfrm>
            <a:off x="5754833" y="2222246"/>
            <a:ext cx="1909369" cy="1015663"/>
          </a:xfrm>
          <a:prstGeom prst="rect">
            <a:avLst/>
          </a:prstGeom>
          <a:noFill/>
        </p:spPr>
        <p:txBody>
          <a:bodyPr wrap="square" rtlCol="0">
            <a:spAutoFit/>
          </a:bodyPr>
          <a:lstStyle/>
          <a:p>
            <a:r>
              <a:rPr lang="en-US" dirty="0"/>
              <a:t>Equip has a valid </a:t>
            </a:r>
          </a:p>
          <a:p>
            <a:r>
              <a:rPr lang="en-US" dirty="0"/>
              <a:t>alignment value?</a:t>
            </a:r>
          </a:p>
          <a:p>
            <a:r>
              <a:rPr lang="en-US" sz="1200" dirty="0"/>
              <a:t>(basically not “” and stored </a:t>
            </a:r>
          </a:p>
          <a:p>
            <a:r>
              <a:rPr lang="en-US" sz="1200" dirty="0"/>
              <a:t>in the alignment array)</a:t>
            </a:r>
            <a:endParaRPr lang="en-GB" sz="1200" dirty="0"/>
          </a:p>
        </p:txBody>
      </p:sp>
      <p:sp>
        <p:nvSpPr>
          <p:cNvPr id="49" name="TextBox 48">
            <a:extLst>
              <a:ext uri="{FF2B5EF4-FFF2-40B4-BE49-F238E27FC236}">
                <a16:creationId xmlns:a16="http://schemas.microsoft.com/office/drawing/2014/main" id="{0F2311E6-8984-59FB-10CB-5117B2563FE8}"/>
              </a:ext>
            </a:extLst>
          </p:cNvPr>
          <p:cNvSpPr txBox="1"/>
          <p:nvPr/>
        </p:nvSpPr>
        <p:spPr>
          <a:xfrm>
            <a:off x="7152394" y="3415120"/>
            <a:ext cx="485518" cy="369332"/>
          </a:xfrm>
          <a:prstGeom prst="rect">
            <a:avLst/>
          </a:prstGeom>
          <a:noFill/>
        </p:spPr>
        <p:txBody>
          <a:bodyPr wrap="square" rtlCol="0">
            <a:spAutoFit/>
          </a:bodyPr>
          <a:lstStyle/>
          <a:p>
            <a:r>
              <a:rPr lang="en-US" dirty="0"/>
              <a:t>Yes</a:t>
            </a:r>
            <a:endParaRPr lang="en-GB" dirty="0"/>
          </a:p>
        </p:txBody>
      </p:sp>
      <p:sp>
        <p:nvSpPr>
          <p:cNvPr id="57" name="TextBox 56">
            <a:extLst>
              <a:ext uri="{FF2B5EF4-FFF2-40B4-BE49-F238E27FC236}">
                <a16:creationId xmlns:a16="http://schemas.microsoft.com/office/drawing/2014/main" id="{BB810831-54AD-C595-B6E3-3BFF859616FE}"/>
              </a:ext>
            </a:extLst>
          </p:cNvPr>
          <p:cNvSpPr txBox="1"/>
          <p:nvPr/>
        </p:nvSpPr>
        <p:spPr>
          <a:xfrm>
            <a:off x="8165699" y="3470752"/>
            <a:ext cx="2487540" cy="369332"/>
          </a:xfrm>
          <a:prstGeom prst="rect">
            <a:avLst/>
          </a:prstGeom>
          <a:noFill/>
        </p:spPr>
        <p:txBody>
          <a:bodyPr wrap="square" rtlCol="0">
            <a:spAutoFit/>
          </a:bodyPr>
          <a:lstStyle/>
          <a:p>
            <a:r>
              <a:rPr lang="en-US" dirty="0"/>
              <a:t>Matches slot alignment?</a:t>
            </a:r>
            <a:endParaRPr lang="en-GB" dirty="0"/>
          </a:p>
        </p:txBody>
      </p:sp>
      <p:sp>
        <p:nvSpPr>
          <p:cNvPr id="60" name="TextBox 59">
            <a:extLst>
              <a:ext uri="{FF2B5EF4-FFF2-40B4-BE49-F238E27FC236}">
                <a16:creationId xmlns:a16="http://schemas.microsoft.com/office/drawing/2014/main" id="{7CEF4177-5E0B-C817-F10F-DFBE2D36F884}"/>
              </a:ext>
            </a:extLst>
          </p:cNvPr>
          <p:cNvSpPr txBox="1"/>
          <p:nvPr/>
        </p:nvSpPr>
        <p:spPr>
          <a:xfrm>
            <a:off x="8158966" y="4109135"/>
            <a:ext cx="485518" cy="369332"/>
          </a:xfrm>
          <a:prstGeom prst="rect">
            <a:avLst/>
          </a:prstGeom>
          <a:noFill/>
        </p:spPr>
        <p:txBody>
          <a:bodyPr wrap="square" rtlCol="0">
            <a:spAutoFit/>
          </a:bodyPr>
          <a:lstStyle/>
          <a:p>
            <a:r>
              <a:rPr lang="en-US" dirty="0"/>
              <a:t>Yes</a:t>
            </a:r>
            <a:endParaRPr lang="en-GB" dirty="0"/>
          </a:p>
        </p:txBody>
      </p:sp>
      <p:sp>
        <p:nvSpPr>
          <p:cNvPr id="61" name="TextBox 60">
            <a:extLst>
              <a:ext uri="{FF2B5EF4-FFF2-40B4-BE49-F238E27FC236}">
                <a16:creationId xmlns:a16="http://schemas.microsoft.com/office/drawing/2014/main" id="{5338708F-4DDC-2306-DF13-5B33513773D4}"/>
              </a:ext>
            </a:extLst>
          </p:cNvPr>
          <p:cNvSpPr txBox="1"/>
          <p:nvPr/>
        </p:nvSpPr>
        <p:spPr>
          <a:xfrm>
            <a:off x="10427139" y="1787831"/>
            <a:ext cx="455574" cy="369332"/>
          </a:xfrm>
          <a:prstGeom prst="rect">
            <a:avLst/>
          </a:prstGeom>
          <a:noFill/>
        </p:spPr>
        <p:txBody>
          <a:bodyPr wrap="square" rtlCol="0">
            <a:spAutoFit/>
          </a:bodyPr>
          <a:lstStyle/>
          <a:p>
            <a:r>
              <a:rPr lang="en-US" dirty="0"/>
              <a:t>No</a:t>
            </a:r>
            <a:endParaRPr lang="en-GB" dirty="0"/>
          </a:p>
        </p:txBody>
      </p:sp>
      <p:cxnSp>
        <p:nvCxnSpPr>
          <p:cNvPr id="63" name="Straight Arrow Connector 62">
            <a:extLst>
              <a:ext uri="{FF2B5EF4-FFF2-40B4-BE49-F238E27FC236}">
                <a16:creationId xmlns:a16="http://schemas.microsoft.com/office/drawing/2014/main" id="{E537E84F-7ACD-27CB-5E54-0024B70A82D6}"/>
              </a:ext>
            </a:extLst>
          </p:cNvPr>
          <p:cNvCxnSpPr>
            <a:cxnSpLocks/>
            <a:stCxn id="57" idx="3"/>
            <a:endCxn id="61" idx="2"/>
          </p:cNvCxnSpPr>
          <p:nvPr/>
        </p:nvCxnSpPr>
        <p:spPr>
          <a:xfrm flipV="1">
            <a:off x="10653239" y="2157163"/>
            <a:ext cx="1687" cy="149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1BFF78B-0523-DEB6-F454-7DBD2F1B3628}"/>
              </a:ext>
            </a:extLst>
          </p:cNvPr>
          <p:cNvSpPr txBox="1"/>
          <p:nvPr/>
        </p:nvSpPr>
        <p:spPr>
          <a:xfrm>
            <a:off x="4849392" y="3911013"/>
            <a:ext cx="2385205" cy="369332"/>
          </a:xfrm>
          <a:prstGeom prst="rect">
            <a:avLst/>
          </a:prstGeom>
          <a:noFill/>
        </p:spPr>
        <p:txBody>
          <a:bodyPr wrap="square" rtlCol="0">
            <a:spAutoFit/>
          </a:bodyPr>
          <a:lstStyle/>
          <a:p>
            <a:r>
              <a:rPr lang="en-US" dirty="0"/>
              <a:t>Slot has restriction tag?</a:t>
            </a:r>
            <a:endParaRPr lang="en-GB" dirty="0"/>
          </a:p>
        </p:txBody>
      </p:sp>
      <p:sp>
        <p:nvSpPr>
          <p:cNvPr id="88" name="TextBox 87">
            <a:extLst>
              <a:ext uri="{FF2B5EF4-FFF2-40B4-BE49-F238E27FC236}">
                <a16:creationId xmlns:a16="http://schemas.microsoft.com/office/drawing/2014/main" id="{5FBA9496-A0FD-B57B-2AA1-A51A10A6812A}"/>
              </a:ext>
            </a:extLst>
          </p:cNvPr>
          <p:cNvSpPr txBox="1"/>
          <p:nvPr/>
        </p:nvSpPr>
        <p:spPr>
          <a:xfrm>
            <a:off x="4889839" y="5790455"/>
            <a:ext cx="455574" cy="369332"/>
          </a:xfrm>
          <a:prstGeom prst="rect">
            <a:avLst/>
          </a:prstGeom>
          <a:noFill/>
        </p:spPr>
        <p:txBody>
          <a:bodyPr wrap="square" rtlCol="0">
            <a:spAutoFit/>
          </a:bodyPr>
          <a:lstStyle/>
          <a:p>
            <a:r>
              <a:rPr lang="en-US" dirty="0"/>
              <a:t>No</a:t>
            </a:r>
            <a:endParaRPr lang="en-GB" dirty="0"/>
          </a:p>
        </p:txBody>
      </p:sp>
      <p:sp>
        <p:nvSpPr>
          <p:cNvPr id="89" name="TextBox 88">
            <a:extLst>
              <a:ext uri="{FF2B5EF4-FFF2-40B4-BE49-F238E27FC236}">
                <a16:creationId xmlns:a16="http://schemas.microsoft.com/office/drawing/2014/main" id="{79B0D36B-E33B-A918-0884-D771B99F0B13}"/>
              </a:ext>
            </a:extLst>
          </p:cNvPr>
          <p:cNvSpPr txBox="1"/>
          <p:nvPr/>
        </p:nvSpPr>
        <p:spPr>
          <a:xfrm>
            <a:off x="6945138" y="4719854"/>
            <a:ext cx="485518" cy="369332"/>
          </a:xfrm>
          <a:prstGeom prst="rect">
            <a:avLst/>
          </a:prstGeom>
          <a:noFill/>
        </p:spPr>
        <p:txBody>
          <a:bodyPr wrap="square" rtlCol="0">
            <a:spAutoFit/>
          </a:bodyPr>
          <a:lstStyle/>
          <a:p>
            <a:r>
              <a:rPr lang="en-US" dirty="0"/>
              <a:t>Yes</a:t>
            </a:r>
            <a:endParaRPr lang="en-GB" dirty="0"/>
          </a:p>
        </p:txBody>
      </p:sp>
      <p:sp>
        <p:nvSpPr>
          <p:cNvPr id="94" name="TextBox 93">
            <a:extLst>
              <a:ext uri="{FF2B5EF4-FFF2-40B4-BE49-F238E27FC236}">
                <a16:creationId xmlns:a16="http://schemas.microsoft.com/office/drawing/2014/main" id="{F3D7C63E-910D-00D8-C60D-E974893253EF}"/>
              </a:ext>
            </a:extLst>
          </p:cNvPr>
          <p:cNvSpPr txBox="1"/>
          <p:nvPr/>
        </p:nvSpPr>
        <p:spPr>
          <a:xfrm>
            <a:off x="5722211" y="5485476"/>
            <a:ext cx="2292038" cy="646331"/>
          </a:xfrm>
          <a:prstGeom prst="rect">
            <a:avLst/>
          </a:prstGeom>
          <a:noFill/>
        </p:spPr>
        <p:txBody>
          <a:bodyPr wrap="square" rtlCol="0">
            <a:spAutoFit/>
          </a:bodyPr>
          <a:lstStyle/>
          <a:p>
            <a:r>
              <a:rPr lang="en-US" dirty="0"/>
              <a:t>Is valid restriction tag?</a:t>
            </a:r>
          </a:p>
          <a:p>
            <a:r>
              <a:rPr lang="en-US" dirty="0"/>
              <a:t>(not “”)</a:t>
            </a:r>
            <a:endParaRPr lang="en-GB" dirty="0"/>
          </a:p>
        </p:txBody>
      </p:sp>
      <p:sp>
        <p:nvSpPr>
          <p:cNvPr id="98" name="TextBox 97">
            <a:extLst>
              <a:ext uri="{FF2B5EF4-FFF2-40B4-BE49-F238E27FC236}">
                <a16:creationId xmlns:a16="http://schemas.microsoft.com/office/drawing/2014/main" id="{37BE297D-900B-4B5B-924F-3BEA833FDA27}"/>
              </a:ext>
            </a:extLst>
          </p:cNvPr>
          <p:cNvSpPr txBox="1"/>
          <p:nvPr/>
        </p:nvSpPr>
        <p:spPr>
          <a:xfrm>
            <a:off x="8209707" y="4811165"/>
            <a:ext cx="485518" cy="369332"/>
          </a:xfrm>
          <a:prstGeom prst="rect">
            <a:avLst/>
          </a:prstGeom>
          <a:noFill/>
        </p:spPr>
        <p:txBody>
          <a:bodyPr wrap="square" rtlCol="0">
            <a:spAutoFit/>
          </a:bodyPr>
          <a:lstStyle/>
          <a:p>
            <a:r>
              <a:rPr lang="en-US" dirty="0"/>
              <a:t>Yes</a:t>
            </a:r>
            <a:endParaRPr lang="en-GB" dirty="0"/>
          </a:p>
        </p:txBody>
      </p:sp>
      <p:sp>
        <p:nvSpPr>
          <p:cNvPr id="107" name="TextBox 106">
            <a:extLst>
              <a:ext uri="{FF2B5EF4-FFF2-40B4-BE49-F238E27FC236}">
                <a16:creationId xmlns:a16="http://schemas.microsoft.com/office/drawing/2014/main" id="{017EDE0A-8D26-E9FB-E944-0461FFDA2C3E}"/>
              </a:ext>
            </a:extLst>
          </p:cNvPr>
          <p:cNvSpPr txBox="1"/>
          <p:nvPr/>
        </p:nvSpPr>
        <p:spPr>
          <a:xfrm>
            <a:off x="5960406" y="878288"/>
            <a:ext cx="485518" cy="369332"/>
          </a:xfrm>
          <a:prstGeom prst="rect">
            <a:avLst/>
          </a:prstGeom>
          <a:noFill/>
        </p:spPr>
        <p:txBody>
          <a:bodyPr wrap="square" rtlCol="0">
            <a:spAutoFit/>
          </a:bodyPr>
          <a:lstStyle/>
          <a:p>
            <a:r>
              <a:rPr lang="en-US" dirty="0"/>
              <a:t>Yes</a:t>
            </a:r>
            <a:endParaRPr lang="en-GB" dirty="0"/>
          </a:p>
        </p:txBody>
      </p:sp>
      <p:sp>
        <p:nvSpPr>
          <p:cNvPr id="182" name="TextBox 181">
            <a:extLst>
              <a:ext uri="{FF2B5EF4-FFF2-40B4-BE49-F238E27FC236}">
                <a16:creationId xmlns:a16="http://schemas.microsoft.com/office/drawing/2014/main" id="{F6D1A468-3078-DB16-1E52-ED6D6792A949}"/>
              </a:ext>
            </a:extLst>
          </p:cNvPr>
          <p:cNvSpPr txBox="1"/>
          <p:nvPr/>
        </p:nvSpPr>
        <p:spPr>
          <a:xfrm>
            <a:off x="9140686" y="4510435"/>
            <a:ext cx="3013454" cy="369332"/>
          </a:xfrm>
          <a:prstGeom prst="rect">
            <a:avLst/>
          </a:prstGeom>
          <a:noFill/>
        </p:spPr>
        <p:txBody>
          <a:bodyPr wrap="square" rtlCol="0">
            <a:spAutoFit/>
          </a:bodyPr>
          <a:lstStyle/>
          <a:p>
            <a:r>
              <a:rPr lang="en-US" dirty="0"/>
              <a:t>Do the restriction tags match?</a:t>
            </a:r>
            <a:endParaRPr lang="en-GB" dirty="0"/>
          </a:p>
        </p:txBody>
      </p:sp>
      <p:sp>
        <p:nvSpPr>
          <p:cNvPr id="187" name="TextBox 186">
            <a:extLst>
              <a:ext uri="{FF2B5EF4-FFF2-40B4-BE49-F238E27FC236}">
                <a16:creationId xmlns:a16="http://schemas.microsoft.com/office/drawing/2014/main" id="{6331A038-572E-C12C-CD7C-97B2BE710CB8}"/>
              </a:ext>
            </a:extLst>
          </p:cNvPr>
          <p:cNvSpPr txBox="1"/>
          <p:nvPr/>
        </p:nvSpPr>
        <p:spPr>
          <a:xfrm>
            <a:off x="9166710" y="5822631"/>
            <a:ext cx="485518" cy="369332"/>
          </a:xfrm>
          <a:prstGeom prst="rect">
            <a:avLst/>
          </a:prstGeom>
          <a:noFill/>
        </p:spPr>
        <p:txBody>
          <a:bodyPr wrap="square" rtlCol="0">
            <a:spAutoFit/>
          </a:bodyPr>
          <a:lstStyle/>
          <a:p>
            <a:r>
              <a:rPr lang="en-US" dirty="0"/>
              <a:t>Yes</a:t>
            </a:r>
            <a:endParaRPr lang="en-GB" dirty="0"/>
          </a:p>
        </p:txBody>
      </p:sp>
      <p:cxnSp>
        <p:nvCxnSpPr>
          <p:cNvPr id="189" name="Straight Arrow Connector 188">
            <a:extLst>
              <a:ext uri="{FF2B5EF4-FFF2-40B4-BE49-F238E27FC236}">
                <a16:creationId xmlns:a16="http://schemas.microsoft.com/office/drawing/2014/main" id="{598FAA15-BF0A-C1AA-BB37-72DB1630BB3E}"/>
              </a:ext>
            </a:extLst>
          </p:cNvPr>
          <p:cNvCxnSpPr>
            <a:cxnSpLocks/>
            <a:stCxn id="182" idx="0"/>
            <a:endCxn id="61" idx="2"/>
          </p:cNvCxnSpPr>
          <p:nvPr/>
        </p:nvCxnSpPr>
        <p:spPr>
          <a:xfrm flipV="1">
            <a:off x="10647413" y="2157163"/>
            <a:ext cx="7513" cy="235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2C18E783-0721-DDDD-8296-6228641E7ABA}"/>
              </a:ext>
            </a:extLst>
          </p:cNvPr>
          <p:cNvCxnSpPr>
            <a:cxnSpLocks/>
            <a:stCxn id="187" idx="1"/>
            <a:endCxn id="197" idx="0"/>
          </p:cNvCxnSpPr>
          <p:nvPr/>
        </p:nvCxnSpPr>
        <p:spPr>
          <a:xfrm rot="10800000" flipV="1">
            <a:off x="8096628" y="6007296"/>
            <a:ext cx="1070082" cy="297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3500BA0-1EF7-B2A6-E93E-897EB91E2A43}"/>
              </a:ext>
            </a:extLst>
          </p:cNvPr>
          <p:cNvSpPr txBox="1"/>
          <p:nvPr/>
        </p:nvSpPr>
        <p:spPr>
          <a:xfrm>
            <a:off x="7103760" y="6304988"/>
            <a:ext cx="1985736" cy="369332"/>
          </a:xfrm>
          <a:prstGeom prst="rect">
            <a:avLst/>
          </a:prstGeom>
          <a:noFill/>
        </p:spPr>
        <p:txBody>
          <a:bodyPr wrap="square" rtlCol="0">
            <a:spAutoFit/>
          </a:bodyPr>
          <a:lstStyle/>
          <a:p>
            <a:r>
              <a:rPr lang="en-US" b="1" dirty="0"/>
              <a:t>Do Add Equipment</a:t>
            </a:r>
            <a:endParaRPr lang="en-GB" b="1" dirty="0"/>
          </a:p>
        </p:txBody>
      </p:sp>
      <p:cxnSp>
        <p:nvCxnSpPr>
          <p:cNvPr id="202" name="Connector: Elbow 201">
            <a:extLst>
              <a:ext uri="{FF2B5EF4-FFF2-40B4-BE49-F238E27FC236}">
                <a16:creationId xmlns:a16="http://schemas.microsoft.com/office/drawing/2014/main" id="{C0BA6FC0-15F2-CB8B-D8FE-27F0C59C73FF}"/>
              </a:ext>
            </a:extLst>
          </p:cNvPr>
          <p:cNvCxnSpPr>
            <a:cxnSpLocks/>
            <a:stCxn id="88" idx="2"/>
            <a:endCxn id="197" idx="1"/>
          </p:cNvCxnSpPr>
          <p:nvPr/>
        </p:nvCxnSpPr>
        <p:spPr>
          <a:xfrm rot="16200000" flipH="1">
            <a:off x="5945760" y="5331653"/>
            <a:ext cx="329867" cy="1986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5" name="TextBox 454">
            <a:extLst>
              <a:ext uri="{FF2B5EF4-FFF2-40B4-BE49-F238E27FC236}">
                <a16:creationId xmlns:a16="http://schemas.microsoft.com/office/drawing/2014/main" id="{890ABC52-70F7-2FDF-7324-91A40A0CB5AA}"/>
              </a:ext>
            </a:extLst>
          </p:cNvPr>
          <p:cNvSpPr txBox="1"/>
          <p:nvPr/>
        </p:nvSpPr>
        <p:spPr>
          <a:xfrm>
            <a:off x="0" y="21967"/>
            <a:ext cx="2984407" cy="461665"/>
          </a:xfrm>
          <a:prstGeom prst="rect">
            <a:avLst/>
          </a:prstGeom>
          <a:noFill/>
        </p:spPr>
        <p:txBody>
          <a:bodyPr wrap="none" rtlCol="0">
            <a:spAutoFit/>
          </a:bodyPr>
          <a:lstStyle/>
          <a:p>
            <a:r>
              <a:rPr lang="en-US" sz="2400" dirty="0"/>
              <a:t>Slot Assignment Order</a:t>
            </a:r>
            <a:endParaRPr lang="en-GB" sz="2400" dirty="0"/>
          </a:p>
        </p:txBody>
      </p:sp>
      <p:sp>
        <p:nvSpPr>
          <p:cNvPr id="574" name="TextBox 573">
            <a:extLst>
              <a:ext uri="{FF2B5EF4-FFF2-40B4-BE49-F238E27FC236}">
                <a16:creationId xmlns:a16="http://schemas.microsoft.com/office/drawing/2014/main" id="{1333E223-980C-2FB8-1593-A4F6277FCC21}"/>
              </a:ext>
            </a:extLst>
          </p:cNvPr>
          <p:cNvSpPr txBox="1"/>
          <p:nvPr/>
        </p:nvSpPr>
        <p:spPr>
          <a:xfrm>
            <a:off x="0" y="483632"/>
            <a:ext cx="3991780" cy="2062103"/>
          </a:xfrm>
          <a:prstGeom prst="rect">
            <a:avLst/>
          </a:prstGeom>
          <a:noFill/>
        </p:spPr>
        <p:txBody>
          <a:bodyPr wrap="square" rtlCol="0">
            <a:spAutoFit/>
          </a:bodyPr>
          <a:lstStyle/>
          <a:p>
            <a:r>
              <a:rPr lang="en-US" sz="1600" dirty="0"/>
              <a:t>This is the order of operations in which an equipment item is decided to be added to a slot. </a:t>
            </a:r>
          </a:p>
          <a:p>
            <a:endParaRPr lang="en-US" sz="1600" dirty="0"/>
          </a:p>
          <a:p>
            <a:r>
              <a:rPr lang="en-US" sz="1600" dirty="0"/>
              <a:t>It may look a little convoluted, but if you follow the order of the arrows, it should provide a proper insight into how the slot accepts or denies equipment.</a:t>
            </a:r>
            <a:endParaRPr lang="en-GB" sz="1600" dirty="0"/>
          </a:p>
        </p:txBody>
      </p:sp>
      <p:cxnSp>
        <p:nvCxnSpPr>
          <p:cNvPr id="592" name="Connector: Elbow 591">
            <a:extLst>
              <a:ext uri="{FF2B5EF4-FFF2-40B4-BE49-F238E27FC236}">
                <a16:creationId xmlns:a16="http://schemas.microsoft.com/office/drawing/2014/main" id="{E201AE3A-7CB0-563D-F1D7-8367159AED23}"/>
              </a:ext>
            </a:extLst>
          </p:cNvPr>
          <p:cNvCxnSpPr>
            <a:cxnSpLocks/>
            <a:stCxn id="182" idx="2"/>
            <a:endCxn id="187" idx="3"/>
          </p:cNvCxnSpPr>
          <p:nvPr/>
        </p:nvCxnSpPr>
        <p:spPr>
          <a:xfrm rot="5400000">
            <a:off x="9586056" y="4945940"/>
            <a:ext cx="1127530" cy="9951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5" name="Connector: Elbow 594">
            <a:extLst>
              <a:ext uri="{FF2B5EF4-FFF2-40B4-BE49-F238E27FC236}">
                <a16:creationId xmlns:a16="http://schemas.microsoft.com/office/drawing/2014/main" id="{C1623FD5-3B06-6E6C-3FFA-EF9823D59AC5}"/>
              </a:ext>
            </a:extLst>
          </p:cNvPr>
          <p:cNvCxnSpPr>
            <a:cxnSpLocks/>
            <a:stCxn id="98" idx="0"/>
            <a:endCxn id="182" idx="1"/>
          </p:cNvCxnSpPr>
          <p:nvPr/>
        </p:nvCxnSpPr>
        <p:spPr>
          <a:xfrm rot="5400000" flipH="1" flipV="1">
            <a:off x="8738544" y="4409023"/>
            <a:ext cx="116064" cy="688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8" name="Connector: Elbow 597">
            <a:extLst>
              <a:ext uri="{FF2B5EF4-FFF2-40B4-BE49-F238E27FC236}">
                <a16:creationId xmlns:a16="http://schemas.microsoft.com/office/drawing/2014/main" id="{170136D5-EE42-EEB5-243D-7E474C4AB8D8}"/>
              </a:ext>
            </a:extLst>
          </p:cNvPr>
          <p:cNvCxnSpPr>
            <a:cxnSpLocks/>
            <a:stCxn id="94" idx="3"/>
            <a:endCxn id="98" idx="2"/>
          </p:cNvCxnSpPr>
          <p:nvPr/>
        </p:nvCxnSpPr>
        <p:spPr>
          <a:xfrm flipV="1">
            <a:off x="8014249" y="5180497"/>
            <a:ext cx="438217" cy="628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4" name="Connector: Elbow 603">
            <a:extLst>
              <a:ext uri="{FF2B5EF4-FFF2-40B4-BE49-F238E27FC236}">
                <a16:creationId xmlns:a16="http://schemas.microsoft.com/office/drawing/2014/main" id="{F112177E-1A0C-52DA-BF42-B99761FFA713}"/>
              </a:ext>
            </a:extLst>
          </p:cNvPr>
          <p:cNvCxnSpPr>
            <a:cxnSpLocks/>
            <a:stCxn id="94" idx="1"/>
            <a:endCxn id="88" idx="3"/>
          </p:cNvCxnSpPr>
          <p:nvPr/>
        </p:nvCxnSpPr>
        <p:spPr>
          <a:xfrm rot="10800000" flipV="1">
            <a:off x="5345413" y="5808641"/>
            <a:ext cx="376798" cy="1664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7" name="Connector: Elbow 606">
            <a:extLst>
              <a:ext uri="{FF2B5EF4-FFF2-40B4-BE49-F238E27FC236}">
                <a16:creationId xmlns:a16="http://schemas.microsoft.com/office/drawing/2014/main" id="{5058ED6C-76DA-50A4-AAAF-368D0AC65141}"/>
              </a:ext>
            </a:extLst>
          </p:cNvPr>
          <p:cNvCxnSpPr>
            <a:cxnSpLocks/>
            <a:stCxn id="89" idx="1"/>
            <a:endCxn id="94" idx="0"/>
          </p:cNvCxnSpPr>
          <p:nvPr/>
        </p:nvCxnSpPr>
        <p:spPr>
          <a:xfrm rot="10800000" flipV="1">
            <a:off x="6868230" y="4904520"/>
            <a:ext cx="76908" cy="580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1" name="Connector: Elbow 610">
            <a:extLst>
              <a:ext uri="{FF2B5EF4-FFF2-40B4-BE49-F238E27FC236}">
                <a16:creationId xmlns:a16="http://schemas.microsoft.com/office/drawing/2014/main" id="{E1FBBF2A-C453-30FE-0BCD-FA1EBC1F4083}"/>
              </a:ext>
            </a:extLst>
          </p:cNvPr>
          <p:cNvCxnSpPr>
            <a:cxnSpLocks/>
            <a:stCxn id="68" idx="2"/>
            <a:endCxn id="88" idx="0"/>
          </p:cNvCxnSpPr>
          <p:nvPr/>
        </p:nvCxnSpPr>
        <p:spPr>
          <a:xfrm rot="5400000">
            <a:off x="4824756" y="4573216"/>
            <a:ext cx="1510110" cy="924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 name="Connector: Elbow 613">
            <a:extLst>
              <a:ext uri="{FF2B5EF4-FFF2-40B4-BE49-F238E27FC236}">
                <a16:creationId xmlns:a16="http://schemas.microsoft.com/office/drawing/2014/main" id="{ABD0CED1-E82E-57FA-8D42-823A67D2DFC8}"/>
              </a:ext>
            </a:extLst>
          </p:cNvPr>
          <p:cNvCxnSpPr>
            <a:cxnSpLocks/>
            <a:stCxn id="68" idx="2"/>
            <a:endCxn id="89" idx="0"/>
          </p:cNvCxnSpPr>
          <p:nvPr/>
        </p:nvCxnSpPr>
        <p:spPr>
          <a:xfrm rot="16200000" flipH="1">
            <a:off x="6395192" y="3927148"/>
            <a:ext cx="439509" cy="1145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0" name="Connector: Elbow 619">
            <a:extLst>
              <a:ext uri="{FF2B5EF4-FFF2-40B4-BE49-F238E27FC236}">
                <a16:creationId xmlns:a16="http://schemas.microsoft.com/office/drawing/2014/main" id="{38499245-0DC1-422C-82F7-8A3AA2A8BB10}"/>
              </a:ext>
            </a:extLst>
          </p:cNvPr>
          <p:cNvCxnSpPr>
            <a:cxnSpLocks/>
            <a:stCxn id="60" idx="1"/>
            <a:endCxn id="68" idx="3"/>
          </p:cNvCxnSpPr>
          <p:nvPr/>
        </p:nvCxnSpPr>
        <p:spPr>
          <a:xfrm rot="10800000">
            <a:off x="7234598" y="4095679"/>
            <a:ext cx="924369" cy="198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3" name="Connector: Elbow 622">
            <a:extLst>
              <a:ext uri="{FF2B5EF4-FFF2-40B4-BE49-F238E27FC236}">
                <a16:creationId xmlns:a16="http://schemas.microsoft.com/office/drawing/2014/main" id="{44335DD7-51C7-49B3-7CD8-F4CC4C40B2AD}"/>
              </a:ext>
            </a:extLst>
          </p:cNvPr>
          <p:cNvCxnSpPr>
            <a:cxnSpLocks/>
            <a:stCxn id="18" idx="2"/>
            <a:endCxn id="68" idx="1"/>
          </p:cNvCxnSpPr>
          <p:nvPr/>
        </p:nvCxnSpPr>
        <p:spPr>
          <a:xfrm rot="16200000" flipH="1">
            <a:off x="4231179" y="3477466"/>
            <a:ext cx="1186054" cy="50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6" name="Connector: Elbow 625">
            <a:extLst>
              <a:ext uri="{FF2B5EF4-FFF2-40B4-BE49-F238E27FC236}">
                <a16:creationId xmlns:a16="http://schemas.microsoft.com/office/drawing/2014/main" id="{AA7F3AA9-76E1-4696-E768-34F120E53145}"/>
              </a:ext>
            </a:extLst>
          </p:cNvPr>
          <p:cNvCxnSpPr>
            <a:cxnSpLocks/>
            <a:stCxn id="14" idx="2"/>
            <a:endCxn id="18" idx="0"/>
          </p:cNvCxnSpPr>
          <p:nvPr/>
        </p:nvCxnSpPr>
        <p:spPr>
          <a:xfrm rot="5400000">
            <a:off x="4806272" y="1720549"/>
            <a:ext cx="812494" cy="826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9" name="Connector: Elbow 628">
            <a:extLst>
              <a:ext uri="{FF2B5EF4-FFF2-40B4-BE49-F238E27FC236}">
                <a16:creationId xmlns:a16="http://schemas.microsoft.com/office/drawing/2014/main" id="{D9C18395-C55B-84EC-AD8D-BF464308478E}"/>
              </a:ext>
            </a:extLst>
          </p:cNvPr>
          <p:cNvCxnSpPr>
            <a:cxnSpLocks/>
            <a:stCxn id="14" idx="2"/>
            <a:endCxn id="19" idx="1"/>
          </p:cNvCxnSpPr>
          <p:nvPr/>
        </p:nvCxnSpPr>
        <p:spPr>
          <a:xfrm rot="16200000" flipH="1">
            <a:off x="5629352" y="1724463"/>
            <a:ext cx="327718" cy="334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2" name="Connector: Elbow 631">
            <a:extLst>
              <a:ext uri="{FF2B5EF4-FFF2-40B4-BE49-F238E27FC236}">
                <a16:creationId xmlns:a16="http://schemas.microsoft.com/office/drawing/2014/main" id="{A8547912-30E9-6DC7-1E12-8E471A45617A}"/>
              </a:ext>
            </a:extLst>
          </p:cNvPr>
          <p:cNvCxnSpPr>
            <a:cxnSpLocks/>
            <a:stCxn id="39" idx="1"/>
            <a:endCxn id="18" idx="3"/>
          </p:cNvCxnSpPr>
          <p:nvPr/>
        </p:nvCxnSpPr>
        <p:spPr>
          <a:xfrm rot="10800000">
            <a:off x="5026809" y="2724960"/>
            <a:ext cx="728025" cy="5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 name="Connector: Elbow 634">
            <a:extLst>
              <a:ext uri="{FF2B5EF4-FFF2-40B4-BE49-F238E27FC236}">
                <a16:creationId xmlns:a16="http://schemas.microsoft.com/office/drawing/2014/main" id="{1A32C26D-25B9-59A0-9CCD-626A46620CAB}"/>
              </a:ext>
            </a:extLst>
          </p:cNvPr>
          <p:cNvCxnSpPr>
            <a:cxnSpLocks/>
            <a:stCxn id="39" idx="2"/>
            <a:endCxn id="49" idx="1"/>
          </p:cNvCxnSpPr>
          <p:nvPr/>
        </p:nvCxnSpPr>
        <p:spPr>
          <a:xfrm rot="16200000" flipH="1">
            <a:off x="6750018" y="3197409"/>
            <a:ext cx="361877" cy="442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1" name="Connector: Elbow 640">
            <a:extLst>
              <a:ext uri="{FF2B5EF4-FFF2-40B4-BE49-F238E27FC236}">
                <a16:creationId xmlns:a16="http://schemas.microsoft.com/office/drawing/2014/main" id="{98B4A773-17ED-16CD-86A4-90154E16C9B2}"/>
              </a:ext>
            </a:extLst>
          </p:cNvPr>
          <p:cNvCxnSpPr>
            <a:cxnSpLocks/>
            <a:stCxn id="49" idx="3"/>
            <a:endCxn id="57" idx="1"/>
          </p:cNvCxnSpPr>
          <p:nvPr/>
        </p:nvCxnSpPr>
        <p:spPr>
          <a:xfrm>
            <a:off x="7637912" y="3599786"/>
            <a:ext cx="527787" cy="55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4" name="Connector: Elbow 643">
            <a:extLst>
              <a:ext uri="{FF2B5EF4-FFF2-40B4-BE49-F238E27FC236}">
                <a16:creationId xmlns:a16="http://schemas.microsoft.com/office/drawing/2014/main" id="{ADC87520-8FD4-CB1D-C336-27223596A57C}"/>
              </a:ext>
            </a:extLst>
          </p:cNvPr>
          <p:cNvCxnSpPr>
            <a:cxnSpLocks/>
            <a:stCxn id="107" idx="1"/>
            <a:endCxn id="14" idx="0"/>
          </p:cNvCxnSpPr>
          <p:nvPr/>
        </p:nvCxnSpPr>
        <p:spPr>
          <a:xfrm rot="10800000" flipV="1">
            <a:off x="5626016" y="1062953"/>
            <a:ext cx="334390" cy="295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Connector: Elbow 649">
            <a:extLst>
              <a:ext uri="{FF2B5EF4-FFF2-40B4-BE49-F238E27FC236}">
                <a16:creationId xmlns:a16="http://schemas.microsoft.com/office/drawing/2014/main" id="{D6FD6705-741B-986E-10F2-CABB6623C414}"/>
              </a:ext>
            </a:extLst>
          </p:cNvPr>
          <p:cNvCxnSpPr>
            <a:cxnSpLocks/>
            <a:stCxn id="9" idx="1"/>
            <a:endCxn id="107" idx="3"/>
          </p:cNvCxnSpPr>
          <p:nvPr/>
        </p:nvCxnSpPr>
        <p:spPr>
          <a:xfrm rot="10800000" flipV="1">
            <a:off x="6445924" y="905192"/>
            <a:ext cx="817264" cy="157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3" name="Connector: Elbow 652">
            <a:extLst>
              <a:ext uri="{FF2B5EF4-FFF2-40B4-BE49-F238E27FC236}">
                <a16:creationId xmlns:a16="http://schemas.microsoft.com/office/drawing/2014/main" id="{F36F8FCE-8399-65C0-6E16-C1E5EB1A9128}"/>
              </a:ext>
            </a:extLst>
          </p:cNvPr>
          <p:cNvCxnSpPr>
            <a:cxnSpLocks/>
            <a:stCxn id="28" idx="1"/>
            <a:endCxn id="39" idx="3"/>
          </p:cNvCxnSpPr>
          <p:nvPr/>
        </p:nvCxnSpPr>
        <p:spPr>
          <a:xfrm rot="10800000" flipV="1">
            <a:off x="7664202" y="2370394"/>
            <a:ext cx="478684" cy="3596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6" name="Connector: Elbow 655">
            <a:extLst>
              <a:ext uri="{FF2B5EF4-FFF2-40B4-BE49-F238E27FC236}">
                <a16:creationId xmlns:a16="http://schemas.microsoft.com/office/drawing/2014/main" id="{9811F87E-AE88-2AE1-74BB-87C269B81293}"/>
              </a:ext>
            </a:extLst>
          </p:cNvPr>
          <p:cNvCxnSpPr>
            <a:cxnSpLocks/>
            <a:stCxn id="57" idx="2"/>
            <a:endCxn id="60" idx="3"/>
          </p:cNvCxnSpPr>
          <p:nvPr/>
        </p:nvCxnSpPr>
        <p:spPr>
          <a:xfrm rot="5400000">
            <a:off x="8800119" y="3684450"/>
            <a:ext cx="453717" cy="764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9" name="Connector: Elbow 658">
            <a:extLst>
              <a:ext uri="{FF2B5EF4-FFF2-40B4-BE49-F238E27FC236}">
                <a16:creationId xmlns:a16="http://schemas.microsoft.com/office/drawing/2014/main" id="{A5FA4DA3-7AD0-FC6F-ADC8-BE2DF2F4A578}"/>
              </a:ext>
            </a:extLst>
          </p:cNvPr>
          <p:cNvCxnSpPr>
            <a:cxnSpLocks/>
            <a:stCxn id="57" idx="0"/>
            <a:endCxn id="61" idx="1"/>
          </p:cNvCxnSpPr>
          <p:nvPr/>
        </p:nvCxnSpPr>
        <p:spPr>
          <a:xfrm rot="5400000" flipH="1" flipV="1">
            <a:off x="9169177" y="2212790"/>
            <a:ext cx="1498255" cy="101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4" name="Connector: Elbow 663">
            <a:extLst>
              <a:ext uri="{FF2B5EF4-FFF2-40B4-BE49-F238E27FC236}">
                <a16:creationId xmlns:a16="http://schemas.microsoft.com/office/drawing/2014/main" id="{B2A9FEC2-2806-0981-BEFA-3D25CB0832F6}"/>
              </a:ext>
            </a:extLst>
          </p:cNvPr>
          <p:cNvCxnSpPr>
            <a:stCxn id="25" idx="3"/>
            <a:endCxn id="61" idx="1"/>
          </p:cNvCxnSpPr>
          <p:nvPr/>
        </p:nvCxnSpPr>
        <p:spPr>
          <a:xfrm>
            <a:off x="9470806" y="1710950"/>
            <a:ext cx="956333" cy="261547"/>
          </a:xfrm>
          <a:prstGeom prst="bentConnector3">
            <a:avLst>
              <a:gd name="adj1" fmla="val 237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6" name="Connector: Elbow 665">
            <a:extLst>
              <a:ext uri="{FF2B5EF4-FFF2-40B4-BE49-F238E27FC236}">
                <a16:creationId xmlns:a16="http://schemas.microsoft.com/office/drawing/2014/main" id="{A3F8B7E9-4C18-58D8-0B10-F87554188E49}"/>
              </a:ext>
            </a:extLst>
          </p:cNvPr>
          <p:cNvCxnSpPr>
            <a:stCxn id="9" idx="3"/>
            <a:endCxn id="61" idx="1"/>
          </p:cNvCxnSpPr>
          <p:nvPr/>
        </p:nvCxnSpPr>
        <p:spPr>
          <a:xfrm>
            <a:off x="9412028" y="905192"/>
            <a:ext cx="1015111" cy="1067305"/>
          </a:xfrm>
          <a:prstGeom prst="bentConnector3">
            <a:avLst>
              <a:gd name="adj1" fmla="val 27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8" name="Connector: Elbow 667">
            <a:extLst>
              <a:ext uri="{FF2B5EF4-FFF2-40B4-BE49-F238E27FC236}">
                <a16:creationId xmlns:a16="http://schemas.microsoft.com/office/drawing/2014/main" id="{DE5E1A1A-34F8-6D94-9D86-473C1E204337}"/>
              </a:ext>
            </a:extLst>
          </p:cNvPr>
          <p:cNvCxnSpPr>
            <a:stCxn id="61" idx="3"/>
            <a:endCxn id="10" idx="2"/>
          </p:cNvCxnSpPr>
          <p:nvPr/>
        </p:nvCxnSpPr>
        <p:spPr>
          <a:xfrm flipV="1">
            <a:off x="10882713" y="1225265"/>
            <a:ext cx="112036" cy="747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4" name="Connector: Elbow 673">
            <a:extLst>
              <a:ext uri="{FF2B5EF4-FFF2-40B4-BE49-F238E27FC236}">
                <a16:creationId xmlns:a16="http://schemas.microsoft.com/office/drawing/2014/main" id="{A3F9B813-AAD2-35AB-7893-3B80C42E25B7}"/>
              </a:ext>
            </a:extLst>
          </p:cNvPr>
          <p:cNvCxnSpPr>
            <a:stCxn id="19" idx="3"/>
            <a:endCxn id="25" idx="1"/>
          </p:cNvCxnSpPr>
          <p:nvPr/>
        </p:nvCxnSpPr>
        <p:spPr>
          <a:xfrm flipV="1">
            <a:off x="6445924" y="1710950"/>
            <a:ext cx="836206" cy="344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49C493AC-F91A-2C03-DD57-C32C42A2CCFB}"/>
              </a:ext>
            </a:extLst>
          </p:cNvPr>
          <p:cNvCxnSpPr>
            <a:stCxn id="5" idx="2"/>
            <a:endCxn id="9" idx="0"/>
          </p:cNvCxnSpPr>
          <p:nvPr/>
        </p:nvCxnSpPr>
        <p:spPr>
          <a:xfrm rot="5400000">
            <a:off x="8244665" y="622296"/>
            <a:ext cx="191174" cy="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8" name="Connector: Elbow 677">
            <a:extLst>
              <a:ext uri="{FF2B5EF4-FFF2-40B4-BE49-F238E27FC236}">
                <a16:creationId xmlns:a16="http://schemas.microsoft.com/office/drawing/2014/main" id="{27B8A7A6-ECA3-A6E0-AB5B-DD5824CD23F6}"/>
              </a:ext>
            </a:extLst>
          </p:cNvPr>
          <p:cNvCxnSpPr>
            <a:stCxn id="25" idx="2"/>
            <a:endCxn id="28" idx="0"/>
          </p:cNvCxnSpPr>
          <p:nvPr/>
        </p:nvCxnSpPr>
        <p:spPr>
          <a:xfrm rot="16200000" flipH="1">
            <a:off x="8305250" y="2105332"/>
            <a:ext cx="151613" cy="9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94175-7D7E-AFBA-46BC-1F1F44D7E6B1}"/>
              </a:ext>
            </a:extLst>
          </p:cNvPr>
          <p:cNvSpPr txBox="1"/>
          <p:nvPr/>
        </p:nvSpPr>
        <p:spPr>
          <a:xfrm>
            <a:off x="0" y="0"/>
            <a:ext cx="2196820" cy="461665"/>
          </a:xfrm>
          <a:prstGeom prst="rect">
            <a:avLst/>
          </a:prstGeom>
          <a:noFill/>
        </p:spPr>
        <p:txBody>
          <a:bodyPr wrap="none" rtlCol="0">
            <a:spAutoFit/>
          </a:bodyPr>
          <a:lstStyle/>
          <a:p>
            <a:r>
              <a:rPr lang="en-US" sz="2400" dirty="0"/>
              <a:t>Equipment Data</a:t>
            </a:r>
            <a:endParaRPr lang="en-GB" sz="2400" dirty="0"/>
          </a:p>
        </p:txBody>
      </p:sp>
      <p:sp>
        <p:nvSpPr>
          <p:cNvPr id="5" name="TextBox 4">
            <a:extLst>
              <a:ext uri="{FF2B5EF4-FFF2-40B4-BE49-F238E27FC236}">
                <a16:creationId xmlns:a16="http://schemas.microsoft.com/office/drawing/2014/main" id="{FC7EF46E-C5A7-2F4C-EED3-882AFC4034EB}"/>
              </a:ext>
            </a:extLst>
          </p:cNvPr>
          <p:cNvSpPr txBox="1"/>
          <p:nvPr/>
        </p:nvSpPr>
        <p:spPr>
          <a:xfrm>
            <a:off x="0" y="474345"/>
            <a:ext cx="12629868" cy="6370975"/>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make_equipment</a:t>
            </a:r>
            <a:r>
              <a:rPr lang="en-GB" sz="1200" dirty="0"/>
              <a:t>(), and the result should be appended to the ADD_EQUIPMENT_ITEMS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system":"SYSTEM_CRADLE-L","name_override":"SYSTEM_CRADLE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"price":50000,”alignment”:”ALIGNMENT_LEFT”,”equipment_type”:”EQUIPMENT_CARGO_CONTAINER”,”slot_type”:”HARDPOINT”}</a:t>
            </a:r>
          </a:p>
          <a:p>
            <a:r>
              <a:rPr lang="en-GB" b="1" dirty="0"/>
              <a:t>Vanilla Variables</a:t>
            </a:r>
            <a:r>
              <a:rPr lang="en-GB" dirty="0"/>
              <a:t> – Equivalent to variables seen in the vanilla </a:t>
            </a:r>
            <a:r>
              <a:rPr lang="en-GB" i="1" dirty="0" err="1"/>
              <a:t>SystemShipUpgradeUI.tscn</a:t>
            </a:r>
            <a:r>
              <a:rPr lang="en-GB" dirty="0"/>
              <a:t>, used on the equipment screen</a:t>
            </a:r>
            <a:endParaRPr lang="en-GB" i="1" dirty="0"/>
          </a:p>
          <a:p>
            <a:r>
              <a:rPr lang="en-GB" sz="1200" dirty="0" err="1"/>
              <a:t>num_val</a:t>
            </a:r>
            <a:r>
              <a:rPr lang="en-GB" sz="1200" dirty="0"/>
              <a:t> (INT) – number applied to the slot, commonly used for consumables (propellant, </a:t>
            </a:r>
            <a:r>
              <a:rPr lang="en-GB" sz="1200" dirty="0" err="1"/>
              <a:t>nanodrones</a:t>
            </a:r>
            <a:r>
              <a:rPr lang="en-GB" sz="1200" dirty="0"/>
              <a:t>). Set to -1 to not apply a number (most equipment) Defaults to </a:t>
            </a:r>
            <a:r>
              <a:rPr lang="en-GB" sz="1200" dirty="0">
                <a:latin typeface="Courier New" panose="02070309020205020404" pitchFamily="49" charset="0"/>
                <a:cs typeface="Courier New" panose="02070309020205020404" pitchFamily="49" charset="0"/>
              </a:rPr>
              <a:t>-1</a:t>
            </a:r>
          </a:p>
          <a:p>
            <a:r>
              <a:rPr lang="en-GB" sz="1200" dirty="0"/>
              <a:t>system (STRING) – the system identifier of the equipment. What is used to add the equipment to the ship. </a:t>
            </a:r>
            <a:r>
              <a:rPr lang="en-GB" sz="1200" b="1" dirty="0">
                <a:latin typeface="Courier New" panose="02070309020205020404" pitchFamily="49" charset="0"/>
                <a:cs typeface="Courier New" panose="02070309020205020404" pitchFamily="49" charset="0"/>
              </a:rPr>
              <a:t>Required value</a:t>
            </a:r>
          </a:p>
          <a:p>
            <a:r>
              <a:rPr lang="en-GB" sz="1200" dirty="0" err="1"/>
              <a:t>capability_lock</a:t>
            </a:r>
            <a:r>
              <a:rPr lang="en-GB" sz="1200" dirty="0"/>
              <a:t> (BOOL) – whether the equipment needs to have a respective node for the equipment in the ship’s scene.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name_override</a:t>
            </a:r>
            <a:r>
              <a:rPr lang="en-GB" sz="1200" dirty="0"/>
              <a:t> (STRING) – a string to use for the display name, commonly used for equipment with alignment identifiers but a standard name.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description (STRING) – whether a custom string is used for the equipment’s description. If not provided, uses the format &lt;system&gt;_DESC.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manual (STRING) – whether a custom string is used for the equipment’s manual. If not provided, uses the format &lt;system&gt;_MANUAL.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specs (STRING) – whether a custom string is used for the equipment’s specs. If not provided, uses the format &lt;system&gt;_SPECS.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price (INT) – the purchase price of the equipment. Hardpoint equipment may have a different sell price due to a different one being set in the equipment’s scene. Defaults to </a:t>
            </a:r>
            <a:r>
              <a:rPr lang="en-GB" sz="1200" dirty="0">
                <a:latin typeface="Courier New" panose="02070309020205020404" pitchFamily="49" charset="0"/>
                <a:cs typeface="Courier New" panose="02070309020205020404" pitchFamily="49" charset="0"/>
              </a:rPr>
              <a:t>0</a:t>
            </a:r>
          </a:p>
          <a:p>
            <a:r>
              <a:rPr lang="en-GB" sz="1200" dirty="0" err="1"/>
              <a:t>test_protocol</a:t>
            </a:r>
            <a:r>
              <a:rPr lang="en-GB" sz="1200" dirty="0"/>
              <a:t> (STRING) – the animation shown when previewing an equipment item. Defaults to </a:t>
            </a:r>
            <a:r>
              <a:rPr lang="en-GB" sz="1200" dirty="0">
                <a:latin typeface="Courier New" panose="02070309020205020404" pitchFamily="49" charset="0"/>
                <a:cs typeface="Courier New" panose="02070309020205020404" pitchFamily="49" charset="0"/>
              </a:rPr>
              <a:t>"fire"</a:t>
            </a:r>
            <a:endParaRPr lang="en-GB" sz="1200" dirty="0"/>
          </a:p>
          <a:p>
            <a:r>
              <a:rPr lang="en-GB" sz="1200" dirty="0"/>
              <a:t>default (BOOL) – whether the equipment should be the default choice if not specified in a loadout. Defaults to </a:t>
            </a:r>
            <a:r>
              <a:rPr lang="en-GB" sz="1200" dirty="0">
                <a:latin typeface="Courier New" panose="02070309020205020404" pitchFamily="49" charset="0"/>
                <a:cs typeface="Courier New" panose="02070309020205020404" pitchFamily="49" charset="0"/>
              </a:rPr>
              <a:t>false</a:t>
            </a:r>
          </a:p>
          <a:p>
            <a:r>
              <a:rPr lang="en-GB" sz="1200" dirty="0"/>
              <a:t>control (STRING) – the </a:t>
            </a:r>
            <a:r>
              <a:rPr lang="en-GB" sz="1200" dirty="0" err="1"/>
              <a:t>InputMap</a:t>
            </a:r>
            <a:r>
              <a:rPr lang="en-GB" sz="1200" dirty="0"/>
              <a:t> entry string which should show as the usage hotkey in the preview (vanilla strings exist in Project &gt; Project Settings &gt;  Input Map).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a:t>
            </a:r>
            <a:r>
              <a:rPr lang="en-GB" sz="1200" dirty="0"/>
              <a:t> (STRING) – a story flag to have logic behind whether it should appear or not at Enceladus.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story_flag_min</a:t>
            </a:r>
            <a:r>
              <a:rPr lang="en-GB" sz="1200" dirty="0"/>
              <a:t> (INT) – the minimum value that the </a:t>
            </a:r>
            <a:r>
              <a:rPr lang="en-GB" sz="1200" dirty="0" err="1"/>
              <a:t>story_flag</a:t>
            </a:r>
            <a:r>
              <a:rPr lang="en-GB" sz="1200" dirty="0"/>
              <a:t> needs to be at to appear. Defaults to </a:t>
            </a:r>
            <a:r>
              <a:rPr lang="en-GB" sz="1200" dirty="0">
                <a:latin typeface="Courier New" panose="02070309020205020404" pitchFamily="49" charset="0"/>
                <a:cs typeface="Courier New" panose="02070309020205020404" pitchFamily="49" charset="0"/>
              </a:rPr>
              <a:t>-1</a:t>
            </a:r>
          </a:p>
          <a:p>
            <a:r>
              <a:rPr lang="en-GB" sz="1200" dirty="0" err="1"/>
              <a:t>story_flag_max</a:t>
            </a:r>
            <a:r>
              <a:rPr lang="en-GB" sz="1200" dirty="0"/>
              <a:t> (INT) – the maximum value that the </a:t>
            </a:r>
            <a:r>
              <a:rPr lang="en-GB" sz="1200" dirty="0" err="1"/>
              <a:t>story_flag</a:t>
            </a:r>
            <a:r>
              <a:rPr lang="en-GB" sz="1200" dirty="0"/>
              <a:t> can be at for it to appear. Defaults to </a:t>
            </a:r>
            <a:r>
              <a:rPr lang="en-GB" sz="1200" dirty="0">
                <a:latin typeface="Courier New" panose="02070309020205020404" pitchFamily="49" charset="0"/>
                <a:cs typeface="Courier New" panose="02070309020205020404" pitchFamily="49" charset="0"/>
              </a:rPr>
              <a:t>-1</a:t>
            </a:r>
          </a:p>
          <a:p>
            <a:r>
              <a:rPr lang="en-GB" sz="1200" dirty="0" err="1"/>
              <a:t>warn_if_thermal_below</a:t>
            </a:r>
            <a:r>
              <a:rPr lang="en-GB" sz="1200" dirty="0"/>
              <a:t> (INT) – maximum thermal production in GW for the thermal check to appear. Defaults to </a:t>
            </a:r>
            <a:r>
              <a:rPr lang="en-GB" sz="1200" dirty="0">
                <a:latin typeface="Courier New" panose="02070309020205020404" pitchFamily="49" charset="0"/>
                <a:cs typeface="Courier New" panose="02070309020205020404" pitchFamily="49" charset="0"/>
              </a:rPr>
              <a:t>0</a:t>
            </a:r>
          </a:p>
          <a:p>
            <a:r>
              <a:rPr lang="en-GB" sz="1200" dirty="0" err="1"/>
              <a:t>warn_if_electric_below</a:t>
            </a:r>
            <a:r>
              <a:rPr lang="en-GB" sz="1200" dirty="0"/>
              <a:t> (INT) – maximum electrical production in MW for the electrical check to appear. Defaults to </a:t>
            </a:r>
            <a:r>
              <a:rPr lang="en-GB" sz="1200" dirty="0">
                <a:latin typeface="Courier New" panose="02070309020205020404" pitchFamily="49" charset="0"/>
                <a:cs typeface="Courier New" panose="02070309020205020404" pitchFamily="49" charset="0"/>
              </a:rPr>
              <a:t>0</a:t>
            </a:r>
          </a:p>
          <a:p>
            <a:r>
              <a:rPr lang="en-GB" sz="1200" dirty="0" err="1"/>
              <a:t>sticker_price_format</a:t>
            </a:r>
            <a:r>
              <a:rPr lang="en-GB" sz="1200" dirty="0"/>
              <a:t> (STRING) – the price label for a single item of an equipment. %s is the variable for the price. Defaults to </a:t>
            </a:r>
            <a:r>
              <a:rPr lang="en-GB" sz="1200" dirty="0">
                <a:latin typeface="Courier New" panose="02070309020205020404" pitchFamily="49" charset="0"/>
                <a:cs typeface="Courier New" panose="02070309020205020404" pitchFamily="49" charset="0"/>
              </a:rPr>
              <a:t>"%s E$"</a:t>
            </a:r>
          </a:p>
          <a:p>
            <a:r>
              <a:rPr lang="en-GB" sz="1200" dirty="0" err="1"/>
              <a:t>sticker_price_multi_format</a:t>
            </a:r>
            <a:r>
              <a:rPr lang="en-GB" sz="1200" dirty="0"/>
              <a:t> (STRING) – the price label if multiple of the equipment will be installed. %s is the price of a single unit, and %d is the multiplier amount. Defaults to </a:t>
            </a:r>
            <a:r>
              <a:rPr lang="en-GB" sz="1200" dirty="0">
                <a:latin typeface="Courier New" panose="02070309020205020404" pitchFamily="49" charset="0"/>
                <a:cs typeface="Courier New" panose="02070309020205020404" pitchFamily="49" charset="0"/>
              </a:rPr>
              <a:t>"%s E$ (</a:t>
            </a:r>
            <a:r>
              <a:rPr lang="en-GB" sz="1200" dirty="0" err="1">
                <a:latin typeface="Courier New" panose="02070309020205020404" pitchFamily="49" charset="0"/>
                <a:cs typeface="Courier New" panose="02070309020205020404" pitchFamily="49" charset="0"/>
              </a:rPr>
              <a:t>x%d</a:t>
            </a:r>
            <a:r>
              <a:rPr lang="en-GB" sz="1200" dirty="0">
                <a:latin typeface="Courier New" panose="02070309020205020404" pitchFamily="49" charset="0"/>
                <a:cs typeface="Courier New" panose="02070309020205020404" pitchFamily="49" charset="0"/>
              </a:rPr>
              <a:t>)"</a:t>
            </a:r>
          </a:p>
          <a:p>
            <a:r>
              <a:rPr lang="en-GB" sz="1200" dirty="0" err="1"/>
              <a:t>installed_color</a:t>
            </a:r>
            <a:r>
              <a:rPr lang="en-GB" sz="1200" dirty="0"/>
              <a:t> (COLOR) – the colour variable used to modulate for installed equipment. Defaults to</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(0.0, 1.0, 0.0, 1.0)</a:t>
            </a:r>
          </a:p>
          <a:p>
            <a:r>
              <a:rPr lang="en-GB" sz="1200" dirty="0" err="1"/>
              <a:t>disabled_color</a:t>
            </a:r>
            <a:r>
              <a:rPr lang="en-GB" sz="1200" dirty="0"/>
              <a:t> (COLOR) – the colour variable used to modulate for equipment that cannot be installed. Defaults to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(0.2, 0.2, 0.2, 1.0)</a:t>
            </a:r>
          </a:p>
          <a:p>
            <a:endParaRPr lang="en-GB" sz="1200" dirty="0"/>
          </a:p>
          <a:p>
            <a:r>
              <a:rPr lang="en-GB" b="1" dirty="0" err="1"/>
              <a:t>HevLib</a:t>
            </a:r>
            <a:r>
              <a:rPr lang="en-GB" b="1" dirty="0"/>
              <a:t> Variables</a:t>
            </a:r>
            <a:r>
              <a:rPr lang="en-GB" dirty="0"/>
              <a:t> – Variables used by </a:t>
            </a:r>
            <a:r>
              <a:rPr lang="en-GB" dirty="0" err="1"/>
              <a:t>HevLib</a:t>
            </a:r>
            <a:r>
              <a:rPr lang="en-GB" dirty="0"/>
              <a:t> to assign to slots</a:t>
            </a:r>
            <a:endParaRPr lang="en-GB" b="1" dirty="0"/>
          </a:p>
          <a:p>
            <a:r>
              <a:rPr lang="en-GB" sz="1200" dirty="0"/>
              <a:t>slots (ARRAY/STRING) – an array of strings for the equipment nodes that will have the equipment added to, also supports a singular slot using a string. Needs to be how the node name is written </a:t>
            </a:r>
          </a:p>
          <a:p>
            <a:r>
              <a:rPr lang="en-GB" sz="1200" dirty="0"/>
              <a:t>(e.g. </a:t>
            </a:r>
            <a:r>
              <a:rPr lang="en-GB" sz="1200" dirty="0" err="1"/>
              <a:t>MainWeaponSlot</a:t>
            </a:r>
            <a:r>
              <a:rPr lang="en-GB" sz="1200" dirty="0"/>
              <a:t>). Defaults to </a:t>
            </a:r>
            <a:r>
              <a:rPr lang="en-GB" sz="1200" dirty="0">
                <a:latin typeface="Courier New" panose="02070309020205020404" pitchFamily="49" charset="0"/>
                <a:cs typeface="Courier New" panose="02070309020205020404" pitchFamily="49" charset="0"/>
              </a:rPr>
              <a:t>[]</a:t>
            </a:r>
          </a:p>
          <a:p>
            <a:r>
              <a:rPr lang="en-GB" sz="1200" dirty="0"/>
              <a:t>alignment (STRING) – the equipment alignment, if applicable. Currently only works on hardpoint equipment, and is ignored for other slot types. Use restriction instead for those.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equipment_type</a:t>
            </a:r>
            <a:r>
              <a:rPr lang="en-GB" sz="1200" dirty="0"/>
              <a:t> (STRING) – the type of equipment that this specific equipment assigns itself with. Used for the assigning to slots.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slot_type</a:t>
            </a:r>
            <a:r>
              <a:rPr lang="en-GB" sz="1200" dirty="0"/>
              <a:t> (STRING/ARRAY) – slot type(s) that the equipment will try to assign itself to. An array of strings can be used if multiple slot types are desired.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restriction (STRING) – whether the equipment should have a slot restriction. Blank restriction will always assign to slots that pass other filters, otherwise needs to match the restriction of the slot</a:t>
            </a:r>
          </a:p>
          <a:p>
            <a:r>
              <a:rPr lang="en-GB" sz="1200" dirty="0"/>
              <a:t>Defaults to </a:t>
            </a:r>
            <a:r>
              <a:rPr lang="en-GB" sz="1200" dirty="0">
                <a:latin typeface="Courier New" panose="02070309020205020404" pitchFamily="49" charset="0"/>
                <a:cs typeface="Courier New" panose="02070309020205020404" pitchFamily="49" charset="0"/>
              </a:rPr>
              <a:t>""</a:t>
            </a:r>
            <a:endParaRPr lang="en-GB" sz="1200" dirty="0"/>
          </a:p>
        </p:txBody>
      </p:sp>
    </p:spTree>
    <p:extLst>
      <p:ext uri="{BB962C8B-B14F-4D97-AF65-F5344CB8AC3E}">
        <p14:creationId xmlns:p14="http://schemas.microsoft.com/office/powerpoint/2010/main" val="128099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E3591-7442-194F-F423-6784D6C388C6}"/>
              </a:ext>
            </a:extLst>
          </p:cNvPr>
          <p:cNvSpPr txBox="1"/>
          <p:nvPr/>
        </p:nvSpPr>
        <p:spPr>
          <a:xfrm>
            <a:off x="0" y="0"/>
            <a:ext cx="1309718" cy="461665"/>
          </a:xfrm>
          <a:prstGeom prst="rect">
            <a:avLst/>
          </a:prstGeom>
          <a:noFill/>
        </p:spPr>
        <p:txBody>
          <a:bodyPr wrap="none" rtlCol="0">
            <a:spAutoFit/>
          </a:bodyPr>
          <a:lstStyle/>
          <a:p>
            <a:r>
              <a:rPr lang="en-US" sz="2400" dirty="0"/>
              <a:t>Slot Data</a:t>
            </a:r>
            <a:endParaRPr lang="en-GB" sz="2400" dirty="0"/>
          </a:p>
        </p:txBody>
      </p:sp>
      <p:sp>
        <p:nvSpPr>
          <p:cNvPr id="6" name="TextBox 5">
            <a:extLst>
              <a:ext uri="{FF2B5EF4-FFF2-40B4-BE49-F238E27FC236}">
                <a16:creationId xmlns:a16="http://schemas.microsoft.com/office/drawing/2014/main" id="{017072D4-9FEE-3F5E-B66F-23788222CB51}"/>
              </a:ext>
            </a:extLst>
          </p:cNvPr>
          <p:cNvSpPr txBox="1"/>
          <p:nvPr/>
        </p:nvSpPr>
        <p:spPr>
          <a:xfrm>
            <a:off x="0" y="461665"/>
            <a:ext cx="12448664" cy="4708981"/>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make_slot</a:t>
            </a:r>
            <a:r>
              <a:rPr lang="en-GB" sz="1200" dirty="0"/>
              <a:t>(), and the result should be appended to the ADD_EQUIPMENT_SLOTS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{"system_slot":"weaponSlot.turretRight.type","</a:t>
            </a:r>
            <a:r>
              <a:rPr lang="en-GB" sz="1200" dirty="0" err="1">
                <a:latin typeface="Courier New" panose="02070309020205020404" pitchFamily="49" charset="0"/>
                <a:cs typeface="Courier New" panose="02070309020205020404" pitchFamily="49" charset="0"/>
              </a:rPr>
              <a:t>slot_node_name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"RightTurretSlot","slot_display_name":"SLOT_TURRET_RIGHT","always_display":false,"hardpoint_type":"HARDPOINT_TURRET","alignment":</a:t>
            </a:r>
          </a:p>
          <a:p>
            <a:r>
              <a:rPr lang="en-GB" sz="1200" dirty="0">
                <a:latin typeface="Courier New" panose="02070309020205020404" pitchFamily="49" charset="0"/>
                <a:cs typeface="Courier New" panose="02070309020205020404" pitchFamily="49" charset="0"/>
              </a:rPr>
              <a:t>"ALIGNMENT_LEFT"}</a:t>
            </a:r>
            <a:endParaRPr lang="en-US" sz="1200" dirty="0">
              <a:latin typeface="Courier New" panose="02070309020205020404" pitchFamily="49" charset="0"/>
              <a:cs typeface="Courier New" panose="02070309020205020404" pitchFamily="49" charset="0"/>
            </a:endParaRPr>
          </a:p>
          <a:p>
            <a:r>
              <a:rPr lang="en-US" b="1" dirty="0"/>
              <a:t>Slot Variables</a:t>
            </a:r>
            <a:r>
              <a:rPr lang="en-US" dirty="0"/>
              <a:t> – data used to create the slot and any settings as to how it functions</a:t>
            </a:r>
          </a:p>
          <a:p>
            <a:r>
              <a:rPr lang="en-US" sz="1200" dirty="0" err="1"/>
              <a:t>system_slot</a:t>
            </a:r>
            <a:r>
              <a:rPr lang="en-US" sz="1200" dirty="0"/>
              <a:t> (STRING) – the slot ID, used to affix the slot to the ship (e.g. </a:t>
            </a:r>
            <a:r>
              <a:rPr lang="en-US" sz="1200" dirty="0" err="1"/>
              <a:t>propulsion.rcs</a:t>
            </a:r>
            <a:r>
              <a:rPr lang="en-US" sz="1200" dirty="0"/>
              <a:t>). </a:t>
            </a:r>
            <a:r>
              <a:rPr lang="en-US" sz="1200" b="1" dirty="0" err="1">
                <a:latin typeface="Courier New" panose="02070309020205020404" pitchFamily="49" charset="0"/>
                <a:cs typeface="Courier New" panose="02070309020205020404" pitchFamily="49" charset="0"/>
              </a:rPr>
              <a:t>Reiqured</a:t>
            </a:r>
            <a:r>
              <a:rPr lang="en-US" sz="1200" b="1" dirty="0">
                <a:latin typeface="Courier New" panose="02070309020205020404" pitchFamily="49" charset="0"/>
                <a:cs typeface="Courier New" panose="02070309020205020404" pitchFamily="49" charset="0"/>
              </a:rPr>
              <a:t> value</a:t>
            </a:r>
          </a:p>
          <a:p>
            <a:r>
              <a:rPr lang="en-US" sz="1200" dirty="0" err="1"/>
              <a:t>slot_node_name</a:t>
            </a:r>
            <a:r>
              <a:rPr lang="en-US" sz="1200" dirty="0"/>
              <a:t> (STRING) – the name provided to the slot’s node. Used by the slots variable to add equipment to a slot. </a:t>
            </a:r>
            <a:r>
              <a:rPr lang="en-US" sz="1200" b="1" dirty="0">
                <a:latin typeface="Courier New" panose="02070309020205020404" pitchFamily="49" charset="0"/>
                <a:cs typeface="Courier New" panose="02070309020205020404" pitchFamily="49" charset="0"/>
              </a:rPr>
              <a:t>Required value</a:t>
            </a:r>
          </a:p>
          <a:p>
            <a:r>
              <a:rPr lang="en-US" sz="1200" dirty="0" err="1"/>
              <a:t>slot_display_name</a:t>
            </a:r>
            <a:r>
              <a:rPr lang="en-US" sz="1200" dirty="0"/>
              <a:t> (STRING) – the name or translation string provided to a slot (e.g. SLOT_RCS). </a:t>
            </a:r>
            <a:r>
              <a:rPr lang="en-US" sz="1200" b="1" dirty="0">
                <a:latin typeface="Courier New" panose="02070309020205020404" pitchFamily="49" charset="0"/>
                <a:cs typeface="Courier New" panose="02070309020205020404" pitchFamily="49" charset="0"/>
              </a:rPr>
              <a:t>Required value</a:t>
            </a:r>
          </a:p>
          <a:p>
            <a:r>
              <a:rPr lang="en-US" sz="1200" dirty="0" err="1"/>
              <a:t>always_display</a:t>
            </a:r>
            <a:r>
              <a:rPr lang="en-US" sz="1200" dirty="0"/>
              <a:t> (BOOL) – whether the slot should appear on all ships. Defaults to </a:t>
            </a:r>
            <a:r>
              <a:rPr lang="en-US" sz="1200" dirty="0">
                <a:latin typeface="Courier New" panose="02070309020205020404" pitchFamily="49" charset="0"/>
                <a:cs typeface="Courier New" panose="02070309020205020404" pitchFamily="49" charset="0"/>
              </a:rPr>
              <a:t>true</a:t>
            </a:r>
          </a:p>
          <a:p>
            <a:r>
              <a:rPr lang="en-US" sz="1200" dirty="0" err="1"/>
              <a:t>has_none</a:t>
            </a:r>
            <a:r>
              <a:rPr lang="en-US" sz="1200" dirty="0"/>
              <a:t> (BOOL) – whether the slot should have a generic empty slot, similar to the none slot on hardpoints. It is always the same, and cannot be customized. Defaults to </a:t>
            </a:r>
            <a:r>
              <a:rPr lang="en-US" sz="1200" dirty="0">
                <a:latin typeface="Courier New" panose="02070309020205020404" pitchFamily="49" charset="0"/>
                <a:cs typeface="Courier New" panose="02070309020205020404" pitchFamily="49" charset="0"/>
              </a:rPr>
              <a:t>true</a:t>
            </a:r>
          </a:p>
          <a:p>
            <a:r>
              <a:rPr lang="en-US" sz="1200" dirty="0" err="1"/>
              <a:t>restrict_type</a:t>
            </a:r>
            <a:r>
              <a:rPr lang="en-US" sz="1200" dirty="0"/>
              <a:t> (STRING) – whether to restrict to a specific ship type. Vanilla has two types – fission and fusion – used for reactor rods and turbines on fission ships.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open_by_default</a:t>
            </a:r>
            <a:r>
              <a:rPr lang="en-US" sz="1200" dirty="0"/>
              <a:t> (BOOL) – whether the slot should start open when first opening the equipment menu. Defaults to </a:t>
            </a:r>
            <a:r>
              <a:rPr lang="en-US" sz="1200" dirty="0">
                <a:latin typeface="Courier New" panose="02070309020205020404" pitchFamily="49" charset="0"/>
                <a:cs typeface="Courier New" panose="02070309020205020404" pitchFamily="49" charset="0"/>
              </a:rPr>
              <a:t>false</a:t>
            </a:r>
          </a:p>
          <a:p>
            <a:endParaRPr lang="en-US" sz="1200" dirty="0">
              <a:latin typeface="Courier New" panose="02070309020205020404" pitchFamily="49" charset="0"/>
              <a:cs typeface="Courier New" panose="02070309020205020404" pitchFamily="49" charset="0"/>
            </a:endParaRPr>
          </a:p>
          <a:p>
            <a:r>
              <a:rPr lang="en-US" b="1" dirty="0" err="1"/>
              <a:t>HevLib</a:t>
            </a:r>
            <a:r>
              <a:rPr lang="en-US" b="1" dirty="0"/>
              <a:t> Variables </a:t>
            </a:r>
            <a:r>
              <a:rPr lang="en-US" dirty="0"/>
              <a:t>– data used to assign the slot to vessels, and equipment to the slot</a:t>
            </a:r>
          </a:p>
          <a:p>
            <a:r>
              <a:rPr lang="en-US" sz="1200" dirty="0" err="1"/>
              <a:t>limit_ships</a:t>
            </a:r>
            <a:r>
              <a:rPr lang="en-US" sz="1200" dirty="0"/>
              <a:t> (ARRAY) – array of ship type name strings (e.g. [“SHIP_KITSUNE”,” SHIP_EIME”]. That the equipment should only show up on. Overrides </a:t>
            </a:r>
            <a:r>
              <a:rPr lang="en-US" sz="1200" dirty="0" err="1"/>
              <a:t>always_display</a:t>
            </a:r>
            <a:r>
              <a:rPr lang="en-US" sz="1200" dirty="0"/>
              <a:t>. Defaults to </a:t>
            </a:r>
            <a:r>
              <a:rPr lang="en-US" sz="1200" dirty="0">
                <a:latin typeface="Courier New" panose="02070309020205020404" pitchFamily="49" charset="0"/>
                <a:cs typeface="Courier New" panose="02070309020205020404" pitchFamily="49" charset="0"/>
              </a:rPr>
              <a:t>[]</a:t>
            </a:r>
          </a:p>
          <a:p>
            <a:r>
              <a:rPr lang="en-US" sz="1200" dirty="0" err="1"/>
              <a:t>invert_limit_logic</a:t>
            </a:r>
            <a:r>
              <a:rPr lang="en-US" sz="1200" dirty="0"/>
              <a:t> (BOOL) – inverts the </a:t>
            </a:r>
            <a:r>
              <a:rPr lang="en-US" sz="1200" dirty="0" err="1"/>
              <a:t>behaviour</a:t>
            </a:r>
            <a:r>
              <a:rPr lang="en-US" sz="1200" dirty="0"/>
              <a:t> of the previous tag. Makes it so any ship in that list cannot get the equipment. Defaults to </a:t>
            </a:r>
            <a:r>
              <a:rPr lang="en-US" sz="1200" dirty="0">
                <a:latin typeface="Courier New" panose="02070309020205020404" pitchFamily="49" charset="0"/>
                <a:cs typeface="Courier New" panose="02070309020205020404" pitchFamily="49" charset="0"/>
              </a:rPr>
              <a:t>false</a:t>
            </a:r>
            <a:endParaRPr lang="en-US" sz="1200" dirty="0"/>
          </a:p>
          <a:p>
            <a:r>
              <a:rPr lang="en-US" sz="1200" dirty="0" err="1"/>
              <a:t>add_vanilla_equipment</a:t>
            </a:r>
            <a:r>
              <a:rPr lang="en-US" sz="1200" dirty="0"/>
              <a:t> (BOOL) – whether to assign vanilla equipment to this slot based on equipment tags. Defaults to </a:t>
            </a:r>
            <a:r>
              <a:rPr lang="en-US" sz="1200" dirty="0">
                <a:latin typeface="Courier New" panose="02070309020205020404" pitchFamily="49" charset="0"/>
                <a:cs typeface="Courier New" panose="02070309020205020404" pitchFamily="49" charset="0"/>
              </a:rPr>
              <a:t>true</a:t>
            </a:r>
          </a:p>
          <a:p>
            <a:r>
              <a:rPr lang="en-US" sz="1200" dirty="0" err="1"/>
              <a:t>slot_type</a:t>
            </a:r>
            <a:r>
              <a:rPr lang="en-US" sz="1200" dirty="0"/>
              <a:t> (STRING) – the slot type identifier, used to fetch equipment from the </a:t>
            </a:r>
            <a:r>
              <a:rPr lang="en-US" sz="1200" dirty="0" err="1"/>
              <a:t>default_equipment</a:t>
            </a:r>
            <a:r>
              <a:rPr lang="en-US" sz="1200" dirty="0"/>
              <a:t> dictionary. Defaults to </a:t>
            </a:r>
            <a:r>
              <a:rPr lang="en-GB" sz="120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err="1"/>
              <a:t>hardpoint_type</a:t>
            </a:r>
            <a:r>
              <a:rPr lang="en-US" sz="1200" dirty="0"/>
              <a:t> (STRING) – similar to </a:t>
            </a:r>
            <a:r>
              <a:rPr lang="en-US" sz="1200" dirty="0" err="1"/>
              <a:t>slot_type</a:t>
            </a:r>
            <a:r>
              <a:rPr lang="en-US" sz="1200" dirty="0"/>
              <a:t>, instead fetches from the </a:t>
            </a:r>
            <a:r>
              <a:rPr lang="en-US" sz="1200" dirty="0" err="1"/>
              <a:t>hardpoint_default</a:t>
            </a:r>
            <a:r>
              <a:rPr lang="en-US" sz="1200" dirty="0"/>
              <a:t> dictionary for equipment. Unique to </a:t>
            </a:r>
            <a:r>
              <a:rPr lang="en-GB" sz="1200"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HARDPOINT</a:t>
            </a:r>
            <a:r>
              <a:rPr lang="en-GB" sz="1200" dirty="0">
                <a:latin typeface="Courier New" panose="02070309020205020404" pitchFamily="49" charset="0"/>
                <a:cs typeface="Courier New" panose="02070309020205020404" pitchFamily="49" charset="0"/>
              </a:rPr>
              <a:t>"</a:t>
            </a:r>
            <a:r>
              <a:rPr lang="en-US" sz="1200" dirty="0"/>
              <a:t> slot type only, not parsed otherwise.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alignment (STRING) – the alignment of the slot. Used only with the HARDPOINT slot type only. If left blank, only adds asymmetric equipment. See restriction tag.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restriction (STRING) – a tag used to restrict equipment to matching restrictions. If blank, any equipment matching previous criteria will be added. If equipment’s restriction is blank, adds regardless.</a:t>
            </a:r>
          </a:p>
          <a:p>
            <a:r>
              <a:rPr lang="en-US" sz="1200" dirty="0"/>
              <a:t>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override_additive</a:t>
            </a:r>
            <a:r>
              <a:rPr lang="en-US" sz="1200" dirty="0"/>
              <a:t> (ARRAY) – an array of equipment strings used to add equipment not in the slot’s default. Defaults to </a:t>
            </a:r>
            <a:r>
              <a:rPr lang="en-US" sz="1200" dirty="0">
                <a:latin typeface="Courier New" panose="02070309020205020404" pitchFamily="49" charset="0"/>
                <a:cs typeface="Courier New" panose="02070309020205020404" pitchFamily="49" charset="0"/>
              </a:rPr>
              <a:t>[]</a:t>
            </a:r>
          </a:p>
          <a:p>
            <a:r>
              <a:rPr lang="en-US" sz="1200" dirty="0" err="1"/>
              <a:t>override_subtractive</a:t>
            </a:r>
            <a:r>
              <a:rPr lang="en-US" sz="1200" dirty="0"/>
              <a:t> (ARRAY) – an array of equipment strings used to remove equipment from a slot, either from the default or additives. Processes after </a:t>
            </a:r>
            <a:r>
              <a:rPr lang="en-US" sz="1200" dirty="0" err="1"/>
              <a:t>override_additive</a:t>
            </a:r>
            <a:r>
              <a:rPr lang="en-US" sz="1200" dirty="0"/>
              <a:t>. Defaults to </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127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C44C7-388E-05C9-AC5E-176E352FE6FF}"/>
              </a:ext>
            </a:extLst>
          </p:cNvPr>
          <p:cNvSpPr txBox="1"/>
          <p:nvPr/>
        </p:nvSpPr>
        <p:spPr>
          <a:xfrm>
            <a:off x="0" y="0"/>
            <a:ext cx="2155398" cy="461665"/>
          </a:xfrm>
          <a:prstGeom prst="rect">
            <a:avLst/>
          </a:prstGeom>
          <a:noFill/>
        </p:spPr>
        <p:txBody>
          <a:bodyPr wrap="none" rtlCol="0">
            <a:spAutoFit/>
          </a:bodyPr>
          <a:lstStyle/>
          <a:p>
            <a:r>
              <a:rPr lang="en-US" sz="2400" dirty="0"/>
              <a:t>Equipment Tags</a:t>
            </a:r>
            <a:endParaRPr lang="en-GB" sz="2400" dirty="0"/>
          </a:p>
        </p:txBody>
      </p:sp>
      <p:sp>
        <p:nvSpPr>
          <p:cNvPr id="3" name="TextBox 2">
            <a:extLst>
              <a:ext uri="{FF2B5EF4-FFF2-40B4-BE49-F238E27FC236}">
                <a16:creationId xmlns:a16="http://schemas.microsoft.com/office/drawing/2014/main" id="{13A5D504-015E-6F48-7675-DAB35979F51F}"/>
              </a:ext>
            </a:extLst>
          </p:cNvPr>
          <p:cNvSpPr txBox="1"/>
          <p:nvPr/>
        </p:nvSpPr>
        <p:spPr>
          <a:xfrm>
            <a:off x="0" y="461665"/>
            <a:ext cx="12366655" cy="5539978"/>
          </a:xfrm>
          <a:prstGeom prst="rect">
            <a:avLst/>
          </a:prstGeom>
          <a:noFill/>
        </p:spPr>
        <p:txBody>
          <a:bodyPr wrap="square" rtlCol="0">
            <a:spAutoFit/>
          </a:bodyPr>
          <a:lstStyle/>
          <a:p>
            <a:r>
              <a:rPr lang="en-US" sz="1200" dirty="0"/>
              <a:t>Equipment tags are a set of generic tags that don’t have enough of a body to be given a specific variable to append to, and works in a dictionary of the type keys.  The EQUIPMENT_TAGS dictionary</a:t>
            </a:r>
          </a:p>
          <a:p>
            <a:r>
              <a:rPr lang="en-US" sz="1200" dirty="0"/>
              <a:t>contains the content of this dictionary.</a:t>
            </a:r>
          </a:p>
          <a:p>
            <a:r>
              <a:rPr lang="en-GB" sz="1200" dirty="0"/>
              <a:t>Values placed here can be included in slots, which are handled before this, however stating it here will validate the type and not have it ignored in the equipment adding stage due to invalid </a:t>
            </a:r>
          </a:p>
          <a:p>
            <a:r>
              <a:rPr lang="en-GB" sz="1200" dirty="0"/>
              <a:t>slot types.</a:t>
            </a:r>
          </a:p>
          <a:p>
            <a:endParaRPr lang="en-GB" sz="1200" dirty="0"/>
          </a:p>
          <a:p>
            <a:r>
              <a:rPr lang="en-GB" b="1" dirty="0"/>
              <a:t>Slot Types</a:t>
            </a:r>
            <a:r>
              <a:rPr lang="en-GB" dirty="0"/>
              <a:t> – Array of strings of additional slot types appended to the array of types provided by this library.</a:t>
            </a:r>
          </a:p>
          <a:p>
            <a:r>
              <a:rPr lang="en-GB" sz="1200" dirty="0"/>
              <a:t>Defines the default equipment set and are the initial check for whether an equipment item will be added to the slot.</a:t>
            </a:r>
          </a:p>
          <a:p>
            <a:r>
              <a:rPr lang="en-GB" sz="1200" dirty="0"/>
              <a:t>An example entry using the slot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slot_types</a:t>
            </a:r>
            <a:r>
              <a:rPr lang="en-GB" sz="1200" dirty="0">
                <a:latin typeface="Courier New" panose="02070309020205020404" pitchFamily="49" charset="0"/>
                <a:cs typeface="Courier New" panose="02070309020205020404" pitchFamily="49" charset="0"/>
              </a:rPr>
              <a:t>":["SLOT_TURRETS"]}</a:t>
            </a:r>
          </a:p>
          <a:p>
            <a:endParaRPr lang="en-GB" sz="1200" dirty="0">
              <a:cs typeface="Courier New" panose="02070309020205020404" pitchFamily="49" charset="0"/>
            </a:endParaRPr>
          </a:p>
          <a:p>
            <a:r>
              <a:rPr lang="en-GB" b="1" dirty="0">
                <a:cs typeface="Courier New" panose="02070309020205020404" pitchFamily="49" charset="0"/>
              </a:rPr>
              <a:t>Equipment Types</a:t>
            </a:r>
            <a:r>
              <a:rPr lang="en-GB" dirty="0">
                <a:cs typeface="Courier New" panose="02070309020205020404" pitchFamily="49" charset="0"/>
              </a:rPr>
              <a:t> – Array of strings for additional equipment types</a:t>
            </a:r>
            <a:endParaRPr lang="en-GB" b="1" dirty="0">
              <a:cs typeface="Courier New" panose="02070309020205020404" pitchFamily="49" charset="0"/>
            </a:endParaRPr>
          </a:p>
          <a:p>
            <a:r>
              <a:rPr lang="en-GB" sz="1200" dirty="0">
                <a:cs typeface="Courier New" panose="02070309020205020404" pitchFamily="49" charset="0"/>
              </a:rPr>
              <a:t>Defines any new equipment types that would be added to slots. Use </a:t>
            </a:r>
            <a:r>
              <a:rPr lang="en-US" sz="1200" dirty="0" err="1">
                <a:latin typeface="Courier New" panose="02070309020205020404" pitchFamily="49" charset="0"/>
                <a:cs typeface="Courier New" panose="02070309020205020404" pitchFamily="49" charset="0"/>
              </a:rPr>
              <a:t>override_additive</a:t>
            </a:r>
            <a:r>
              <a:rPr lang="en-US" sz="1200" dirty="0"/>
              <a:t> on vanilla slots in the slot types tag later on to add them to vanilla slots.</a:t>
            </a:r>
          </a:p>
          <a:p>
            <a:r>
              <a:rPr lang="en-US" sz="1200" dirty="0">
                <a:cs typeface="Courier New" panose="02070309020205020404" pitchFamily="49" charset="0"/>
              </a:rPr>
              <a:t>An example entry using the equipment types is as follows: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equipment_types</a:t>
            </a:r>
            <a:r>
              <a:rPr lang="en-US" sz="1200" dirty="0">
                <a:latin typeface="Courier New" panose="02070309020205020404" pitchFamily="49" charset="0"/>
                <a:cs typeface="Courier New" panose="02070309020205020404" pitchFamily="49" charset="0"/>
              </a:rPr>
              <a:t>":["EQUIPMENT_MANIPULATOR_LIGHT"]}</a:t>
            </a:r>
            <a:endParaRPr lang="en-US" sz="1200" dirty="0">
              <a:cs typeface="Courier New" panose="02070309020205020404" pitchFamily="49" charset="0"/>
            </a:endParaRPr>
          </a:p>
          <a:p>
            <a:endParaRPr lang="en-US" sz="1200" dirty="0">
              <a:cs typeface="Courier New" panose="02070309020205020404" pitchFamily="49" charset="0"/>
            </a:endParaRPr>
          </a:p>
          <a:p>
            <a:r>
              <a:rPr lang="en-US" b="1" dirty="0">
                <a:cs typeface="Courier New" panose="02070309020205020404" pitchFamily="49" charset="0"/>
              </a:rPr>
              <a:t>Alignments </a:t>
            </a:r>
            <a:r>
              <a:rPr lang="en-US" dirty="0">
                <a:cs typeface="Courier New" panose="02070309020205020404" pitchFamily="49" charset="0"/>
              </a:rPr>
              <a:t>– Array of strings for additional hardpoint alignments</a:t>
            </a:r>
            <a:endParaRPr lang="en-US" b="1" dirty="0">
              <a:cs typeface="Courier New" panose="02070309020205020404" pitchFamily="49" charset="0"/>
            </a:endParaRPr>
          </a:p>
          <a:p>
            <a:r>
              <a:rPr lang="en-GB" sz="1200" dirty="0">
                <a:cs typeface="Courier New" panose="02070309020205020404" pitchFamily="49" charset="0"/>
              </a:rPr>
              <a:t>Defines any new alignment types that would be added to slots.</a:t>
            </a:r>
          </a:p>
          <a:p>
            <a:r>
              <a:rPr lang="en-GB" sz="1200" dirty="0">
                <a:cs typeface="Courier New" panose="02070309020205020404" pitchFamily="49" charset="0"/>
              </a:rPr>
              <a:t>An example entry using alignments is as follows:</a:t>
            </a:r>
            <a:r>
              <a:rPr lang="en-GB" sz="1200" dirty="0">
                <a:latin typeface="Courier New" panose="02070309020205020404" pitchFamily="49" charset="0"/>
                <a:cs typeface="Courier New" panose="02070309020205020404" pitchFamily="49" charset="0"/>
              </a:rPr>
              <a:t> {"alignments":["ALIGNMENT_REAR"]}</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Hardpoint Types</a:t>
            </a:r>
            <a:r>
              <a:rPr lang="en-GB" dirty="0">
                <a:cs typeface="Courier New" panose="02070309020205020404" pitchFamily="49" charset="0"/>
              </a:rPr>
              <a:t> – Array of strings for additional hardpoint types</a:t>
            </a:r>
            <a:endParaRPr lang="en-GB" b="1" dirty="0">
              <a:cs typeface="Courier New" panose="02070309020205020404" pitchFamily="49" charset="0"/>
            </a:endParaRPr>
          </a:p>
          <a:p>
            <a:r>
              <a:rPr lang="en-GB" sz="1200" dirty="0">
                <a:cs typeface="Courier New" panose="02070309020205020404" pitchFamily="49" charset="0"/>
              </a:rPr>
              <a:t>Defines any new types of hardpoint.  Use with </a:t>
            </a:r>
            <a:r>
              <a:rPr lang="en-GB" sz="1200" dirty="0" err="1">
                <a:cs typeface="Courier New" panose="02070309020205020404" pitchFamily="49" charset="0"/>
              </a:rPr>
              <a:t>slot_defaults</a:t>
            </a:r>
            <a:r>
              <a:rPr lang="en-GB" sz="1200" dirty="0">
                <a:cs typeface="Courier New" panose="02070309020205020404" pitchFamily="49" charset="0"/>
              </a:rPr>
              <a:t> is recommended unless you plan on only using direct slot additions</a:t>
            </a:r>
          </a:p>
          <a:p>
            <a:r>
              <a:rPr lang="en-GB" sz="1200" dirty="0">
                <a:cs typeface="Courier New" panose="02070309020205020404" pitchFamily="49" charset="0"/>
              </a:rPr>
              <a:t>An example entry using hardpoint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hardpoint_types</a:t>
            </a:r>
            <a:r>
              <a:rPr lang="en-GB" sz="1200" dirty="0">
                <a:latin typeface="Courier New" panose="02070309020205020404" pitchFamily="49" charset="0"/>
                <a:cs typeface="Courier New" panose="02070309020205020404" pitchFamily="49" charset="0"/>
              </a:rPr>
              <a:t>":["HARDPOINT_TURRET"]}</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Slot Defaults</a:t>
            </a:r>
            <a:r>
              <a:rPr lang="en-GB" dirty="0">
                <a:cs typeface="Courier New" panose="02070309020205020404" pitchFamily="49" charset="0"/>
              </a:rPr>
              <a:t> – Dictionary containing arrays of equipment for specified slots</a:t>
            </a:r>
            <a:endParaRPr lang="en-GB" b="1" dirty="0">
              <a:cs typeface="Courier New" panose="02070309020205020404" pitchFamily="49" charset="0"/>
            </a:endParaRPr>
          </a:p>
          <a:p>
            <a:r>
              <a:rPr lang="en-GB" sz="1200" dirty="0">
                <a:cs typeface="Courier New" panose="02070309020205020404" pitchFamily="49" charset="0"/>
              </a:rPr>
              <a:t>Defines default equipment for slots. Defining vanilla slots can add equipment to the default, but cannot remove it. Use </a:t>
            </a:r>
            <a:r>
              <a:rPr lang="en-GB" sz="1200" dirty="0" err="1">
                <a:latin typeface="Courier New" panose="02070309020205020404" pitchFamily="49" charset="0"/>
                <a:cs typeface="Courier New" panose="02070309020205020404" pitchFamily="49" charset="0"/>
              </a:rPr>
              <a:t>override_subtractive</a:t>
            </a:r>
            <a:r>
              <a:rPr lang="en-GB" sz="1200" dirty="0">
                <a:cs typeface="Courier New" panose="02070309020205020404" pitchFamily="49" charset="0"/>
              </a:rPr>
              <a:t> for this purpose instead.</a:t>
            </a:r>
          </a:p>
          <a:p>
            <a:r>
              <a:rPr lang="en-GB" sz="1200" dirty="0">
                <a:cs typeface="Courier New" panose="02070309020205020404" pitchFamily="49" charset="0"/>
              </a:rPr>
              <a:t>For the case of the HARDPOINT slot type, it will instead search for the slot default using it’s </a:t>
            </a:r>
            <a:r>
              <a:rPr lang="en-GB" sz="1200" dirty="0" err="1">
                <a:latin typeface="Courier New" panose="02070309020205020404" pitchFamily="49" charset="0"/>
                <a:cs typeface="Courier New" panose="02070309020205020404" pitchFamily="49" charset="0"/>
              </a:rPr>
              <a:t>hardpoint_type</a:t>
            </a:r>
            <a:r>
              <a:rPr lang="en-GB" sz="1200" dirty="0">
                <a:latin typeface="Courier New" panose="02070309020205020404" pitchFamily="49" charset="0"/>
                <a:cs typeface="Courier New" panose="02070309020205020404" pitchFamily="49" charset="0"/>
              </a:rPr>
              <a:t> </a:t>
            </a:r>
            <a:r>
              <a:rPr lang="en-GB" sz="1200" dirty="0">
                <a:cs typeface="Courier New" panose="02070309020205020404" pitchFamily="49" charset="0"/>
              </a:rPr>
              <a:t>variable instead, i.e. see example.</a:t>
            </a:r>
          </a:p>
          <a:p>
            <a:r>
              <a:rPr lang="en-GB" sz="1200" dirty="0">
                <a:cs typeface="Courier New" panose="02070309020205020404" pitchFamily="49" charset="0"/>
              </a:rPr>
              <a:t>An example entry using slot defaults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slot_defaults</a:t>
            </a:r>
            <a:r>
              <a:rPr lang="en-GB" sz="1200" dirty="0">
                <a:latin typeface="Courier New" panose="02070309020205020404" pitchFamily="49" charset="0"/>
                <a:cs typeface="Courier New" panose="02070309020205020404" pitchFamily="49" charset="0"/>
              </a:rPr>
              <a:t>":{"HARDPOINT_TURRET":["EQUIPMENT_TURRETS","EQUIPMENT_NANODRONES"],"CARGO_BAY":</a:t>
            </a:r>
          </a:p>
          <a:p>
            <a:r>
              <a:rPr lang="en-GB" sz="1200" dirty="0">
                <a:latin typeface="Courier New" panose="02070309020205020404" pitchFamily="49" charset="0"/>
                <a:cs typeface="Courier New" panose="02070309020205020404" pitchFamily="49" charset="0"/>
              </a:rPr>
              <a:t>["MPU_BULK“]}}</a:t>
            </a:r>
            <a:endParaRPr lang="en-GB" sz="1200" dirty="0">
              <a:cs typeface="Courier New" panose="02070309020205020404" pitchFamily="49" charset="0"/>
            </a:endParaRPr>
          </a:p>
        </p:txBody>
      </p:sp>
    </p:spTree>
    <p:extLst>
      <p:ext uri="{BB962C8B-B14F-4D97-AF65-F5344CB8AC3E}">
        <p14:creationId xmlns:p14="http://schemas.microsoft.com/office/powerpoint/2010/main" val="267826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48A54-A4D6-1869-B771-4FEAD463ABBA}"/>
              </a:ext>
            </a:extLst>
          </p:cNvPr>
          <p:cNvSpPr txBox="1"/>
          <p:nvPr/>
        </p:nvSpPr>
        <p:spPr>
          <a:xfrm>
            <a:off x="0" y="0"/>
            <a:ext cx="1268296" cy="461665"/>
          </a:xfrm>
          <a:prstGeom prst="rect">
            <a:avLst/>
          </a:prstGeom>
          <a:noFill/>
        </p:spPr>
        <p:txBody>
          <a:bodyPr wrap="none" rtlCol="0">
            <a:spAutoFit/>
          </a:bodyPr>
          <a:lstStyle/>
          <a:p>
            <a:r>
              <a:rPr lang="en-US" sz="2400" dirty="0"/>
              <a:t>Slot Tags</a:t>
            </a:r>
            <a:endParaRPr lang="en-GB" sz="2400" dirty="0"/>
          </a:p>
        </p:txBody>
      </p:sp>
      <p:sp>
        <p:nvSpPr>
          <p:cNvPr id="3" name="TextBox 2">
            <a:extLst>
              <a:ext uri="{FF2B5EF4-FFF2-40B4-BE49-F238E27FC236}">
                <a16:creationId xmlns:a16="http://schemas.microsoft.com/office/drawing/2014/main" id="{2A71AC6D-CD12-9821-090C-9AE1CF2DC04B}"/>
              </a:ext>
            </a:extLst>
          </p:cNvPr>
          <p:cNvSpPr txBox="1"/>
          <p:nvPr/>
        </p:nvSpPr>
        <p:spPr>
          <a:xfrm>
            <a:off x="1" y="461665"/>
            <a:ext cx="12192000" cy="4154984"/>
          </a:xfrm>
          <a:prstGeom prst="rect">
            <a:avLst/>
          </a:prstGeom>
          <a:noFill/>
        </p:spPr>
        <p:txBody>
          <a:bodyPr wrap="square" rtlCol="0">
            <a:spAutoFit/>
          </a:bodyPr>
          <a:lstStyle/>
          <a:p>
            <a:r>
              <a:rPr lang="en-US" sz="1200" dirty="0"/>
              <a:t>Slot tags are dictionaries of tags for each equipment slot (with the key being the slot’s node name). These are to provide the ability to add a buffer for cases where slots do not have their tags </a:t>
            </a:r>
          </a:p>
          <a:p>
            <a:r>
              <a:rPr lang="en-US" sz="1200" dirty="0"/>
              <a:t>added properly, or a slot was not added through </a:t>
            </a:r>
            <a:r>
              <a:rPr lang="en-US" sz="1200" dirty="0" err="1"/>
              <a:t>HevLib</a:t>
            </a:r>
            <a:r>
              <a:rPr lang="en-US" sz="1200" dirty="0"/>
              <a:t>.</a:t>
            </a:r>
          </a:p>
          <a:p>
            <a:endParaRPr lang="en-US" sz="1200" dirty="0"/>
          </a:p>
          <a:p>
            <a:r>
              <a:rPr lang="en-US" sz="1200" dirty="0"/>
              <a:t>These behave almost identically to the </a:t>
            </a:r>
            <a:r>
              <a:rPr lang="en-US" sz="1200" dirty="0" err="1"/>
              <a:t>HevLib</a:t>
            </a:r>
            <a:r>
              <a:rPr lang="en-US" sz="1200" dirty="0"/>
              <a:t> variables from the slot data, only differentiated by the formatting. If a slot already has the entry for a variable filled, it will not override it. The only </a:t>
            </a:r>
          </a:p>
          <a:p>
            <a:r>
              <a:rPr lang="en-US" sz="1200" dirty="0"/>
              <a:t>exception to this is with override tags, where additives and </a:t>
            </a:r>
            <a:r>
              <a:rPr lang="en-US" sz="1200" dirty="0" err="1"/>
              <a:t>subtractives</a:t>
            </a:r>
            <a:r>
              <a:rPr lang="en-US" sz="1200" dirty="0"/>
              <a:t> not in the arrays will be appended. These are calculated after the slot tags are properly handled, so there is not worry with</a:t>
            </a:r>
          </a:p>
          <a:p>
            <a:r>
              <a:rPr lang="en-US" sz="1200" dirty="0"/>
              <a:t>any problems processing them after adding the slot.</a:t>
            </a:r>
          </a:p>
          <a:p>
            <a:r>
              <a:rPr lang="en-US" sz="1200" dirty="0"/>
              <a:t>An example dictionary works as follows:</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RightRearSlot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hardpoint_type":"HARDPOINT_LOW_STRESS</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alignment":"ALIGNMENT_RIGHT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"override_subtractive":["EQUIPMENT_MASS_DRIVERS","EQUIPMENT_IRON_THROWERS","EQUIPMENT_MINING_LASERS","EQUIPMENT_MICROWAVES","EQUIPMENT_SYNCHROTRONS","EQUIPMENT_BEACON"]</a:t>
            </a:r>
          </a:p>
          <a:p>
            <a:pPr lvl="1"/>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"LeftBay1":{</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hardpoint_type":"HARDPOINT_DOCKING_BAY</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alignment":"ALIGNMENT_LEFT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"override_additive":["EQUIPMENT_BEACON"]</a:t>
            </a:r>
          </a:p>
          <a:p>
            <a:pPr lvl="1"/>
            <a:r>
              <a:rPr lang="en-US" sz="1200" dirty="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a:p>
            <a:pPr lvl="1"/>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516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94394-97EF-472F-8584-2B99A26CD3DC}"/>
              </a:ext>
            </a:extLst>
          </p:cNvPr>
          <p:cNvSpPr txBox="1"/>
          <p:nvPr/>
        </p:nvSpPr>
        <p:spPr>
          <a:xfrm>
            <a:off x="0" y="0"/>
            <a:ext cx="2072234" cy="461665"/>
          </a:xfrm>
          <a:prstGeom prst="rect">
            <a:avLst/>
          </a:prstGeom>
          <a:noFill/>
        </p:spPr>
        <p:txBody>
          <a:bodyPr wrap="none" rtlCol="0">
            <a:spAutoFit/>
          </a:bodyPr>
          <a:lstStyle/>
          <a:p>
            <a:r>
              <a:rPr lang="en-US" sz="2400" dirty="0"/>
              <a:t>Code Examples</a:t>
            </a:r>
            <a:endParaRPr lang="en-GB" sz="2400" dirty="0"/>
          </a:p>
        </p:txBody>
      </p:sp>
      <p:sp>
        <p:nvSpPr>
          <p:cNvPr id="3" name="Rectangle 2">
            <a:extLst>
              <a:ext uri="{FF2B5EF4-FFF2-40B4-BE49-F238E27FC236}">
                <a16:creationId xmlns:a16="http://schemas.microsoft.com/office/drawing/2014/main" id="{DC786CC3-0A19-A784-A6C2-AA4538F1295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15F7D02-895D-243D-84B2-8E39964B6E23}"/>
              </a:ext>
            </a:extLst>
          </p:cNvPr>
          <p:cNvSpPr txBox="1"/>
          <p:nvPr/>
        </p:nvSpPr>
        <p:spPr>
          <a:xfrm>
            <a:off x="0" y="461665"/>
            <a:ext cx="12192000" cy="6863417"/>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ADD_EQUIPMENT_ITEMS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equipment. Any properly added item will be added to slots via the values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addEquipment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num_val</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system":"SYSTEM_PDT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capability_lock":false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name_override":"SYSTEM_PDT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description":"SYSTEM_PDT_DESC</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manual":"SYSTEM_PDT_MANUAL</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specs":"SYSTEM_PDT_SPECS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"price":135000,</a:t>
            </a:r>
          </a:p>
          <a:p>
            <a:r>
              <a:rPr lang="en-US" sz="1100" dirty="0">
                <a:solidFill>
                  <a:schemeClr val="accent6">
                    <a:lumMod val="50000"/>
                  </a:schemeClr>
                </a:solidFill>
                <a:latin typeface="Courier New" panose="02070309020205020404" pitchFamily="49" charset="0"/>
                <a:cs typeface="Courier New" panose="02070309020205020404" pitchFamily="49" charset="0"/>
              </a:rPr>
              <a:t>	"test_protocol":"</a:t>
            </a:r>
            <a:r>
              <a:rPr lang="en-US" sz="1100" dirty="0" err="1">
                <a:solidFill>
                  <a:schemeClr val="accent6">
                    <a:lumMod val="50000"/>
                  </a:schemeClr>
                </a:solidFill>
                <a:latin typeface="Courier New" panose="02070309020205020404" pitchFamily="49" charset="0"/>
                <a:cs typeface="Courier New" panose="02070309020205020404" pitchFamily="49" charset="0"/>
              </a:rPr>
              <a:t>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"control":"</a:t>
            </a:r>
            <a:r>
              <a:rPr lang="en-US" sz="1100" dirty="0" err="1">
                <a:solidFill>
                  <a:schemeClr val="accent6">
                    <a:lumMod val="50000"/>
                  </a:schemeClr>
                </a:solidFill>
                <a:latin typeface="Courier New" panose="02070309020205020404" pitchFamily="49" charset="0"/>
                <a:cs typeface="Courier New" panose="02070309020205020404" pitchFamily="49" charset="0"/>
              </a:rPr>
              <a:t>ship_weapon_fire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a:t>
            </a:r>
            <a:r>
              <a:rPr lang="en-US" sz="1100" dirty="0" err="1">
                <a:solidFill>
                  <a:schemeClr val="accent6">
                    <a:lumMod val="50000"/>
                  </a:schemeClr>
                </a:solidFill>
                <a:latin typeface="Courier New" panose="02070309020205020404" pitchFamily="49" charset="0"/>
                <a:cs typeface="Courier New" panose="02070309020205020404" pitchFamily="49" charset="0"/>
              </a:rPr>
              <a:t>hardware.nakamura</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"story_flag_min":5,</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story_flag_max</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"warn_if_thermal_below":0,</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"warn_if_electric_below":100,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sticker_price_format</a:t>
            </a:r>
            <a:r>
              <a:rPr lang="en-US" sz="1100" dirty="0">
                <a:solidFill>
                  <a:schemeClr val="accent6">
                    <a:lumMod val="50000"/>
                  </a:schemeClr>
                </a:solidFill>
                <a:latin typeface="Courier New" panose="02070309020205020404" pitchFamily="49" charset="0"/>
                <a:cs typeface="Courier New" panose="02070309020205020404" pitchFamily="49" charset="0"/>
              </a:rPr>
              <a:t>":"%s 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sticker_price_multi_format</a:t>
            </a:r>
            <a:r>
              <a:rPr lang="en-US" sz="1100" dirty="0">
                <a:solidFill>
                  <a:schemeClr val="accent6">
                    <a:lumMod val="50000"/>
                  </a:schemeClr>
                </a:solidFill>
                <a:latin typeface="Courier New" panose="02070309020205020404" pitchFamily="49" charset="0"/>
                <a:cs typeface="Courier New" panose="02070309020205020404" pitchFamily="49" charset="0"/>
              </a:rPr>
              <a:t>":"%s E$ (</a:t>
            </a:r>
            <a:r>
              <a:rPr lang="en-US" sz="1100" dirty="0" err="1">
                <a:solidFill>
                  <a:schemeClr val="accent6">
                    <a:lumMod val="50000"/>
                  </a:schemeClr>
                </a:solidFill>
                <a:latin typeface="Courier New" panose="02070309020205020404" pitchFamily="49" charset="0"/>
                <a:cs typeface="Courier New" panose="02070309020205020404" pitchFamily="49" charset="0"/>
              </a:rPr>
              <a:t>x%d</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installed_color":Color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(0.0,1.0,0.0,1.0),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disabled_color":Color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(0.2,0.2,0.2,1.0),</a:t>
            </a:r>
          </a:p>
          <a:p>
            <a:r>
              <a:rPr lang="en-US" sz="1100" dirty="0">
                <a:solidFill>
                  <a:schemeClr val="accent6">
                    <a:lumMod val="50000"/>
                  </a:schemeClr>
                </a:solidFill>
                <a:latin typeface="Courier New" panose="02070309020205020404" pitchFamily="49" charset="0"/>
                <a:cs typeface="Courier New" panose="02070309020205020404" pitchFamily="49" charset="0"/>
              </a:rPr>
              <a:t>	"slots":["</a:t>
            </a:r>
            <a:r>
              <a:rPr lang="en-US" sz="1100" dirty="0" err="1">
                <a:solidFill>
                  <a:schemeClr val="accent6">
                    <a:lumMod val="50000"/>
                  </a:schemeClr>
                </a:solidFill>
                <a:latin typeface="Courier New" panose="02070309020205020404" pitchFamily="49" charset="0"/>
                <a:cs typeface="Courier New" panose="02070309020205020404" pitchFamily="49" charset="0"/>
              </a:rPr>
              <a:t>MainWeaponSlot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US" sz="1100" dirty="0" err="1">
                <a:solidFill>
                  <a:schemeClr val="accent6">
                    <a:lumMod val="50000"/>
                  </a:schemeClr>
                </a:solidFill>
                <a:latin typeface="Courier New" panose="02070309020205020404" pitchFamily="49" charset="0"/>
                <a:cs typeface="Courier New" panose="02070309020205020404" pitchFamily="49" charset="0"/>
              </a:rPr>
              <a:t>MainLowWeaponSlot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equipment items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item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effectLst/>
                <a:latin typeface="Courier New" panose="02070309020205020404" pitchFamily="49" charset="0"/>
                <a:cs typeface="Courier New" panose="02070309020205020404" pitchFamily="49" charset="0"/>
              </a:rPr>
              <a:t>	</a:t>
            </a:r>
            <a:r>
              <a:rPr lang="en-US" sz="1100" dirty="0" err="1">
                <a:solidFill>
                  <a:schemeClr val="accent6">
                    <a:lumMod val="50000"/>
                  </a:schemeClr>
                </a:solidFill>
                <a:effectLst/>
                <a:latin typeface="Courier New" panose="02070309020205020404" pitchFamily="49" charset="0"/>
                <a:cs typeface="Courier New" panose="02070309020205020404" pitchFamily="49" charset="0"/>
              </a:rPr>
              <a:t>ADD_EQUIPMENT_ITEMS.append</a:t>
            </a:r>
            <a:r>
              <a:rPr lang="en-US" sz="1100" dirty="0">
                <a:solidFill>
                  <a:schemeClr val="accent6">
                    <a:lumMod val="50000"/>
                  </a:schemeClr>
                </a:solidFill>
                <a:effectLst/>
                <a:latin typeface="Courier New" panose="02070309020205020404" pitchFamily="49" charset="0"/>
                <a:cs typeface="Courier New" panose="02070309020205020404" pitchFamily="49" charset="0"/>
              </a:rPr>
              <a:t>(item)</a:t>
            </a:r>
            <a:endParaRPr lang="en-GB" sz="1100" dirty="0">
              <a:solidFill>
                <a:schemeClr val="accent6">
                  <a:lumMod val="50000"/>
                </a:schemeClr>
              </a:solidFill>
              <a:effectLst/>
              <a:latin typeface="Courier New" panose="02070309020205020404" pitchFamily="49" charset="0"/>
              <a:cs typeface="Courier New" panose="02070309020205020404" pitchFamily="49" charset="0"/>
            </a:endParaRPr>
          </a:p>
          <a:p>
            <a:endParaRPr lang="en-US" sz="1100" kern="1200" dirty="0">
              <a:solidFill>
                <a:srgbClr val="385723"/>
              </a:solidFill>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 function with the equipment example dictionary, which if done correctly will add the equipment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BC3013E-FC80-787C-95A9-1C891975CD88}"/>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a:t>
            </a:r>
            <a:endParaRPr lang="en-GB" dirty="0"/>
          </a:p>
        </p:txBody>
      </p:sp>
    </p:spTree>
    <p:extLst>
      <p:ext uri="{BB962C8B-B14F-4D97-AF65-F5344CB8AC3E}">
        <p14:creationId xmlns:p14="http://schemas.microsoft.com/office/powerpoint/2010/main" val="26835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D17D-1205-4B9B-8D16-FBE9DD8D64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EACF2A-93E3-9BB6-50DE-3D36FF4FE3EC}"/>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C5256704-A228-1292-7B3D-4122A234306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B8EE42D8-6759-111B-A77E-D3EEE7506A69}"/>
              </a:ext>
            </a:extLst>
          </p:cNvPr>
          <p:cNvSpPr txBox="1"/>
          <p:nvPr/>
        </p:nvSpPr>
        <p:spPr>
          <a:xfrm>
            <a:off x="0" y="461665"/>
            <a:ext cx="12192000" cy="5678478"/>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ADD_EQUIPMENT_SLOTS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addSlot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"system_slot":"</a:t>
            </a:r>
            <a:r>
              <a:rPr lang="en-US" sz="1100" dirty="0" err="1">
                <a:solidFill>
                  <a:schemeClr val="accent6">
                    <a:lumMod val="50000"/>
                  </a:schemeClr>
                </a:solidFill>
                <a:latin typeface="Courier New" panose="02070309020205020404" pitchFamily="49" charset="0"/>
                <a:cs typeface="Courier New" panose="02070309020205020404" pitchFamily="49" charset="0"/>
              </a:rPr>
              <a:t>weaponSlot.newHardpoint.type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"slot_node_name":"</a:t>
            </a:r>
            <a:r>
              <a:rPr lang="en-US" sz="1100" dirty="0" err="1">
                <a:solidFill>
                  <a:schemeClr val="accent6">
                    <a:lumMod val="50000"/>
                  </a:schemeClr>
                </a:solidFill>
                <a:latin typeface="Courier New" panose="02070309020205020404" pitchFamily="49" charset="0"/>
                <a:cs typeface="Courier New" panose="02070309020205020404" pitchFamily="49" charset="0"/>
              </a:rPr>
              <a:t>NewHardpoint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slot_display_name":"SLOT_NEW_HARDPOINT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always_display":false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has_none":true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restrict_type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open_by_default":false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limit_ships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invert_limit_logic":false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add_vanilla_equipment":true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hardpoint_type":"HARDPOINT_NEW</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kern="1200" dirty="0">
              <a:solidFill>
                <a:schemeClr val="accent6">
                  <a:lumMod val="50000"/>
                </a:schemeClr>
              </a:solidFill>
              <a:effectLst/>
              <a:latin typeface="Courier New" panose="02070309020205020404" pitchFamily="49" charset="0"/>
              <a:cs typeface="Courier New" panose="02070309020205020404" pitchFamily="49" charset="0"/>
            </a:endParaRPr>
          </a:p>
          <a:p>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Adding it here means it won't need to be loaded multiple times. This saves on both loading speed and on memory usage </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slots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slot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solidFill>
                  <a:srgbClr val="385723"/>
                </a:solidFill>
                <a:latin typeface="Courier New" panose="02070309020205020404" pitchFamily="49" charset="0"/>
                <a:cs typeface="Courier New" panose="02070309020205020404" pitchFamily="49" charset="0"/>
              </a:rPr>
              <a:t>	</a:t>
            </a:r>
            <a:r>
              <a:rPr lang="en-US" sz="1100" dirty="0" err="1">
                <a:solidFill>
                  <a:srgbClr val="385723"/>
                </a:solidFill>
                <a:latin typeface="Courier New" panose="02070309020205020404" pitchFamily="49" charset="0"/>
                <a:cs typeface="Courier New" panose="02070309020205020404" pitchFamily="49" charset="0"/>
              </a:rPr>
              <a:t>ADD_EQUIPMENT_SLOTS.append</a:t>
            </a:r>
            <a:r>
              <a:rPr lang="en-US" sz="1100" dirty="0">
                <a:solidFill>
                  <a:srgbClr val="385723"/>
                </a:solidFill>
                <a:latin typeface="Courier New" panose="02070309020205020404" pitchFamily="49" charset="0"/>
                <a:cs typeface="Courier New" panose="02070309020205020404" pitchFamily="49" charset="0"/>
              </a:rPr>
              <a:t>(slot)</a:t>
            </a:r>
          </a:p>
          <a:p>
            <a:pPr marL="0" algn="l" rtl="0" eaLnBrk="1" latinLnBrk="0" hangingPunct="1">
              <a:buNone/>
            </a:pP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function with the slot example dictionary, which if done correctly will add a new slot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3723971-A972-AA6B-C281-3F3A56BEC42C}"/>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slots</a:t>
            </a:r>
            <a:endParaRPr lang="en-GB" dirty="0"/>
          </a:p>
        </p:txBody>
      </p:sp>
    </p:spTree>
    <p:extLst>
      <p:ext uri="{BB962C8B-B14F-4D97-AF65-F5344CB8AC3E}">
        <p14:creationId xmlns:p14="http://schemas.microsoft.com/office/powerpoint/2010/main" val="92105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C94E3-D6E0-A617-14E0-6497F58B3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1CC025-A11B-0DE5-1370-58A43CF8ACA4}"/>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10A9C874-4B13-4E09-600E-F08AC21411A2}"/>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6DD1466-4DBF-1573-FCFB-023996679617}"/>
              </a:ext>
            </a:extLst>
          </p:cNvPr>
          <p:cNvSpPr txBox="1"/>
          <p:nvPr/>
        </p:nvSpPr>
        <p:spPr>
          <a:xfrm>
            <a:off x="0" y="450235"/>
            <a:ext cx="12192000" cy="5339923"/>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EQUIPMENT_TAGS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data to the tagging system.</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for the EQUIPMENT_TAGS variable.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"SLOT_EXAMPLE_TYPE"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"alignments":[</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"ALIGNMENT_REAR"</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"HARDPOINT_EXAMPLE"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GB" sz="1100" dirty="0" err="1">
                <a:solidFill>
                  <a:schemeClr val="accent6">
                    <a:lumMod val="50000"/>
                  </a:schemeClr>
                </a:solidFill>
                <a:latin typeface="Courier New" panose="02070309020205020404" pitchFamily="49" charset="0"/>
                <a:cs typeface="Courier New" panose="02070309020205020404" pitchFamily="49" charset="0"/>
              </a:rPr>
              <a:t>slot_defaults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HARDPOINT_EXAMPLE</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EQUIPMENT_TURRETS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EQUIPMENT_NANODRONES</a:t>
            </a:r>
            <a:r>
              <a:rPr lang="en-US" sz="1100" dirty="0">
                <a:solidFill>
                  <a:schemeClr val="accent6">
                    <a:lumMod val="50000"/>
                  </a:schemeClr>
                </a:solidFill>
                <a:latin typeface="Courier New" panose="02070309020205020404" pitchFamily="49" charset="0"/>
                <a:cs typeface="Courier New" panose="02070309020205020404" pitchFamily="49" charset="0"/>
              </a:rPr>
              <a:t>"</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"SLOT_EXAMPLE_TYPE"</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"EQUIPMENT_EXAMPLE"</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EQUIPMENT_TAGS to the example dictionary</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EQUIPMENT_TAGS =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EF52775-39F2-39AB-1DFA-EB1BD8CC1211}"/>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 tags</a:t>
            </a:r>
            <a:endParaRPr lang="en-GB" dirty="0"/>
          </a:p>
        </p:txBody>
      </p:sp>
    </p:spTree>
    <p:extLst>
      <p:ext uri="{BB962C8B-B14F-4D97-AF65-F5344CB8AC3E}">
        <p14:creationId xmlns:p14="http://schemas.microsoft.com/office/powerpoint/2010/main" val="79551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35C17-9254-25F1-3311-A62EE6866B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3794CA-ECCD-3F99-2031-E93E600A5309}"/>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B4CDDE5F-78DF-3B76-BFE3-2D0FF973A977}"/>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5622FA9-872B-1698-A33D-9224803918C2}"/>
              </a:ext>
            </a:extLst>
          </p:cNvPr>
          <p:cNvSpPr txBox="1"/>
          <p:nvPr/>
        </p:nvSpPr>
        <p:spPr>
          <a:xfrm>
            <a:off x="0" y="461665"/>
            <a:ext cx="12192000" cy="4154984"/>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SLOT_TAGS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extra data to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RightRearSlot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hardpoint_type":"HARDPOINT_LOW_STRESS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alignment":"ALIGNMENT_RIGHT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":["EQUIPMENT_MASS_DRIVERS","EQUIPMENT_IRON_THROWERS","EQUIPMENT_MINING_LASERS","EQUIPMENT_MICROWAVES","EQUIPMENT_SYNCHROTRONS","EQUIPMENT_BEACON"]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"LeftBay1":{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hardpoint_type":"HARDPOINT_DOCKING_BAY</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alignment":"ALIGNMENT_LEFT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SLOT_TAGS variable to the example dictionary</a:t>
            </a:r>
          </a:p>
          <a:p>
            <a:r>
              <a:rPr lang="en-US" sz="1100" dirty="0">
                <a:solidFill>
                  <a:srgbClr val="385723"/>
                </a:solidFill>
                <a:latin typeface="Courier New" panose="02070309020205020404" pitchFamily="49" charset="0"/>
                <a:cs typeface="Courier New" panose="02070309020205020404" pitchFamily="49" charset="0"/>
              </a:rPr>
              <a:t>	SLOT_TAGS = </a:t>
            </a:r>
            <a:r>
              <a:rPr lang="en-US" sz="1100" dirty="0" err="1">
                <a:solidFill>
                  <a:srgbClr val="385723"/>
                </a:solidFill>
                <a:latin typeface="Courier New" panose="02070309020205020404" pitchFamily="49" charset="0"/>
                <a:cs typeface="Courier New" panose="02070309020205020404" pitchFamily="49" charset="0"/>
              </a:rPr>
              <a:t>slot_tags_example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93587D8-9054-5EBD-AC81-9680FF062189}"/>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 tags</a:t>
            </a:r>
            <a:endParaRPr lang="en-GB" dirty="0"/>
          </a:p>
        </p:txBody>
      </p:sp>
    </p:spTree>
    <p:extLst>
      <p:ext uri="{BB962C8B-B14F-4D97-AF65-F5344CB8AC3E}">
        <p14:creationId xmlns:p14="http://schemas.microsoft.com/office/powerpoint/2010/main" val="417958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3845</TotalTime>
  <Words>3904</Words>
  <Application>Microsoft Office PowerPoint</Application>
  <PresentationFormat>Widescreen</PresentationFormat>
  <Paragraphs>275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Buckhurst</dc:creator>
  <cp:lastModifiedBy>Ben Buckhurst</cp:lastModifiedBy>
  <cp:revision>1</cp:revision>
  <dcterms:created xsi:type="dcterms:W3CDTF">2025-05-11T06:38:30Z</dcterms:created>
  <dcterms:modified xsi:type="dcterms:W3CDTF">2025-05-13T23:41:02Z</dcterms:modified>
</cp:coreProperties>
</file>