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3BC7-B769-99BB-FC7A-FC1B174BB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8EB70-D888-3C01-A469-043B401E0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64E2-914A-7807-009B-B4E0A014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16A9-D5E7-4C21-BA44-64467AFABFB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D9805-B52F-8A27-063F-BC8093EE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1CA7E-CE41-52F4-3ADC-3AEE81D8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B622-116D-4F0A-872D-90C5FBC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2351-F893-988D-8C2E-E6468597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0D90D-B03F-7500-F99B-5B60A4075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B6061-6358-7D41-C585-3FE808B6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16A9-D5E7-4C21-BA44-64467AFABFB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A333-DE71-DAE3-BD48-926510CE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859C-DC16-0D55-5464-38DDA3BC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B622-116D-4F0A-872D-90C5FBC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EAF62-8583-0E94-1E7F-F256C4AFC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E8A1-329A-2CE4-47BB-E17DF38A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897D-6996-EED0-5FB9-24C3E01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16A9-D5E7-4C21-BA44-64467AFABFB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643B4-E299-4E23-EC7D-0E58095D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38DD-915A-20E2-1FF9-EF84440B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B622-116D-4F0A-872D-90C5FBC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8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9C13-DA3C-C156-D011-3DBA8625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E5E7-AC61-62A6-D146-FC4EA656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571D6-CB74-F18D-7EAF-A799D5FF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16A9-D5E7-4C21-BA44-64467AFABFB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B134-00D1-2EEF-C757-5E7908F2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C22DE-C66B-5BB6-CCB3-BBF81AFC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B622-116D-4F0A-872D-90C5FBC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0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F4CA-3277-5C47-8706-86ABB903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53664-CE1C-C8DA-CD40-D398FB0E4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C261-3EC8-CE15-CA40-E98AB03C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16A9-D5E7-4C21-BA44-64467AFABFB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C0D7-68E1-BAF3-2239-E2EA05C9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9F57A-E55A-DB60-D7B2-18BD4FFA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B622-116D-4F0A-872D-90C5FBC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4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4C7B-50A2-326D-5284-C15E040A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5A5A-8940-DEE8-B8D2-6020E48ED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9309B-A088-E348-103E-F3B2DD01E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325AC-8546-F7F3-E42B-1472143B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16A9-D5E7-4C21-BA44-64467AFABFB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11A69-0C1C-D3D9-57E8-F779D379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B9EA7-0EDF-D199-1BDB-8160490D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B622-116D-4F0A-872D-90C5FBC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4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9563-0BE3-37F0-35B9-B31B0F1E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6D8FB-51B1-D663-3B64-313BB6AF7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813E-7C48-1217-CB80-C3CC96C05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85AEB-52D7-B4D7-26A0-1096C60AB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97433-633D-EDEE-B87A-740763D13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69B4D-248B-8563-653A-93ECE5CE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16A9-D5E7-4C21-BA44-64467AFABFB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20038-8C4E-B8E2-CD75-8D5B7181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9251E-FE59-E945-F70E-041E0D02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B622-116D-4F0A-872D-90C5FBC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DB60-F6AD-CDF8-A38C-C5798FD6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4C0B5-7D9A-45E5-5C8E-4860416A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16A9-D5E7-4C21-BA44-64467AFABFB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EE3A5-4809-00EE-88DF-E6275D5B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2E2DE-940D-E4AC-1FA0-5BC617B6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B622-116D-4F0A-872D-90C5FBC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4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F89D9-B90F-EFA6-FFBE-4728202D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16A9-D5E7-4C21-BA44-64467AFABFB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30F13-D8E6-54BE-89A0-A7F871BA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7FF6-8204-EDCF-2C46-5BC98070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B622-116D-4F0A-872D-90C5FBC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5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3317-B993-A4A7-4E7A-1D8CF7D8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82B7-C19C-AC8C-A51D-AA5EBCB23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9DA2D-A7BF-65D6-44E0-53F985915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538FD-4E73-CA17-46F4-27C5CD24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16A9-D5E7-4C21-BA44-64467AFABFB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6F335-B608-B11B-05EB-275361E2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7B074-7AD6-CA76-474A-7E45ACC4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B622-116D-4F0A-872D-90C5FBC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97D1-DE35-3D7D-4310-22BE1B4A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5E930-C878-32C4-14C3-61BC64010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7AED3-B71C-DE04-ABA9-B1D4C6F3B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8628C-DFEC-068C-BEAA-B9F2A553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D16A9-D5E7-4C21-BA44-64467AFABFB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56D65-6DE8-6A5E-8B44-22A15BCB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48889-C631-E790-2163-C1D0BD1D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B622-116D-4F0A-872D-90C5FBC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6D9EB-4B7D-5495-DAB8-628B234B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CD8A-E8DB-2321-2994-7339C423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AC8A-3646-26E4-EFE6-ED3A64AAE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D16A9-D5E7-4C21-BA44-64467AFABFB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8331-B4F8-FCA3-0700-51719CB8A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F0692-62B4-09EC-429E-C675AE560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EB622-116D-4F0A-872D-90C5FBC24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12628D-2D42-FBE6-8472-8FAB79F6E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295525"/>
            <a:ext cx="8248650" cy="2266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240AA31-7421-2324-8473-35F396F44AD8}"/>
              </a:ext>
            </a:extLst>
          </p:cNvPr>
          <p:cNvSpPr/>
          <p:nvPr/>
        </p:nvSpPr>
        <p:spPr>
          <a:xfrm>
            <a:off x="1981200" y="1808563"/>
            <a:ext cx="8229600" cy="50292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Warped Loom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962E3-DCFE-4835-AA3B-CC002567624C}"/>
              </a:ext>
            </a:extLst>
          </p:cNvPr>
          <p:cNvSpPr txBox="1"/>
          <p:nvPr/>
        </p:nvSpPr>
        <p:spPr>
          <a:xfrm>
            <a:off x="4868282" y="4555816"/>
            <a:ext cx="245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Black" panose="020F0502020204030204" pitchFamily="34" charset="0"/>
              </a:rPr>
              <a:t>thewarpedloom.com</a:t>
            </a:r>
          </a:p>
        </p:txBody>
      </p:sp>
    </p:spTree>
    <p:extLst>
      <p:ext uri="{BB962C8B-B14F-4D97-AF65-F5344CB8AC3E}">
        <p14:creationId xmlns:p14="http://schemas.microsoft.com/office/powerpoint/2010/main" val="136383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Black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Ray Storer</dc:creator>
  <cp:lastModifiedBy>Ray Storer</cp:lastModifiedBy>
  <cp:revision>1</cp:revision>
  <dcterms:created xsi:type="dcterms:W3CDTF">2025-08-11T00:28:17Z</dcterms:created>
  <dcterms:modified xsi:type="dcterms:W3CDTF">2025-08-11T00:55:19Z</dcterms:modified>
</cp:coreProperties>
</file>