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3" r:id="rId3"/>
    <p:sldId id="268" r:id="rId4"/>
    <p:sldId id="267" r:id="rId5"/>
    <p:sldId id="266" r:id="rId6"/>
    <p:sldId id="265" r:id="rId7"/>
    <p:sldId id="261" r:id="rId8"/>
    <p:sldId id="264" r:id="rId9"/>
    <p:sldId id="259" r:id="rId10"/>
    <p:sldId id="257" r:id="rId11"/>
    <p:sldId id="256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9" autoAdjust="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17" y="838200"/>
            <a:ext cx="5286375" cy="31051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76401" y="3810000"/>
            <a:ext cx="5667374" cy="584775"/>
          </a:xfrm>
          <a:prstGeom prst="rect">
            <a:avLst/>
          </a:prstGeom>
          <a:noFill/>
          <a:ln w="3175"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30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Fifth Mountain Engineering, PLLC</a:t>
            </a:r>
          </a:p>
        </p:txBody>
      </p:sp>
    </p:spTree>
    <p:extLst>
      <p:ext uri="{BB962C8B-B14F-4D97-AF65-F5344CB8AC3E}">
        <p14:creationId xmlns:p14="http://schemas.microsoft.com/office/powerpoint/2010/main" val="489293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768" y="2747772"/>
            <a:ext cx="2950464" cy="136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78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9859553">
            <a:off x="1053374" y="1255103"/>
            <a:ext cx="5198015" cy="4573878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-304800" y="2921196"/>
            <a:ext cx="5516186" cy="3555803"/>
            <a:chOff x="723900" y="1549007"/>
            <a:chExt cx="5516186" cy="3555803"/>
          </a:xfrm>
        </p:grpSpPr>
        <p:sp>
          <p:nvSpPr>
            <p:cNvPr id="10" name="Isosceles Triangle 9"/>
            <p:cNvSpPr/>
            <p:nvPr/>
          </p:nvSpPr>
          <p:spPr>
            <a:xfrm>
              <a:off x="2476500" y="1549007"/>
              <a:ext cx="3763586" cy="2083586"/>
            </a:xfrm>
            <a:prstGeom prst="triangle">
              <a:avLst/>
            </a:prstGeom>
            <a:blipFill>
              <a:blip r:embed="rId2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2971800" y="2209800"/>
              <a:ext cx="2514600" cy="1524000"/>
            </a:xfrm>
            <a:prstGeom prst="triangle">
              <a:avLst/>
            </a:prstGeom>
            <a:blipFill>
              <a:blip r:embed="rId2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1638300" y="2030625"/>
              <a:ext cx="3591790" cy="2159786"/>
            </a:xfrm>
            <a:prstGeom prst="triangle">
              <a:avLst/>
            </a:prstGeom>
            <a:blipFill>
              <a:blip r:embed="rId2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sosceles Triangle 3"/>
            <p:cNvSpPr/>
            <p:nvPr/>
          </p:nvSpPr>
          <p:spPr>
            <a:xfrm>
              <a:off x="1562100" y="2496711"/>
              <a:ext cx="3571701" cy="2361611"/>
            </a:xfrm>
            <a:prstGeom prst="triangle">
              <a:avLst/>
            </a:prstGeom>
            <a:blipFill>
              <a:blip r:embed="rId2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723900" y="2590799"/>
              <a:ext cx="3810000" cy="2514011"/>
            </a:xfrm>
            <a:prstGeom prst="triangle">
              <a:avLst/>
            </a:prstGeom>
            <a:blipFill>
              <a:blip r:embed="rId2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" y="152400"/>
            <a:ext cx="2950464" cy="136245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113" y="281664"/>
            <a:ext cx="564832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85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21097" y="1752600"/>
            <a:ext cx="5562741" cy="3542287"/>
            <a:chOff x="2721097" y="1752600"/>
            <a:chExt cx="5562741" cy="354228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32447" r="1616"/>
            <a:stretch/>
          </p:blipFill>
          <p:spPr>
            <a:xfrm>
              <a:off x="2903519" y="1752600"/>
              <a:ext cx="5197896" cy="2957513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2721097" y="4710112"/>
              <a:ext cx="5562741" cy="58477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  <a:effectLst/>
                </a:rPr>
                <a:t> </a:t>
              </a:r>
              <a:r>
                <a:rPr lang="en-US" sz="3000" b="1" cap="none" spc="0" dirty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  <a:effectLst/>
                </a:rPr>
                <a:t>Fifth Mountain Engineering, PLLC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955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571" r="996"/>
          <a:stretch/>
        </p:blipFill>
        <p:spPr>
          <a:xfrm>
            <a:off x="2057400" y="1362075"/>
            <a:ext cx="5562600" cy="41338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700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2447" r="1616"/>
          <a:stretch/>
        </p:blipFill>
        <p:spPr>
          <a:xfrm>
            <a:off x="2903519" y="1752600"/>
            <a:ext cx="5197896" cy="295751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721097" y="4710112"/>
            <a:ext cx="5562741" cy="584775"/>
          </a:xfrm>
          <a:prstGeom prst="rect">
            <a:avLst/>
          </a:prstGeom>
          <a:noFill/>
          <a:ln w="31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30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Fifth Mountain Engineering, PLLC</a:t>
            </a:r>
          </a:p>
        </p:txBody>
      </p:sp>
    </p:spTree>
    <p:extLst>
      <p:ext uri="{BB962C8B-B14F-4D97-AF65-F5344CB8AC3E}">
        <p14:creationId xmlns:p14="http://schemas.microsoft.com/office/powerpoint/2010/main" val="132004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2447" r="1616"/>
          <a:stretch/>
        </p:blipFill>
        <p:spPr>
          <a:xfrm>
            <a:off x="2903519" y="1752600"/>
            <a:ext cx="5197896" cy="295751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721097" y="4710112"/>
            <a:ext cx="5562741" cy="584775"/>
          </a:xfrm>
          <a:prstGeom prst="rect">
            <a:avLst/>
          </a:prstGeom>
          <a:noFill/>
          <a:ln w="31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30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Fifth Mountain Engineering, PLLC</a:t>
            </a:r>
          </a:p>
        </p:txBody>
      </p:sp>
    </p:spTree>
    <p:extLst>
      <p:ext uri="{BB962C8B-B14F-4D97-AF65-F5344CB8AC3E}">
        <p14:creationId xmlns:p14="http://schemas.microsoft.com/office/powerpoint/2010/main" val="290993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21097" y="4710112"/>
            <a:ext cx="5562741" cy="584775"/>
          </a:xfrm>
          <a:prstGeom prst="rect">
            <a:avLst/>
          </a:prstGeom>
          <a:noFill/>
          <a:ln w="31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30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Fifth Mountain Engineering, PLLC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835" r="2940" b="18596"/>
          <a:stretch/>
        </p:blipFill>
        <p:spPr>
          <a:xfrm>
            <a:off x="2911667" y="1533000"/>
            <a:ext cx="5181600" cy="315279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576634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133600" y="228011"/>
            <a:ext cx="5715000" cy="3962400"/>
            <a:chOff x="2133600" y="228011"/>
            <a:chExt cx="5715000" cy="3962400"/>
          </a:xfrm>
        </p:grpSpPr>
        <p:sp>
          <p:nvSpPr>
            <p:cNvPr id="7" name="Isosceles Triangle 6"/>
            <p:cNvSpPr/>
            <p:nvPr/>
          </p:nvSpPr>
          <p:spPr>
            <a:xfrm>
              <a:off x="4038600" y="228011"/>
              <a:ext cx="3810000" cy="2514011"/>
            </a:xfrm>
            <a:prstGeom prst="triangle">
              <a:avLst/>
            </a:prstGeom>
            <a:blipFill>
              <a:blip r:embed="rId2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3886200" y="1066211"/>
              <a:ext cx="3810000" cy="2514011"/>
            </a:xfrm>
            <a:prstGeom prst="triangle">
              <a:avLst>
                <a:gd name="adj" fmla="val 50242"/>
              </a:avLst>
            </a:prstGeom>
            <a:blipFill>
              <a:blip r:embed="rId2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3124200" y="837611"/>
              <a:ext cx="3810000" cy="2514011"/>
            </a:xfrm>
            <a:prstGeom prst="triangle">
              <a:avLst/>
            </a:prstGeom>
            <a:blipFill>
              <a:blip r:embed="rId2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3048000" y="1372189"/>
              <a:ext cx="3810000" cy="2514011"/>
            </a:xfrm>
            <a:prstGeom prst="triangle">
              <a:avLst/>
            </a:prstGeom>
            <a:blipFill>
              <a:blip r:embed="rId2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133600" y="1676400"/>
              <a:ext cx="3810000" cy="2514011"/>
            </a:xfrm>
            <a:prstGeom prst="triangle">
              <a:avLst/>
            </a:prstGeom>
            <a:blipFill>
              <a:blip r:embed="rId2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161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76400" y="1066211"/>
            <a:ext cx="5715000" cy="4038600"/>
            <a:chOff x="2971800" y="228011"/>
            <a:chExt cx="5715000" cy="4038600"/>
          </a:xfrm>
        </p:grpSpPr>
        <p:sp>
          <p:nvSpPr>
            <p:cNvPr id="7" name="Isosceles Triangle 6"/>
            <p:cNvSpPr/>
            <p:nvPr/>
          </p:nvSpPr>
          <p:spPr>
            <a:xfrm>
              <a:off x="4114800" y="228011"/>
              <a:ext cx="3810000" cy="2514011"/>
            </a:xfrm>
            <a:prstGeom prst="triangle">
              <a:avLst/>
            </a:prstGeom>
            <a:blipFill>
              <a:blip r:embed="rId2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3886200" y="1066211"/>
              <a:ext cx="3810000" cy="2514011"/>
            </a:xfrm>
            <a:prstGeom prst="triangle">
              <a:avLst>
                <a:gd name="adj" fmla="val 50242"/>
              </a:avLst>
            </a:prstGeom>
            <a:blipFill>
              <a:blip r:embed="rId2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3048000" y="837611"/>
              <a:ext cx="3810000" cy="2514011"/>
            </a:xfrm>
            <a:prstGeom prst="triangle">
              <a:avLst/>
            </a:prstGeom>
            <a:blipFill>
              <a:blip r:embed="rId2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2971800" y="1524000"/>
              <a:ext cx="3810000" cy="2514011"/>
            </a:xfrm>
            <a:prstGeom prst="triangle">
              <a:avLst/>
            </a:prstGeom>
            <a:blipFill>
              <a:blip r:embed="rId2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4876800" y="1752600"/>
              <a:ext cx="3810000" cy="2514011"/>
            </a:xfrm>
            <a:prstGeom prst="triangle">
              <a:avLst/>
            </a:prstGeom>
            <a:blipFill>
              <a:blip r:embed="rId2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8833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59842" y="762000"/>
            <a:ext cx="5024325" cy="35198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9" t="9274" r="1274"/>
          <a:stretch/>
        </p:blipFill>
        <p:spPr bwMode="auto">
          <a:xfrm>
            <a:off x="2152891" y="1307939"/>
            <a:ext cx="4857508" cy="2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05000" y="3697069"/>
            <a:ext cx="5213735" cy="5847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28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Fifth Mountain Engineering, PLLC</a:t>
            </a:r>
            <a:endParaRPr lang="en-US" sz="32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895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36</Words>
  <Application>Microsoft Office PowerPoint</Application>
  <PresentationFormat>On-screen Show (4:3)</PresentationFormat>
  <Paragraphs>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Rodgers, Laura (VDOT)</dc:creator>
  <cp:lastModifiedBy>mcrodgers</cp:lastModifiedBy>
  <cp:revision>20</cp:revision>
  <cp:lastPrinted>2017-07-13T21:57:28Z</cp:lastPrinted>
  <dcterms:created xsi:type="dcterms:W3CDTF">2006-08-16T00:00:00Z</dcterms:created>
  <dcterms:modified xsi:type="dcterms:W3CDTF">2017-07-13T22:03:19Z</dcterms:modified>
</cp:coreProperties>
</file>