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68" r:id="rId3"/>
    <p:sldId id="272" r:id="rId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8" autoAdjust="0"/>
    <p:restoredTop sz="94660"/>
  </p:normalViewPr>
  <p:slideViewPr>
    <p:cSldViewPr>
      <p:cViewPr varScale="1">
        <p:scale>
          <a:sx n="92" d="100"/>
          <a:sy n="92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466FB-E517-4C78-8265-B1766A75B41A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17116-BAB4-4A0A-940A-535A02D9F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66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17116-BAB4-4A0A-940A-535A02D9F4E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70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17116-BAB4-4A0A-940A-535A02D9F4E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7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123728" y="1988839"/>
            <a:ext cx="490948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algn="ctr"/>
            <a:r>
              <a:rPr lang="de-DE" sz="3600" dirty="0" err="1" smtClean="0"/>
              <a:t>Functionchart</a:t>
            </a:r>
            <a:r>
              <a:rPr lang="de-DE" sz="3600" dirty="0" smtClean="0"/>
              <a:t>, SFC Demo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 smtClean="0"/>
              <a:t>22.01.2013</a:t>
            </a:r>
          </a:p>
          <a:p>
            <a:pPr algn="ctr"/>
            <a:r>
              <a:rPr lang="de-DE" sz="3600" dirty="0" err="1" smtClean="0"/>
              <a:t>Liyong</a:t>
            </a:r>
            <a:r>
              <a:rPr lang="de-DE" sz="3600" dirty="0" smtClean="0"/>
              <a:t> </a:t>
            </a:r>
            <a:r>
              <a:rPr lang="de-DE" sz="3600" dirty="0" err="1" smtClean="0"/>
              <a:t>Yu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724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Rectangle 92"/>
          <p:cNvSpPr>
            <a:spLocks noChangeArrowheads="1"/>
          </p:cNvSpPr>
          <p:nvPr/>
        </p:nvSpPr>
        <p:spPr bwMode="auto">
          <a:xfrm>
            <a:off x="2831903" y="625702"/>
            <a:ext cx="2870048" cy="689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pPr algn="ctr"/>
            <a:r>
              <a:rPr lang="en-US" sz="1400" dirty="0" smtClean="0"/>
              <a:t>   </a:t>
            </a:r>
          </a:p>
          <a:p>
            <a:pPr algn="ctr"/>
            <a:endParaRPr lang="de-DE" sz="1400" dirty="0"/>
          </a:p>
        </p:txBody>
      </p:sp>
      <p:sp>
        <p:nvSpPr>
          <p:cNvPr id="464" name="Text Box 19"/>
          <p:cNvSpPr txBox="1">
            <a:spLocks noChangeArrowheads="1"/>
          </p:cNvSpPr>
          <p:nvPr/>
        </p:nvSpPr>
        <p:spPr bwMode="auto">
          <a:xfrm>
            <a:off x="3101694" y="620688"/>
            <a:ext cx="246574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u="sng" dirty="0" smtClean="0"/>
              <a:t>FunctionChart1:functionChart</a:t>
            </a:r>
            <a:endParaRPr lang="de-DE" sz="1400" u="sng" dirty="0"/>
          </a:p>
        </p:txBody>
      </p:sp>
      <p:cxnSp>
        <p:nvCxnSpPr>
          <p:cNvPr id="482" name="Gerade Verbindung 481"/>
          <p:cNvCxnSpPr/>
          <p:nvPr/>
        </p:nvCxnSpPr>
        <p:spPr>
          <a:xfrm flipH="1">
            <a:off x="2831904" y="850671"/>
            <a:ext cx="28700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 Box 19"/>
          <p:cNvSpPr txBox="1">
            <a:spLocks noChangeArrowheads="1"/>
          </p:cNvSpPr>
          <p:nvPr/>
        </p:nvSpPr>
        <p:spPr bwMode="auto">
          <a:xfrm>
            <a:off x="2839360" y="858942"/>
            <a:ext cx="4363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IN1</a:t>
            </a:r>
          </a:p>
          <a:p>
            <a:r>
              <a:rPr lang="en-US" sz="1400" dirty="0" smtClean="0"/>
              <a:t>IN2</a:t>
            </a:r>
            <a:endParaRPr lang="de-DE" sz="1400" dirty="0"/>
          </a:p>
        </p:txBody>
      </p:sp>
      <p:sp>
        <p:nvSpPr>
          <p:cNvPr id="233" name="Text Box 19"/>
          <p:cNvSpPr txBox="1">
            <a:spLocks noChangeArrowheads="1"/>
          </p:cNvSpPr>
          <p:nvPr/>
        </p:nvSpPr>
        <p:spPr bwMode="auto">
          <a:xfrm>
            <a:off x="5125887" y="858942"/>
            <a:ext cx="5982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OUT1</a:t>
            </a:r>
            <a:endParaRPr lang="de-DE" sz="1400" dirty="0"/>
          </a:p>
        </p:txBody>
      </p:sp>
      <p:cxnSp>
        <p:nvCxnSpPr>
          <p:cNvPr id="247" name="Gewinkelte Verbindung 246"/>
          <p:cNvCxnSpPr>
            <a:stCxn id="463" idx="1"/>
            <a:endCxn id="233" idx="3"/>
          </p:cNvCxnSpPr>
          <p:nvPr/>
        </p:nvCxnSpPr>
        <p:spPr bwMode="auto">
          <a:xfrm rot="10800000" flipH="1">
            <a:off x="2831902" y="966665"/>
            <a:ext cx="2892225" cy="3913"/>
          </a:xfrm>
          <a:prstGeom prst="bentConnector5">
            <a:avLst>
              <a:gd name="adj1" fmla="val -22724"/>
              <a:gd name="adj2" fmla="val -19909916"/>
              <a:gd name="adj3" fmla="val 107904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" name="Text Box 19"/>
          <p:cNvSpPr txBox="1">
            <a:spLocks noChangeArrowheads="1"/>
          </p:cNvSpPr>
          <p:nvPr/>
        </p:nvSpPr>
        <p:spPr bwMode="auto">
          <a:xfrm>
            <a:off x="2567770" y="1052736"/>
            <a:ext cx="2760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1</a:t>
            </a:r>
            <a:endParaRPr lang="de-DE" sz="1400" dirty="0"/>
          </a:p>
        </p:txBody>
      </p:sp>
      <p:sp>
        <p:nvSpPr>
          <p:cNvPr id="254" name="Text Box 19"/>
          <p:cNvSpPr txBox="1">
            <a:spLocks noChangeArrowheads="1"/>
          </p:cNvSpPr>
          <p:nvPr/>
        </p:nvSpPr>
        <p:spPr bwMode="auto">
          <a:xfrm>
            <a:off x="746010" y="1988839"/>
            <a:ext cx="10731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de-DE" dirty="0" smtClean="0"/>
              <a:t>Funktion:</a:t>
            </a:r>
            <a:endParaRPr lang="de-DE" dirty="0"/>
          </a:p>
        </p:txBody>
      </p:sp>
      <p:cxnSp>
        <p:nvCxnSpPr>
          <p:cNvPr id="11" name="Gewinkelte Verbindung 10"/>
          <p:cNvCxnSpPr>
            <a:stCxn id="39" idx="3"/>
            <a:endCxn id="37" idx="2"/>
          </p:cNvCxnSpPr>
          <p:nvPr/>
        </p:nvCxnSpPr>
        <p:spPr bwMode="auto">
          <a:xfrm>
            <a:off x="2012376" y="4305576"/>
            <a:ext cx="837017" cy="884916"/>
          </a:xfrm>
          <a:prstGeom prst="bentConnector4">
            <a:avLst>
              <a:gd name="adj1" fmla="val 36967"/>
              <a:gd name="adj2" fmla="val 88160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winkelte Verbindung 11"/>
          <p:cNvCxnSpPr>
            <a:stCxn id="40" idx="3"/>
          </p:cNvCxnSpPr>
          <p:nvPr/>
        </p:nvCxnSpPr>
        <p:spPr bwMode="auto">
          <a:xfrm>
            <a:off x="3774409" y="4867327"/>
            <a:ext cx="646743" cy="323165"/>
          </a:xfrm>
          <a:prstGeom prst="bentConnector3">
            <a:avLst>
              <a:gd name="adj1" fmla="val 50000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hteck 12"/>
          <p:cNvSpPr/>
          <p:nvPr/>
        </p:nvSpPr>
        <p:spPr>
          <a:xfrm>
            <a:off x="6730144" y="3855043"/>
            <a:ext cx="606511" cy="23009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092108" y="3861047"/>
            <a:ext cx="4638036" cy="22981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endParaRPr lang="de-DE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717951" y="3903137"/>
            <a:ext cx="6623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OUT1</a:t>
            </a:r>
            <a:endParaRPr lang="de-DE" sz="1400" dirty="0"/>
          </a:p>
        </p:txBody>
      </p:sp>
      <p:cxnSp>
        <p:nvCxnSpPr>
          <p:cNvPr id="16" name="Gewinkelte Verbindung 15"/>
          <p:cNvCxnSpPr>
            <a:stCxn id="45" idx="2"/>
            <a:endCxn id="15" idx="1"/>
          </p:cNvCxnSpPr>
          <p:nvPr/>
        </p:nvCxnSpPr>
        <p:spPr bwMode="auto">
          <a:xfrm rot="5400000" flipH="1" flipV="1">
            <a:off x="5588321" y="4092405"/>
            <a:ext cx="1211175" cy="1048084"/>
          </a:xfrm>
          <a:prstGeom prst="bentConnector4">
            <a:avLst>
              <a:gd name="adj1" fmla="val 27526"/>
              <a:gd name="adj2" fmla="val 72518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745574" y="4715835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6745574" y="5007935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6760655" y="4145780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6754211" y="4423735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754275" y="5291899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760655" y="5585940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6754211" y="5863895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cxnSp>
        <p:nvCxnSpPr>
          <p:cNvPr id="24" name="Gewinkelte Verbindung 23"/>
          <p:cNvCxnSpPr>
            <a:stCxn id="29" idx="3"/>
            <a:endCxn id="34" idx="1"/>
          </p:cNvCxnSpPr>
          <p:nvPr/>
        </p:nvCxnSpPr>
        <p:spPr bwMode="auto">
          <a:xfrm>
            <a:off x="2012376" y="4046910"/>
            <a:ext cx="611391" cy="824330"/>
          </a:xfrm>
          <a:prstGeom prst="bentConnector3">
            <a:avLst>
              <a:gd name="adj1" fmla="val 73369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hteck 24"/>
          <p:cNvSpPr/>
          <p:nvPr/>
        </p:nvSpPr>
        <p:spPr>
          <a:xfrm>
            <a:off x="1510905" y="3858218"/>
            <a:ext cx="598534" cy="230708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516108" y="4725143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1516108" y="5017243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1531189" y="4155088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576038" y="3939188"/>
            <a:ext cx="4363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IN1</a:t>
            </a:r>
            <a:endParaRPr lang="de-DE" sz="1400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524745" y="4433043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1524809" y="5301207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1531189" y="5595248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1524745" y="5873203"/>
            <a:ext cx="5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34" name="Rectangle 92"/>
          <p:cNvSpPr>
            <a:spLocks noChangeArrowheads="1"/>
          </p:cNvSpPr>
          <p:nvPr/>
        </p:nvSpPr>
        <p:spPr bwMode="auto">
          <a:xfrm>
            <a:off x="2623767" y="4526365"/>
            <a:ext cx="1127735" cy="689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pPr algn="ctr"/>
            <a:r>
              <a:rPr lang="en-US" sz="1400" dirty="0" smtClean="0"/>
              <a:t>   </a:t>
            </a:r>
          </a:p>
          <a:p>
            <a:pPr algn="ctr"/>
            <a:endParaRPr lang="de-DE" sz="1400" dirty="0"/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893558" y="4521351"/>
            <a:ext cx="60144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ADD1</a:t>
            </a:r>
            <a:endParaRPr lang="de-DE" sz="1400" dirty="0"/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2623767" y="4722759"/>
            <a:ext cx="1127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2631224" y="4759605"/>
            <a:ext cx="4363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IN1</a:t>
            </a:r>
          </a:p>
          <a:p>
            <a:r>
              <a:rPr lang="en-US" sz="1400" dirty="0" smtClean="0"/>
              <a:t>IN2</a:t>
            </a:r>
            <a:endParaRPr lang="de-DE" sz="1400" dirty="0"/>
          </a:p>
        </p:txBody>
      </p:sp>
      <p:sp>
        <p:nvSpPr>
          <p:cNvPr id="38" name="Rectangle 91"/>
          <p:cNvSpPr>
            <a:spLocks noChangeArrowheads="1"/>
          </p:cNvSpPr>
          <p:nvPr/>
        </p:nvSpPr>
        <p:spPr bwMode="auto">
          <a:xfrm>
            <a:off x="3143854" y="3927631"/>
            <a:ext cx="247171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sz="1400" dirty="0" smtClean="0"/>
              <a:t>FunctionChart1</a:t>
            </a:r>
            <a:endParaRPr lang="de-DE" sz="1400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576038" y="4197854"/>
            <a:ext cx="4363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IN2</a:t>
            </a:r>
            <a:endParaRPr lang="de-DE" sz="1400" dirty="0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267539" y="4759605"/>
            <a:ext cx="50687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OUT</a:t>
            </a:r>
            <a:endParaRPr lang="de-DE" sz="1400" dirty="0"/>
          </a:p>
        </p:txBody>
      </p:sp>
      <p:sp>
        <p:nvSpPr>
          <p:cNvPr id="41" name="Rectangle 92"/>
          <p:cNvSpPr>
            <a:spLocks noChangeArrowheads="1"/>
          </p:cNvSpPr>
          <p:nvPr/>
        </p:nvSpPr>
        <p:spPr bwMode="auto">
          <a:xfrm>
            <a:off x="4341687" y="4580137"/>
            <a:ext cx="1800200" cy="1297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pPr algn="ctr"/>
            <a:r>
              <a:rPr lang="en-US" sz="1400" dirty="0" smtClean="0"/>
              <a:t>   </a:t>
            </a:r>
          </a:p>
          <a:p>
            <a:pPr algn="ctr"/>
            <a:endParaRPr lang="de-DE" sz="1400" dirty="0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031702" y="4575123"/>
            <a:ext cx="5341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SFC1</a:t>
            </a:r>
            <a:endParaRPr lang="de-DE" sz="1400" dirty="0"/>
          </a:p>
        </p:txBody>
      </p:sp>
      <p:cxnSp>
        <p:nvCxnSpPr>
          <p:cNvPr id="43" name="Gerade Verbindung 42"/>
          <p:cNvCxnSpPr/>
          <p:nvPr/>
        </p:nvCxnSpPr>
        <p:spPr>
          <a:xfrm flipH="1">
            <a:off x="4341689" y="4776531"/>
            <a:ext cx="1800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4349144" y="4865477"/>
            <a:ext cx="84734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EN</a:t>
            </a:r>
          </a:p>
          <a:p>
            <a:r>
              <a:rPr lang="en-US" sz="1400" dirty="0" smtClean="0"/>
              <a:t>IN</a:t>
            </a:r>
          </a:p>
          <a:p>
            <a:r>
              <a:rPr lang="en-US" sz="1400" dirty="0" err="1" smtClean="0"/>
              <a:t>startADD</a:t>
            </a:r>
            <a:endParaRPr lang="en-US" sz="1400" dirty="0" smtClean="0"/>
          </a:p>
          <a:p>
            <a:r>
              <a:rPr lang="de-DE" sz="1400" dirty="0" err="1"/>
              <a:t>l</a:t>
            </a:r>
            <a:r>
              <a:rPr lang="de-DE" sz="1400" dirty="0" err="1" smtClean="0"/>
              <a:t>imit</a:t>
            </a:r>
            <a:endParaRPr lang="de-DE" sz="1400" dirty="0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5197846" y="4791147"/>
            <a:ext cx="9440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algn="r"/>
            <a:r>
              <a:rPr lang="en-US" sz="1400" dirty="0" smtClean="0"/>
              <a:t>OUT</a:t>
            </a:r>
          </a:p>
          <a:p>
            <a:pPr algn="r"/>
            <a:r>
              <a:rPr lang="en-US" sz="1400" dirty="0" err="1" smtClean="0"/>
              <a:t>activeStep</a:t>
            </a:r>
            <a:endParaRPr lang="de-DE" sz="1400" dirty="0"/>
          </a:p>
        </p:txBody>
      </p:sp>
      <p:cxnSp>
        <p:nvCxnSpPr>
          <p:cNvPr id="47" name="Gerade Verbindung 46"/>
          <p:cNvCxnSpPr/>
          <p:nvPr/>
        </p:nvCxnSpPr>
        <p:spPr>
          <a:xfrm>
            <a:off x="4932040" y="1160458"/>
            <a:ext cx="769911" cy="255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07324" y="2396710"/>
                <a:ext cx="4818563" cy="58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𝑂𝑈𝑇</m:t>
                      </m:r>
                      <m:r>
                        <a:rPr lang="de-DE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𝐼𝑁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𝐼𝑁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2+100,  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𝑂𝑈𝑇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1≤1000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0,                                 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𝑂𝑈𝑇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1≤1000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24" y="2396710"/>
                <a:ext cx="4818563" cy="5861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ewinkelte Verbindung 144"/>
          <p:cNvCxnSpPr>
            <a:stCxn id="144" idx="2"/>
            <a:endCxn id="226" idx="1"/>
          </p:cNvCxnSpPr>
          <p:nvPr/>
        </p:nvCxnSpPr>
        <p:spPr bwMode="auto">
          <a:xfrm rot="5400000" flipH="1" flipV="1">
            <a:off x="3365329" y="2040965"/>
            <a:ext cx="885077" cy="5131635"/>
          </a:xfrm>
          <a:prstGeom prst="bentConnector4">
            <a:avLst>
              <a:gd name="adj1" fmla="val 13290"/>
              <a:gd name="adj2" fmla="val 92509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Gewinkelte Verbindung 169"/>
          <p:cNvCxnSpPr>
            <a:endCxn id="147" idx="1"/>
          </p:cNvCxnSpPr>
          <p:nvPr/>
        </p:nvCxnSpPr>
        <p:spPr bwMode="auto">
          <a:xfrm>
            <a:off x="1824608" y="3340836"/>
            <a:ext cx="1596016" cy="113119"/>
          </a:xfrm>
          <a:prstGeom prst="bentConnector3">
            <a:avLst>
              <a:gd name="adj1" fmla="val 50000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Gewinkelte Verbindung 166"/>
          <p:cNvCxnSpPr>
            <a:stCxn id="141" idx="2"/>
            <a:endCxn id="169" idx="1"/>
          </p:cNvCxnSpPr>
          <p:nvPr/>
        </p:nvCxnSpPr>
        <p:spPr bwMode="auto">
          <a:xfrm rot="5400000" flipH="1" flipV="1">
            <a:off x="2466062" y="2536771"/>
            <a:ext cx="459002" cy="2870178"/>
          </a:xfrm>
          <a:prstGeom prst="bentConnector4">
            <a:avLst>
              <a:gd name="adj1" fmla="val 19825"/>
              <a:gd name="adj2" fmla="val 46636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0" name="Gewinkelte Verbindung 279"/>
          <p:cNvCxnSpPr>
            <a:endCxn id="168" idx="1"/>
          </p:cNvCxnSpPr>
          <p:nvPr/>
        </p:nvCxnSpPr>
        <p:spPr bwMode="auto">
          <a:xfrm>
            <a:off x="716072" y="2347642"/>
            <a:ext cx="2694500" cy="181389"/>
          </a:xfrm>
          <a:prstGeom prst="bentConnector3">
            <a:avLst>
              <a:gd name="adj1" fmla="val 50000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" name="Gewinkelte Verbindung 440"/>
          <p:cNvCxnSpPr>
            <a:stCxn id="137" idx="3"/>
            <a:endCxn id="223" idx="1"/>
          </p:cNvCxnSpPr>
          <p:nvPr/>
        </p:nvCxnSpPr>
        <p:spPr bwMode="auto">
          <a:xfrm>
            <a:off x="1384598" y="950566"/>
            <a:ext cx="1459210" cy="251700"/>
          </a:xfrm>
          <a:prstGeom prst="bentConnector3">
            <a:avLst>
              <a:gd name="adj1" fmla="val 50000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3717121" y="2835267"/>
            <a:ext cx="467766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cxnSp>
        <p:nvCxnSpPr>
          <p:cNvPr id="272" name="Gewinkelte Verbindung 271"/>
          <p:cNvCxnSpPr/>
          <p:nvPr/>
        </p:nvCxnSpPr>
        <p:spPr bwMode="auto">
          <a:xfrm>
            <a:off x="1720205" y="3529831"/>
            <a:ext cx="763563" cy="43185"/>
          </a:xfrm>
          <a:prstGeom prst="bentConnector3">
            <a:avLst>
              <a:gd name="adj1" fmla="val 50000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Gewinkelte Verbindung 223"/>
          <p:cNvCxnSpPr>
            <a:endCxn id="125" idx="1"/>
          </p:cNvCxnSpPr>
          <p:nvPr/>
        </p:nvCxnSpPr>
        <p:spPr bwMode="auto">
          <a:xfrm flipV="1">
            <a:off x="4636071" y="917690"/>
            <a:ext cx="3096344" cy="392298"/>
          </a:xfrm>
          <a:prstGeom prst="bentConnector3">
            <a:avLst/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6" name="Line 57"/>
          <p:cNvSpPr>
            <a:spLocks noChangeShapeType="1"/>
          </p:cNvSpPr>
          <p:nvPr/>
        </p:nvSpPr>
        <p:spPr bwMode="auto">
          <a:xfrm>
            <a:off x="3748722" y="2130045"/>
            <a:ext cx="467766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sp>
        <p:nvSpPr>
          <p:cNvPr id="134" name="Rectangle 28"/>
          <p:cNvSpPr>
            <a:spLocks noChangeArrowheads="1"/>
          </p:cNvSpPr>
          <p:nvPr/>
        </p:nvSpPr>
        <p:spPr bwMode="auto">
          <a:xfrm>
            <a:off x="2843808" y="854691"/>
            <a:ext cx="3024336" cy="7378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7732415" y="761874"/>
            <a:ext cx="909361" cy="432330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376066" y="764703"/>
            <a:ext cx="6356350" cy="43143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315322" y="2665968"/>
            <a:ext cx="452599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196422" y="2745343"/>
            <a:ext cx="66674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/>
            <a:r>
              <a:rPr lang="en-US" sz="1400" dirty="0" smtClean="0"/>
              <a:t>S1</a:t>
            </a:r>
            <a:endParaRPr lang="de-DE" sz="1400" dirty="0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861118" y="2023329"/>
            <a:ext cx="1938702" cy="1974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3857348" y="2009272"/>
            <a:ext cx="6322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r>
              <a:rPr lang="en-US" sz="1400" dirty="0"/>
              <a:t>entry</a:t>
            </a:r>
            <a:endParaRPr lang="de-DE" sz="1400" dirty="0"/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4386382" y="2023328"/>
            <a:ext cx="95709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r>
              <a:rPr lang="en-US" sz="1400" dirty="0" smtClean="0"/>
              <a:t>OUT=0</a:t>
            </a:r>
            <a:endParaRPr lang="de-DE" sz="1400" dirty="0"/>
          </a:p>
        </p:txBody>
      </p:sp>
      <p:sp>
        <p:nvSpPr>
          <p:cNvPr id="70" name="Text Box 79"/>
          <p:cNvSpPr txBox="1">
            <a:spLocks noChangeArrowheads="1"/>
          </p:cNvSpPr>
          <p:nvPr/>
        </p:nvSpPr>
        <p:spPr bwMode="auto">
          <a:xfrm>
            <a:off x="3620646" y="2418318"/>
            <a:ext cx="36420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T0</a:t>
            </a:r>
            <a:endParaRPr lang="de-DE" sz="1400" dirty="0"/>
          </a:p>
        </p:txBody>
      </p:sp>
      <p:sp>
        <p:nvSpPr>
          <p:cNvPr id="71" name="Text Box 82"/>
          <p:cNvSpPr txBox="1">
            <a:spLocks noChangeArrowheads="1"/>
          </p:cNvSpPr>
          <p:nvPr/>
        </p:nvSpPr>
        <p:spPr bwMode="auto">
          <a:xfrm>
            <a:off x="4340726" y="3645493"/>
            <a:ext cx="36420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T2</a:t>
            </a:r>
            <a:endParaRPr lang="de-DE" sz="1400" dirty="0"/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3312643" y="1933312"/>
            <a:ext cx="452599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 cmpd="dbl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3288993" y="2025387"/>
            <a:ext cx="609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/>
              <a:t>INIT</a:t>
            </a:r>
            <a:endParaRPr lang="de-DE" sz="1400" dirty="0"/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4033396" y="3967160"/>
            <a:ext cx="452599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4039909" y="4063427"/>
            <a:ext cx="5032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/>
              <a:t>END</a:t>
            </a:r>
            <a:endParaRPr lang="de-DE" sz="1400" dirty="0"/>
          </a:p>
        </p:txBody>
      </p:sp>
      <p:sp>
        <p:nvSpPr>
          <p:cNvPr id="125" name="Text Box 19"/>
          <p:cNvSpPr txBox="1">
            <a:spLocks noChangeArrowheads="1"/>
          </p:cNvSpPr>
          <p:nvPr/>
        </p:nvSpPr>
        <p:spPr bwMode="auto">
          <a:xfrm>
            <a:off x="7732415" y="809968"/>
            <a:ext cx="9440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err="1" smtClean="0"/>
              <a:t>activeStep</a:t>
            </a:r>
            <a:endParaRPr lang="de-DE" sz="1400" dirty="0"/>
          </a:p>
        </p:txBody>
      </p:sp>
      <p:sp>
        <p:nvSpPr>
          <p:cNvPr id="131" name="Rectangle 28"/>
          <p:cNvSpPr>
            <a:spLocks noChangeArrowheads="1"/>
          </p:cNvSpPr>
          <p:nvPr/>
        </p:nvSpPr>
        <p:spPr bwMode="auto">
          <a:xfrm>
            <a:off x="2843808" y="1590939"/>
            <a:ext cx="3024336" cy="29120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endParaRPr lang="de-DE"/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3275856" y="867245"/>
            <a:ext cx="17530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sz="1400" dirty="0" err="1" smtClean="0"/>
              <a:t>sfcHeader</a:t>
            </a:r>
            <a:endParaRPr lang="de-DE" sz="1400" dirty="0"/>
          </a:p>
        </p:txBody>
      </p:sp>
      <p:sp>
        <p:nvSpPr>
          <p:cNvPr id="168" name="Rechteck 167"/>
          <p:cNvSpPr/>
          <p:nvPr/>
        </p:nvSpPr>
        <p:spPr>
          <a:xfrm>
            <a:off x="3410572" y="2492127"/>
            <a:ext cx="238288" cy="73808"/>
          </a:xfrm>
          <a:prstGeom prst="rect">
            <a:avLst/>
          </a:prstGeom>
          <a:solidFill>
            <a:schemeClr val="tx1"/>
          </a:solidFill>
          <a:ln w="57150">
            <a:noFill/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de-DE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130652" y="3705455"/>
            <a:ext cx="238288" cy="73808"/>
          </a:xfrm>
          <a:prstGeom prst="rect">
            <a:avLst/>
          </a:prstGeom>
          <a:solidFill>
            <a:schemeClr val="tx1"/>
          </a:solidFill>
          <a:ln w="57150">
            <a:noFill/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de-DE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5" name="Gewinkelte Verbindung 174"/>
          <p:cNvCxnSpPr/>
          <p:nvPr/>
        </p:nvCxnSpPr>
        <p:spPr bwMode="auto">
          <a:xfrm rot="5400000" flipH="1" flipV="1">
            <a:off x="5946272" y="2914912"/>
            <a:ext cx="3417184" cy="132926"/>
          </a:xfrm>
          <a:prstGeom prst="bentConnector3">
            <a:avLst>
              <a:gd name="adj1" fmla="val 100452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" name="Text Box 19"/>
          <p:cNvSpPr txBox="1">
            <a:spLocks noChangeArrowheads="1"/>
          </p:cNvSpPr>
          <p:nvPr/>
        </p:nvSpPr>
        <p:spPr bwMode="auto">
          <a:xfrm>
            <a:off x="4488705" y="1161726"/>
            <a:ext cx="9440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err="1" smtClean="0"/>
              <a:t>activeStep</a:t>
            </a:r>
            <a:endParaRPr lang="de-DE" sz="1400" dirty="0"/>
          </a:p>
        </p:txBody>
      </p:sp>
      <p:sp>
        <p:nvSpPr>
          <p:cNvPr id="221" name="Text Box 19"/>
          <p:cNvSpPr txBox="1">
            <a:spLocks noChangeArrowheads="1"/>
          </p:cNvSpPr>
          <p:nvPr/>
        </p:nvSpPr>
        <p:spPr bwMode="auto">
          <a:xfrm>
            <a:off x="4496642" y="1352226"/>
            <a:ext cx="9278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err="1" smtClean="0"/>
              <a:t>errorState</a:t>
            </a:r>
            <a:endParaRPr lang="de-DE" sz="1400" dirty="0"/>
          </a:p>
        </p:txBody>
      </p:sp>
      <p:sp>
        <p:nvSpPr>
          <p:cNvPr id="223" name="Text Box 19"/>
          <p:cNvSpPr txBox="1">
            <a:spLocks noChangeArrowheads="1"/>
          </p:cNvSpPr>
          <p:nvPr/>
        </p:nvSpPr>
        <p:spPr bwMode="auto">
          <a:xfrm>
            <a:off x="2843808" y="1094544"/>
            <a:ext cx="38824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EN</a:t>
            </a:r>
            <a:endParaRPr lang="de-DE" sz="1400" dirty="0"/>
          </a:p>
        </p:txBody>
      </p:sp>
      <p:cxnSp>
        <p:nvCxnSpPr>
          <p:cNvPr id="319" name="Gerade Verbindung 318"/>
          <p:cNvCxnSpPr/>
          <p:nvPr/>
        </p:nvCxnSpPr>
        <p:spPr>
          <a:xfrm flipV="1">
            <a:off x="4408091" y="204691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54"/>
          <p:cNvSpPr>
            <a:spLocks noChangeArrowheads="1"/>
          </p:cNvSpPr>
          <p:nvPr/>
        </p:nvSpPr>
        <p:spPr bwMode="auto">
          <a:xfrm>
            <a:off x="3845243" y="2741678"/>
            <a:ext cx="1954577" cy="1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endParaRPr lang="de-DE"/>
          </a:p>
        </p:txBody>
      </p:sp>
      <p:sp>
        <p:nvSpPr>
          <p:cNvPr id="381" name="Text Box 55"/>
          <p:cNvSpPr txBox="1">
            <a:spLocks noChangeArrowheads="1"/>
          </p:cNvSpPr>
          <p:nvPr/>
        </p:nvSpPr>
        <p:spPr bwMode="auto">
          <a:xfrm>
            <a:off x="3801580" y="2713823"/>
            <a:ext cx="61365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/>
            <a:r>
              <a:rPr lang="en-US" sz="1400" dirty="0" smtClean="0"/>
              <a:t>do</a:t>
            </a:r>
            <a:endParaRPr lang="de-DE" sz="1400" dirty="0"/>
          </a:p>
        </p:txBody>
      </p:sp>
      <p:sp>
        <p:nvSpPr>
          <p:cNvPr id="382" name="Text Box 56"/>
          <p:cNvSpPr txBox="1">
            <a:spLocks noChangeArrowheads="1"/>
          </p:cNvSpPr>
          <p:nvPr/>
        </p:nvSpPr>
        <p:spPr bwMode="auto">
          <a:xfrm>
            <a:off x="4352292" y="2724358"/>
            <a:ext cx="107271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r>
              <a:rPr lang="en-US" sz="1400" dirty="0" smtClean="0"/>
              <a:t>Call ADD2</a:t>
            </a:r>
            <a:endParaRPr lang="de-DE" sz="1400" dirty="0"/>
          </a:p>
        </p:txBody>
      </p:sp>
      <p:cxnSp>
        <p:nvCxnSpPr>
          <p:cNvPr id="383" name="Gerade Verbindung 382"/>
          <p:cNvCxnSpPr/>
          <p:nvPr/>
        </p:nvCxnSpPr>
        <p:spPr>
          <a:xfrm flipV="1">
            <a:off x="4392216" y="2741678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Line 7"/>
          <p:cNvSpPr>
            <a:spLocks noChangeShapeType="1"/>
          </p:cNvSpPr>
          <p:nvPr/>
        </p:nvSpPr>
        <p:spPr bwMode="auto">
          <a:xfrm>
            <a:off x="7741455" y="162266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17" name="Line 8"/>
          <p:cNvSpPr>
            <a:spLocks noChangeShapeType="1"/>
          </p:cNvSpPr>
          <p:nvPr/>
        </p:nvSpPr>
        <p:spPr bwMode="auto">
          <a:xfrm>
            <a:off x="7741455" y="191476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18" name="Line 8"/>
          <p:cNvSpPr>
            <a:spLocks noChangeShapeType="1"/>
          </p:cNvSpPr>
          <p:nvPr/>
        </p:nvSpPr>
        <p:spPr bwMode="auto">
          <a:xfrm>
            <a:off x="7756536" y="1052611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0" name="Line 7"/>
          <p:cNvSpPr>
            <a:spLocks noChangeShapeType="1"/>
          </p:cNvSpPr>
          <p:nvPr/>
        </p:nvSpPr>
        <p:spPr bwMode="auto">
          <a:xfrm>
            <a:off x="7750092" y="133056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1" name="Line 8"/>
          <p:cNvSpPr>
            <a:spLocks noChangeShapeType="1"/>
          </p:cNvSpPr>
          <p:nvPr/>
        </p:nvSpPr>
        <p:spPr bwMode="auto">
          <a:xfrm>
            <a:off x="7750156" y="2198730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2" name="Line 7"/>
          <p:cNvSpPr>
            <a:spLocks noChangeShapeType="1"/>
          </p:cNvSpPr>
          <p:nvPr/>
        </p:nvSpPr>
        <p:spPr bwMode="auto">
          <a:xfrm>
            <a:off x="7741455" y="306282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3" name="Line 8"/>
          <p:cNvSpPr>
            <a:spLocks noChangeShapeType="1"/>
          </p:cNvSpPr>
          <p:nvPr/>
        </p:nvSpPr>
        <p:spPr bwMode="auto">
          <a:xfrm>
            <a:off x="7741455" y="335492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4" name="Line 8"/>
          <p:cNvSpPr>
            <a:spLocks noChangeShapeType="1"/>
          </p:cNvSpPr>
          <p:nvPr/>
        </p:nvSpPr>
        <p:spPr bwMode="auto">
          <a:xfrm>
            <a:off x="7756536" y="2492771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5" name="Line 7"/>
          <p:cNvSpPr>
            <a:spLocks noChangeShapeType="1"/>
          </p:cNvSpPr>
          <p:nvPr/>
        </p:nvSpPr>
        <p:spPr bwMode="auto">
          <a:xfrm>
            <a:off x="7750092" y="277072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6" name="Line 8"/>
          <p:cNvSpPr>
            <a:spLocks noChangeShapeType="1"/>
          </p:cNvSpPr>
          <p:nvPr/>
        </p:nvSpPr>
        <p:spPr bwMode="auto">
          <a:xfrm>
            <a:off x="7750156" y="3638890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7" name="Line 7"/>
          <p:cNvSpPr>
            <a:spLocks noChangeShapeType="1"/>
          </p:cNvSpPr>
          <p:nvPr/>
        </p:nvSpPr>
        <p:spPr bwMode="auto">
          <a:xfrm>
            <a:off x="7741039" y="450298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8" name="Line 8"/>
          <p:cNvSpPr>
            <a:spLocks noChangeShapeType="1"/>
          </p:cNvSpPr>
          <p:nvPr/>
        </p:nvSpPr>
        <p:spPr bwMode="auto">
          <a:xfrm>
            <a:off x="7741039" y="479508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29" name="Line 8"/>
          <p:cNvSpPr>
            <a:spLocks noChangeShapeType="1"/>
          </p:cNvSpPr>
          <p:nvPr/>
        </p:nvSpPr>
        <p:spPr bwMode="auto">
          <a:xfrm>
            <a:off x="7756120" y="3932931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30" name="Line 7"/>
          <p:cNvSpPr>
            <a:spLocks noChangeShapeType="1"/>
          </p:cNvSpPr>
          <p:nvPr/>
        </p:nvSpPr>
        <p:spPr bwMode="auto">
          <a:xfrm>
            <a:off x="7749676" y="4210886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31" name="Line 8"/>
          <p:cNvSpPr>
            <a:spLocks noChangeShapeType="1"/>
          </p:cNvSpPr>
          <p:nvPr/>
        </p:nvSpPr>
        <p:spPr bwMode="auto">
          <a:xfrm>
            <a:off x="7749740" y="5079050"/>
            <a:ext cx="8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777531" y="761874"/>
            <a:ext cx="968407" cy="43233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>
            <a:off x="782735" y="162879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>
            <a:off x="782735" y="192089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797816" y="1058744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137" name="Text Box 11"/>
          <p:cNvSpPr txBox="1">
            <a:spLocks noChangeArrowheads="1"/>
          </p:cNvSpPr>
          <p:nvPr/>
        </p:nvSpPr>
        <p:spPr bwMode="auto">
          <a:xfrm>
            <a:off x="996350" y="842844"/>
            <a:ext cx="38824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EN</a:t>
            </a:r>
            <a:endParaRPr lang="de-DE" sz="1400" dirty="0"/>
          </a:p>
        </p:txBody>
      </p:sp>
      <p:sp>
        <p:nvSpPr>
          <p:cNvPr id="402" name="Line 7"/>
          <p:cNvSpPr>
            <a:spLocks noChangeShapeType="1"/>
          </p:cNvSpPr>
          <p:nvPr/>
        </p:nvSpPr>
        <p:spPr bwMode="auto">
          <a:xfrm>
            <a:off x="791372" y="133669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03" name="Line 8"/>
          <p:cNvSpPr>
            <a:spLocks noChangeShapeType="1"/>
          </p:cNvSpPr>
          <p:nvPr/>
        </p:nvSpPr>
        <p:spPr bwMode="auto">
          <a:xfrm>
            <a:off x="791436" y="2204863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04" name="Line 7"/>
          <p:cNvSpPr>
            <a:spLocks noChangeShapeType="1"/>
          </p:cNvSpPr>
          <p:nvPr/>
        </p:nvSpPr>
        <p:spPr bwMode="auto">
          <a:xfrm>
            <a:off x="782735" y="306895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05" name="Line 8"/>
          <p:cNvSpPr>
            <a:spLocks noChangeShapeType="1"/>
          </p:cNvSpPr>
          <p:nvPr/>
        </p:nvSpPr>
        <p:spPr bwMode="auto">
          <a:xfrm>
            <a:off x="782735" y="336105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06" name="Line 8"/>
          <p:cNvSpPr>
            <a:spLocks noChangeShapeType="1"/>
          </p:cNvSpPr>
          <p:nvPr/>
        </p:nvSpPr>
        <p:spPr bwMode="auto">
          <a:xfrm>
            <a:off x="797816" y="2498904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07" name="Line 7"/>
          <p:cNvSpPr>
            <a:spLocks noChangeShapeType="1"/>
          </p:cNvSpPr>
          <p:nvPr/>
        </p:nvSpPr>
        <p:spPr bwMode="auto">
          <a:xfrm>
            <a:off x="791372" y="277685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08" name="Line 8"/>
          <p:cNvSpPr>
            <a:spLocks noChangeShapeType="1"/>
          </p:cNvSpPr>
          <p:nvPr/>
        </p:nvSpPr>
        <p:spPr bwMode="auto">
          <a:xfrm>
            <a:off x="791436" y="3645023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09" name="Line 7"/>
          <p:cNvSpPr>
            <a:spLocks noChangeShapeType="1"/>
          </p:cNvSpPr>
          <p:nvPr/>
        </p:nvSpPr>
        <p:spPr bwMode="auto">
          <a:xfrm>
            <a:off x="782319" y="450911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10" name="Line 8"/>
          <p:cNvSpPr>
            <a:spLocks noChangeShapeType="1"/>
          </p:cNvSpPr>
          <p:nvPr/>
        </p:nvSpPr>
        <p:spPr bwMode="auto">
          <a:xfrm>
            <a:off x="782319" y="480121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11" name="Line 8"/>
          <p:cNvSpPr>
            <a:spLocks noChangeShapeType="1"/>
          </p:cNvSpPr>
          <p:nvPr/>
        </p:nvSpPr>
        <p:spPr bwMode="auto">
          <a:xfrm>
            <a:off x="797400" y="3939064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12" name="Line 7"/>
          <p:cNvSpPr>
            <a:spLocks noChangeShapeType="1"/>
          </p:cNvSpPr>
          <p:nvPr/>
        </p:nvSpPr>
        <p:spPr bwMode="auto">
          <a:xfrm>
            <a:off x="790956" y="4217019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413" name="Line 8"/>
          <p:cNvSpPr>
            <a:spLocks noChangeShapeType="1"/>
          </p:cNvSpPr>
          <p:nvPr/>
        </p:nvSpPr>
        <p:spPr bwMode="auto">
          <a:xfrm>
            <a:off x="791020" y="5085183"/>
            <a:ext cx="9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de-DE"/>
          </a:p>
        </p:txBody>
      </p:sp>
      <p:sp>
        <p:nvSpPr>
          <p:cNvPr id="225" name="Text Box 19"/>
          <p:cNvSpPr txBox="1">
            <a:spLocks noChangeArrowheads="1"/>
          </p:cNvSpPr>
          <p:nvPr/>
        </p:nvSpPr>
        <p:spPr bwMode="auto">
          <a:xfrm>
            <a:off x="7854254" y="1094544"/>
            <a:ext cx="50687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OUT</a:t>
            </a:r>
            <a:endParaRPr lang="de-DE" sz="1400" dirty="0"/>
          </a:p>
        </p:txBody>
      </p:sp>
      <p:sp>
        <p:nvSpPr>
          <p:cNvPr id="226" name="Rectangle 92"/>
          <p:cNvSpPr>
            <a:spLocks noChangeArrowheads="1"/>
          </p:cNvSpPr>
          <p:nvPr/>
        </p:nvSpPr>
        <p:spPr bwMode="auto">
          <a:xfrm>
            <a:off x="6373686" y="3819369"/>
            <a:ext cx="1127735" cy="689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pPr algn="ctr"/>
            <a:r>
              <a:rPr lang="en-US" sz="1400" dirty="0" smtClean="0"/>
              <a:t>   </a:t>
            </a:r>
          </a:p>
          <a:p>
            <a:pPr algn="ctr"/>
            <a:endParaRPr lang="de-DE" sz="1400" dirty="0"/>
          </a:p>
        </p:txBody>
      </p:sp>
      <p:sp>
        <p:nvSpPr>
          <p:cNvPr id="227" name="Text Box 19"/>
          <p:cNvSpPr txBox="1">
            <a:spLocks noChangeArrowheads="1"/>
          </p:cNvSpPr>
          <p:nvPr/>
        </p:nvSpPr>
        <p:spPr bwMode="auto">
          <a:xfrm>
            <a:off x="6643477" y="3814355"/>
            <a:ext cx="60144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ADD2</a:t>
            </a:r>
            <a:endParaRPr lang="de-DE" sz="1400" dirty="0"/>
          </a:p>
        </p:txBody>
      </p:sp>
      <p:cxnSp>
        <p:nvCxnSpPr>
          <p:cNvPr id="228" name="Gerade Verbindung 227"/>
          <p:cNvCxnSpPr/>
          <p:nvPr/>
        </p:nvCxnSpPr>
        <p:spPr>
          <a:xfrm flipH="1">
            <a:off x="6373686" y="4015763"/>
            <a:ext cx="1127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Box 19"/>
          <p:cNvSpPr txBox="1">
            <a:spLocks noChangeArrowheads="1"/>
          </p:cNvSpPr>
          <p:nvPr/>
        </p:nvSpPr>
        <p:spPr bwMode="auto">
          <a:xfrm>
            <a:off x="6381143" y="4052609"/>
            <a:ext cx="4363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IN1</a:t>
            </a:r>
          </a:p>
          <a:p>
            <a:r>
              <a:rPr lang="en-US" sz="1400" dirty="0" smtClean="0"/>
              <a:t>IN2</a:t>
            </a:r>
            <a:endParaRPr lang="de-DE" sz="1400" dirty="0"/>
          </a:p>
        </p:txBody>
      </p:sp>
      <p:sp>
        <p:nvSpPr>
          <p:cNvPr id="230" name="Text Box 19"/>
          <p:cNvSpPr txBox="1">
            <a:spLocks noChangeArrowheads="1"/>
          </p:cNvSpPr>
          <p:nvPr/>
        </p:nvSpPr>
        <p:spPr bwMode="auto">
          <a:xfrm>
            <a:off x="7017458" y="4052609"/>
            <a:ext cx="50687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OUT</a:t>
            </a:r>
            <a:endParaRPr lang="de-DE" sz="1400" dirty="0"/>
          </a:p>
        </p:txBody>
      </p:sp>
      <p:sp>
        <p:nvSpPr>
          <p:cNvPr id="234" name="Rectangle 92"/>
          <p:cNvSpPr>
            <a:spLocks noChangeArrowheads="1"/>
          </p:cNvSpPr>
          <p:nvPr/>
        </p:nvSpPr>
        <p:spPr bwMode="auto">
          <a:xfrm>
            <a:off x="1979712" y="2995961"/>
            <a:ext cx="797815" cy="689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pPr algn="ctr"/>
            <a:r>
              <a:rPr lang="en-US" sz="1400" dirty="0" smtClean="0"/>
              <a:t>   </a:t>
            </a:r>
          </a:p>
          <a:p>
            <a:pPr algn="ctr"/>
            <a:endParaRPr lang="de-DE" sz="1400" dirty="0"/>
          </a:p>
        </p:txBody>
      </p:sp>
      <p:sp>
        <p:nvSpPr>
          <p:cNvPr id="235" name="Text Box 19"/>
          <p:cNvSpPr txBox="1">
            <a:spLocks noChangeArrowheads="1"/>
          </p:cNvSpPr>
          <p:nvPr/>
        </p:nvSpPr>
        <p:spPr bwMode="auto">
          <a:xfrm>
            <a:off x="2182100" y="2990947"/>
            <a:ext cx="4771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/>
              <a:t>G</a:t>
            </a:r>
            <a:r>
              <a:rPr lang="en-US" sz="1400" dirty="0" smtClean="0"/>
              <a:t>T3</a:t>
            </a:r>
            <a:endParaRPr lang="de-DE" sz="1400" dirty="0"/>
          </a:p>
        </p:txBody>
      </p:sp>
      <p:cxnSp>
        <p:nvCxnSpPr>
          <p:cNvPr id="236" name="Gerade Verbindung 235"/>
          <p:cNvCxnSpPr/>
          <p:nvPr/>
        </p:nvCxnSpPr>
        <p:spPr>
          <a:xfrm flipH="1" flipV="1">
            <a:off x="1979713" y="3192355"/>
            <a:ext cx="797814" cy="4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 Box 19"/>
          <p:cNvSpPr txBox="1">
            <a:spLocks noChangeArrowheads="1"/>
          </p:cNvSpPr>
          <p:nvPr/>
        </p:nvSpPr>
        <p:spPr bwMode="auto">
          <a:xfrm>
            <a:off x="1925460" y="3229201"/>
            <a:ext cx="4363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IN1</a:t>
            </a:r>
          </a:p>
          <a:p>
            <a:r>
              <a:rPr lang="en-US" sz="1400" dirty="0" smtClean="0"/>
              <a:t>IN2</a:t>
            </a:r>
            <a:endParaRPr lang="de-DE" sz="1400" dirty="0"/>
          </a:p>
        </p:txBody>
      </p:sp>
      <p:sp>
        <p:nvSpPr>
          <p:cNvPr id="238" name="Text Box 19"/>
          <p:cNvSpPr txBox="1">
            <a:spLocks noChangeArrowheads="1"/>
          </p:cNvSpPr>
          <p:nvPr/>
        </p:nvSpPr>
        <p:spPr bwMode="auto">
          <a:xfrm>
            <a:off x="2347781" y="3238726"/>
            <a:ext cx="50687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OUT</a:t>
            </a:r>
            <a:endParaRPr lang="de-DE" sz="1400" dirty="0"/>
          </a:p>
        </p:txBody>
      </p:sp>
      <p:cxnSp>
        <p:nvCxnSpPr>
          <p:cNvPr id="243" name="Gewinkelte Verbindung 242"/>
          <p:cNvCxnSpPr>
            <a:stCxn id="234" idx="1"/>
          </p:cNvCxnSpPr>
          <p:nvPr/>
        </p:nvCxnSpPr>
        <p:spPr bwMode="auto">
          <a:xfrm rot="10800000" flipH="1" flipV="1">
            <a:off x="1979711" y="3340835"/>
            <a:ext cx="5608689" cy="1362287"/>
          </a:xfrm>
          <a:prstGeom prst="bentConnector3">
            <a:avLst>
              <a:gd name="adj1" fmla="val -2493"/>
            </a:avLst>
          </a:prstGeom>
          <a:solidFill>
            <a:srgbClr val="E3EBF9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1034382" y="3429580"/>
            <a:ext cx="51328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de-DE" sz="1400" dirty="0" err="1"/>
              <a:t>l</a:t>
            </a:r>
            <a:r>
              <a:rPr lang="de-DE" sz="1400" dirty="0" err="1" smtClean="0"/>
              <a:t>imit</a:t>
            </a:r>
            <a:endParaRPr lang="de-DE" sz="1400" dirty="0"/>
          </a:p>
        </p:txBody>
      </p:sp>
      <p:sp>
        <p:nvSpPr>
          <p:cNvPr id="279" name="Text Box 11"/>
          <p:cNvSpPr txBox="1">
            <a:spLocks noChangeArrowheads="1"/>
          </p:cNvSpPr>
          <p:nvPr/>
        </p:nvSpPr>
        <p:spPr bwMode="auto">
          <a:xfrm>
            <a:off x="842665" y="2236006"/>
            <a:ext cx="84734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err="1" smtClean="0"/>
              <a:t>startADD</a:t>
            </a:r>
            <a:endParaRPr lang="de-DE" sz="1400" dirty="0"/>
          </a:p>
        </p:txBody>
      </p:sp>
      <p:sp>
        <p:nvSpPr>
          <p:cNvPr id="141" name="Text Box 11"/>
          <p:cNvSpPr txBox="1">
            <a:spLocks noChangeArrowheads="1"/>
          </p:cNvSpPr>
          <p:nvPr/>
        </p:nvSpPr>
        <p:spPr bwMode="auto">
          <a:xfrm>
            <a:off x="1009700" y="3985917"/>
            <a:ext cx="50154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de-DE" sz="1400" dirty="0" err="1" smtClean="0"/>
              <a:t>stop</a:t>
            </a:r>
            <a:endParaRPr lang="de-DE" sz="1400" dirty="0"/>
          </a:p>
        </p:txBody>
      </p:sp>
      <p:sp>
        <p:nvSpPr>
          <p:cNvPr id="146" name="Text Box 82"/>
          <p:cNvSpPr txBox="1">
            <a:spLocks noChangeArrowheads="1"/>
          </p:cNvSpPr>
          <p:nvPr/>
        </p:nvSpPr>
        <p:spPr bwMode="auto">
          <a:xfrm>
            <a:off x="3573021" y="3279559"/>
            <a:ext cx="36420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T1</a:t>
            </a:r>
            <a:endParaRPr lang="de-DE" sz="1400" dirty="0"/>
          </a:p>
        </p:txBody>
      </p:sp>
      <p:sp>
        <p:nvSpPr>
          <p:cNvPr id="147" name="Rechteck 146"/>
          <p:cNvSpPr/>
          <p:nvPr/>
        </p:nvSpPr>
        <p:spPr>
          <a:xfrm>
            <a:off x="3420624" y="3417051"/>
            <a:ext cx="238288" cy="73808"/>
          </a:xfrm>
          <a:prstGeom prst="rect">
            <a:avLst/>
          </a:prstGeom>
          <a:solidFill>
            <a:schemeClr val="tx1"/>
          </a:solidFill>
          <a:ln w="57150">
            <a:noFill/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de-DE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Gerade Verbindung 12"/>
          <p:cNvCxnSpPr>
            <a:stCxn id="88" idx="2"/>
            <a:endCxn id="40" idx="0"/>
          </p:cNvCxnSpPr>
          <p:nvPr/>
        </p:nvCxnSpPr>
        <p:spPr>
          <a:xfrm>
            <a:off x="3538943" y="2314312"/>
            <a:ext cx="2679" cy="35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40" idx="2"/>
            <a:endCxn id="90" idx="0"/>
          </p:cNvCxnSpPr>
          <p:nvPr/>
        </p:nvCxnSpPr>
        <p:spPr>
          <a:xfrm rot="16200000" flipH="1">
            <a:off x="3430063" y="3137527"/>
            <a:ext cx="941192" cy="718074"/>
          </a:xfrm>
          <a:prstGeom prst="bentConnector3">
            <a:avLst>
              <a:gd name="adj1" fmla="val 155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152"/>
          <p:cNvCxnSpPr>
            <a:stCxn id="40" idx="2"/>
            <a:endCxn id="147" idx="0"/>
          </p:cNvCxnSpPr>
          <p:nvPr/>
        </p:nvCxnSpPr>
        <p:spPr>
          <a:xfrm rot="5400000">
            <a:off x="3345154" y="3220582"/>
            <a:ext cx="391083" cy="1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7" idx="2"/>
            <a:endCxn id="88" idx="0"/>
          </p:cNvCxnSpPr>
          <p:nvPr/>
        </p:nvCxnSpPr>
        <p:spPr>
          <a:xfrm rot="5400000" flipH="1">
            <a:off x="2760582" y="2711674"/>
            <a:ext cx="1557547" cy="825"/>
          </a:xfrm>
          <a:prstGeom prst="bentConnector5">
            <a:avLst>
              <a:gd name="adj1" fmla="val -8562"/>
              <a:gd name="adj2" fmla="val 55239394"/>
              <a:gd name="adj3" fmla="val 11467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 flipH="1" flipV="1">
            <a:off x="2843810" y="1087012"/>
            <a:ext cx="3024334" cy="7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11"/>
          <p:cNvSpPr txBox="1">
            <a:spLocks noChangeArrowheads="1"/>
          </p:cNvSpPr>
          <p:nvPr/>
        </p:nvSpPr>
        <p:spPr bwMode="auto">
          <a:xfrm>
            <a:off x="1069568" y="4833877"/>
            <a:ext cx="34496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de-DE" sz="1400" dirty="0" smtClean="0"/>
              <a:t>IN</a:t>
            </a:r>
            <a:endParaRPr lang="de-DE" sz="1400" dirty="0"/>
          </a:p>
        </p:txBody>
      </p:sp>
      <p:sp>
        <p:nvSpPr>
          <p:cNvPr id="154" name="Text Box 19"/>
          <p:cNvSpPr txBox="1">
            <a:spLocks noChangeArrowheads="1"/>
          </p:cNvSpPr>
          <p:nvPr/>
        </p:nvSpPr>
        <p:spPr bwMode="auto">
          <a:xfrm>
            <a:off x="5985428" y="4275518"/>
            <a:ext cx="45878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r>
              <a:rPr lang="en-US" sz="1400" dirty="0" smtClean="0"/>
              <a:t>100</a:t>
            </a:r>
            <a:endParaRPr lang="de-DE" sz="1400" dirty="0"/>
          </a:p>
        </p:txBody>
      </p:sp>
      <p:sp>
        <p:nvSpPr>
          <p:cNvPr id="95" name="Rectangle 54"/>
          <p:cNvSpPr>
            <a:spLocks noChangeArrowheads="1"/>
          </p:cNvSpPr>
          <p:nvPr/>
        </p:nvSpPr>
        <p:spPr bwMode="auto">
          <a:xfrm>
            <a:off x="3845243" y="2925088"/>
            <a:ext cx="1954577" cy="19812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tIns="0" bIns="0" anchor="ctr">
            <a:noAutofit/>
          </a:bodyPr>
          <a:lstStyle/>
          <a:p>
            <a:endParaRPr lang="de-DE"/>
          </a:p>
        </p:txBody>
      </p:sp>
      <p:sp>
        <p:nvSpPr>
          <p:cNvPr id="96" name="Text Box 55"/>
          <p:cNvSpPr txBox="1">
            <a:spLocks noChangeArrowheads="1"/>
          </p:cNvSpPr>
          <p:nvPr/>
        </p:nvSpPr>
        <p:spPr bwMode="auto">
          <a:xfrm>
            <a:off x="3801580" y="2897233"/>
            <a:ext cx="61365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/>
            <a:r>
              <a:rPr lang="en-US" sz="1400" dirty="0" smtClean="0"/>
              <a:t>do</a:t>
            </a:r>
            <a:endParaRPr lang="de-DE" sz="1400" dirty="0"/>
          </a:p>
        </p:txBody>
      </p:sp>
      <p:sp>
        <p:nvSpPr>
          <p:cNvPr id="97" name="Text Box 56"/>
          <p:cNvSpPr txBox="1">
            <a:spLocks noChangeArrowheads="1"/>
          </p:cNvSpPr>
          <p:nvPr/>
        </p:nvSpPr>
        <p:spPr bwMode="auto">
          <a:xfrm>
            <a:off x="4352292" y="2907768"/>
            <a:ext cx="158786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BF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06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r>
              <a:rPr lang="en-US" sz="1400" dirty="0" smtClean="0"/>
              <a:t>OUT=ADD1.OUT</a:t>
            </a:r>
            <a:endParaRPr lang="de-DE" sz="1400" dirty="0"/>
          </a:p>
        </p:txBody>
      </p:sp>
      <p:cxnSp>
        <p:nvCxnSpPr>
          <p:cNvPr id="98" name="Gerade Verbindung 97"/>
          <p:cNvCxnSpPr/>
          <p:nvPr/>
        </p:nvCxnSpPr>
        <p:spPr>
          <a:xfrm flipV="1">
            <a:off x="4392216" y="2925088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65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Yu</cp:lastModifiedBy>
  <cp:revision>208</cp:revision>
  <cp:lastPrinted>2013-01-22T09:45:14Z</cp:lastPrinted>
  <dcterms:modified xsi:type="dcterms:W3CDTF">2013-01-22T12:35:13Z</dcterms:modified>
</cp:coreProperties>
</file>