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73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4794B68-59A1-20E7-6F69-870621F3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>
            <a:extLst>
              <a:ext uri="{FF2B5EF4-FFF2-40B4-BE49-F238E27FC236}">
                <a16:creationId xmlns:a16="http://schemas.microsoft.com/office/drawing/2014/main" id="{ABD3C0C6-2995-C7F6-0EB9-E0289CFE8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>
            <a:extLst>
              <a:ext uri="{FF2B5EF4-FFF2-40B4-BE49-F238E27FC236}">
                <a16:creationId xmlns:a16="http://schemas.microsoft.com/office/drawing/2014/main" id="{A3223A6A-3F56-5259-5E37-A6C3F4A2D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9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In the month of June, total 104,000 trips were booked covering a distance of 349,000 miles.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The total booking value was $1.55M with an average trip costing around $15.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Most trips happen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e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d during daytime (72%), rest in the night.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Most people paid using Uber Pay (67%) while still a significant portion paid using cash (32%) in today’s date.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Pickup Hotspot: Penn Station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Drop-Off Hotspot: Upper East Side North.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3C769-3330-04B1-AB78-2F7D6BC9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81" y="207168"/>
            <a:ext cx="1207295" cy="1207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219F6E7-2B21-77FD-B925-CDFCFF9B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1F9C49E-6E31-70F2-F773-5EED108F3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0ECAE8F8-94DC-D57D-CEF0-24B94BFB9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In terms of vehicles, Uber X is the most booked.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Peak Booking Hours: 14:00 Hrs – 18:00 hrs. This becomes crucial for the allocation of Uber drivers and to revise the pricing stategies.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Sunday had the highest number of trips followed by Saturday (most likely because of weekend travel and leisure activities).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From the heatmap it is clear that mid-day of Saturday and Sunday are the high-density booking periods.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Thursday and Friday on the other hand saw very few bookings throughout.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endParaRPr lang="en" sz="1400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4E077-2A51-21F6-2868-2A1CFE42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81" y="207168"/>
            <a:ext cx="1207295" cy="12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9919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Times New Roman</vt:lpstr>
      <vt:lpstr>Roboto</vt:lpstr>
      <vt:lpstr>Arial</vt:lpstr>
      <vt:lpstr>Material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Krrish Madaan</dc:creator>
  <cp:lastModifiedBy>Krrish Madaan</cp:lastModifiedBy>
  <cp:revision>1</cp:revision>
  <dcterms:modified xsi:type="dcterms:W3CDTF">2025-05-14T20:42:47Z</dcterms:modified>
</cp:coreProperties>
</file>