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16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5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9E8B-FEAC-F14C-8040-71596AC87F81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27D6-0617-F34B-A744-7BF27DEC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6374" y="3161334"/>
            <a:ext cx="2675304" cy="526889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21588"/>
              </a:avLst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bg2"/>
                </a:solidFill>
                <a:latin typeface="Avenir Black"/>
                <a:cs typeface="Avenir Black"/>
              </a:rPr>
              <a:t>Dealer must draw to</a:t>
            </a:r>
          </a:p>
          <a:p>
            <a:pPr algn="ctr"/>
            <a:r>
              <a:rPr lang="en-US" sz="1400" dirty="0" smtClean="0">
                <a:solidFill>
                  <a:schemeClr val="bg2"/>
                </a:solidFill>
                <a:latin typeface="Avenir Black"/>
                <a:cs typeface="Avenir Black"/>
              </a:rPr>
              <a:t> 16 and stay on all 17’s</a:t>
            </a:r>
            <a:endParaRPr lang="en-US" sz="1400" dirty="0">
              <a:solidFill>
                <a:schemeClr val="bg2"/>
              </a:solidFill>
              <a:latin typeface="Avenir Black"/>
              <a:cs typeface="Avenir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6374" y="2742525"/>
            <a:ext cx="2675304" cy="47285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19844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BLACKJACK PAYS 3 TO 2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756374" y="3661203"/>
            <a:ext cx="2661792" cy="108079"/>
          </a:xfrm>
          <a:custGeom>
            <a:avLst/>
            <a:gdLst>
              <a:gd name="connsiteX0" fmla="*/ 0 w 2661792"/>
              <a:gd name="connsiteY0" fmla="*/ 0 h 202649"/>
              <a:gd name="connsiteX1" fmla="*/ 1324140 w 2661792"/>
              <a:gd name="connsiteY1" fmla="*/ 202649 h 202649"/>
              <a:gd name="connsiteX2" fmla="*/ 2661792 w 2661792"/>
              <a:gd name="connsiteY2" fmla="*/ 0 h 20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792" h="202649">
                <a:moveTo>
                  <a:pt x="0" y="0"/>
                </a:moveTo>
                <a:cubicBezTo>
                  <a:pt x="440254" y="101324"/>
                  <a:pt x="880508" y="202649"/>
                  <a:pt x="1324140" y="202649"/>
                </a:cubicBezTo>
                <a:cubicBezTo>
                  <a:pt x="1767772" y="202649"/>
                  <a:pt x="2661792" y="0"/>
                  <a:pt x="2661792" y="0"/>
                </a:cubicBezTo>
              </a:path>
            </a:pathLst>
          </a:custGeom>
          <a:ln w="571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76711" y="4471364"/>
            <a:ext cx="26437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Double tap to HIT, Pinch out to SPLIT;</a:t>
            </a:r>
          </a:p>
          <a:p>
            <a:pPr algn="ctr"/>
            <a:r>
              <a:rPr lang="en-US" sz="1100" dirty="0" smtClean="0"/>
              <a:t>Swipe right to STAY, left to DOUBLE DOWN</a:t>
            </a:r>
          </a:p>
        </p:txBody>
      </p:sp>
    </p:spTree>
    <p:extLst>
      <p:ext uri="{BB962C8B-B14F-4D97-AF65-F5344CB8AC3E}">
        <p14:creationId xmlns:p14="http://schemas.microsoft.com/office/powerpoint/2010/main" val="40664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PLAY AGAIN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6997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9688" y="2796563"/>
            <a:ext cx="1774630" cy="1405038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4887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venir Black"/>
                <a:cs typeface="Avenir Black"/>
              </a:rPr>
              <a:t>SORRY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venir Black"/>
                <a:cs typeface="Avenir Black"/>
              </a:rPr>
              <a:t>YOU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Avenir Black"/>
                <a:cs typeface="Avenir Black"/>
              </a:rPr>
              <a:t>LOST</a:t>
            </a:r>
            <a:endParaRPr lang="en-US" sz="1600" dirty="0">
              <a:solidFill>
                <a:srgbClr val="FF0000"/>
              </a:solidFill>
              <a:latin typeface="Avenir Black"/>
              <a:cs typeface="Avenir Black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START OVER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68900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CLEAR BET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2951" y="1874880"/>
            <a:ext cx="1456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Arial Black"/>
                <a:cs typeface="Arial Black"/>
                <a:sym typeface="Wingdings"/>
              </a:rPr>
              <a:t> </a:t>
            </a:r>
            <a:r>
              <a:rPr lang="en-US" sz="2000" dirty="0" smtClean="0">
                <a:solidFill>
                  <a:srgbClr val="FFFF00"/>
                </a:solidFill>
                <a:latin typeface="Arial Black"/>
                <a:cs typeface="Arial Black"/>
              </a:rPr>
              <a:t>START</a:t>
            </a:r>
            <a:endParaRPr lang="en-US" sz="2000" dirty="0">
              <a:solidFill>
                <a:srgbClr val="FFFF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3316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2567" y="1577494"/>
            <a:ext cx="2908873" cy="4363716"/>
          </a:xfrm>
          <a:prstGeom prst="rect">
            <a:avLst/>
          </a:prstGeom>
          <a:gradFill>
            <a:gsLst>
              <a:gs pos="0">
                <a:srgbClr val="008000"/>
              </a:gs>
              <a:gs pos="86000">
                <a:schemeClr val="accent3">
                  <a:lumMod val="60000"/>
                  <a:lumOff val="40000"/>
                </a:schemeClr>
              </a:gs>
            </a:gsLst>
            <a:lin ang="16740000" scaled="0"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34" y="1751129"/>
            <a:ext cx="721830" cy="626188"/>
          </a:xfrm>
          <a:prstGeom prst="rect">
            <a:avLst/>
          </a:prstGeom>
        </p:spPr>
      </p:pic>
      <p:pic>
        <p:nvPicPr>
          <p:cNvPr id="20" name="Picture 19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7" y="1645044"/>
            <a:ext cx="721830" cy="626188"/>
          </a:xfrm>
          <a:prstGeom prst="rect">
            <a:avLst/>
          </a:prstGeom>
        </p:spPr>
      </p:pic>
      <p:pic>
        <p:nvPicPr>
          <p:cNvPr id="21" name="Picture 20" descr="Poker-Chips-psd3158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37" y="1805169"/>
            <a:ext cx="721830" cy="6261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42567" y="4958160"/>
            <a:ext cx="2908873" cy="324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42567" y="5282400"/>
            <a:ext cx="2908873" cy="65881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2434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0611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387892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69667" y="5282400"/>
            <a:ext cx="0" cy="65881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6079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22275" y="543479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53758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35454" y="543479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66357" y="5434799"/>
            <a:ext cx="53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8751" y="4552860"/>
            <a:ext cx="1774630" cy="364770"/>
          </a:xfrm>
          <a:prstGeom prst="rect">
            <a:avLst/>
          </a:prstGeom>
          <a:noFill/>
        </p:spPr>
        <p:txBody>
          <a:bodyPr wrap="square" rtlCol="0">
            <a:prstTxWarp prst="textCanDown">
              <a:avLst>
                <a:gd name="adj" fmla="val 8733"/>
              </a:avLst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FF00"/>
                </a:solidFill>
                <a:latin typeface="Avenir Black"/>
                <a:cs typeface="Avenir Black"/>
              </a:rPr>
              <a:t>GOOD LUCK</a:t>
            </a:r>
            <a:endParaRPr lang="en-US" sz="1600" dirty="0">
              <a:solidFill>
                <a:srgbClr val="FFFF00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79907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100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Yapper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Wyant</dc:creator>
  <cp:lastModifiedBy>Rob Wyant</cp:lastModifiedBy>
  <cp:revision>11</cp:revision>
  <dcterms:created xsi:type="dcterms:W3CDTF">2015-01-26T19:55:58Z</dcterms:created>
  <dcterms:modified xsi:type="dcterms:W3CDTF">2015-01-26T23:55:38Z</dcterms:modified>
</cp:coreProperties>
</file>