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0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16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5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9E8B-FEAC-F14C-8040-71596AC87F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374" y="3161334"/>
            <a:ext cx="2675304" cy="526889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21588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Avenir Black"/>
                <a:cs typeface="Avenir Black"/>
              </a:rPr>
              <a:t>Dealer must draw to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  <a:latin typeface="Avenir Black"/>
                <a:cs typeface="Avenir Black"/>
              </a:rPr>
              <a:t> 16 and stay on all 17’s</a:t>
            </a:r>
            <a:endParaRPr lang="en-US" sz="1400" dirty="0">
              <a:solidFill>
                <a:schemeClr val="bg2"/>
              </a:solidFill>
              <a:latin typeface="Avenir Black"/>
              <a:cs typeface="Avenir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6374" y="2742525"/>
            <a:ext cx="2675304" cy="47285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19844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BLACKJACK PAYS 3 TO 2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756374" y="3661203"/>
            <a:ext cx="2661792" cy="108079"/>
          </a:xfrm>
          <a:custGeom>
            <a:avLst/>
            <a:gdLst>
              <a:gd name="connsiteX0" fmla="*/ 0 w 2661792"/>
              <a:gd name="connsiteY0" fmla="*/ 0 h 202649"/>
              <a:gd name="connsiteX1" fmla="*/ 1324140 w 2661792"/>
              <a:gd name="connsiteY1" fmla="*/ 202649 h 202649"/>
              <a:gd name="connsiteX2" fmla="*/ 2661792 w 2661792"/>
              <a:gd name="connsiteY2" fmla="*/ 0 h 20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792" h="202649">
                <a:moveTo>
                  <a:pt x="0" y="0"/>
                </a:moveTo>
                <a:cubicBezTo>
                  <a:pt x="440254" y="101324"/>
                  <a:pt x="880508" y="202649"/>
                  <a:pt x="1324140" y="202649"/>
                </a:cubicBezTo>
                <a:cubicBezTo>
                  <a:pt x="1767772" y="202649"/>
                  <a:pt x="2661792" y="0"/>
                  <a:pt x="2661792" y="0"/>
                </a:cubicBezTo>
              </a:path>
            </a:pathLst>
          </a:cu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11501" y="4552424"/>
            <a:ext cx="2574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Double tap to </a:t>
            </a:r>
            <a:r>
              <a:rPr lang="en-US" sz="1200" dirty="0" smtClean="0"/>
              <a:t>HIT</a:t>
            </a:r>
            <a:r>
              <a:rPr lang="en-US" sz="1200" dirty="0" smtClean="0"/>
              <a:t>, Swipe right to STAY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0664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PLAY AGAIN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6997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PLAY AGAIN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9688" y="2972193"/>
            <a:ext cx="1774630" cy="64848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4887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LOSER</a:t>
            </a:r>
            <a:endParaRPr lang="en-US" sz="1600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98241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PLAY AGAIN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9688" y="2972193"/>
            <a:ext cx="1774630" cy="64848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4887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Blackjack!</a:t>
            </a:r>
            <a:endParaRPr lang="en-US" sz="1600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8900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PLAY AGAIN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9688" y="2945173"/>
            <a:ext cx="1774630" cy="66199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4887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WINNER!</a:t>
            </a:r>
            <a:endParaRPr lang="en-US" sz="1600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98241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9688" y="2796563"/>
            <a:ext cx="1774630" cy="1405038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4887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Game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Over</a:t>
            </a:r>
            <a:endParaRPr lang="en-US" sz="1600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START </a:t>
            </a:r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AGAIN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68900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CLEAR BET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2951" y="1874880"/>
            <a:ext cx="1456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Arial Black"/>
                <a:cs typeface="Arial Black"/>
                <a:sym typeface="Wingdings"/>
              </a:rPr>
              <a:t> </a:t>
            </a:r>
            <a:r>
              <a:rPr lang="en-US" sz="2000" dirty="0" smtClean="0">
                <a:solidFill>
                  <a:srgbClr val="FFFF00"/>
                </a:solidFill>
                <a:latin typeface="Arial Black"/>
                <a:cs typeface="Arial Black"/>
              </a:rPr>
              <a:t>START</a:t>
            </a:r>
            <a:endParaRPr lang="en-US" sz="2000" dirty="0">
              <a:solidFill>
                <a:srgbClr val="FFFF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331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GOOD LUCK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907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130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Yapper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Wyant</dc:creator>
  <cp:lastModifiedBy>Rob Wyant</cp:lastModifiedBy>
  <cp:revision>15</cp:revision>
  <dcterms:created xsi:type="dcterms:W3CDTF">2015-01-26T19:55:58Z</dcterms:created>
  <dcterms:modified xsi:type="dcterms:W3CDTF">2015-01-27T07:00:20Z</dcterms:modified>
</cp:coreProperties>
</file>