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6" r:id="rId4"/>
    <p:sldId id="260" r:id="rId5"/>
    <p:sldId id="259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8C4"/>
    <a:srgbClr val="F293A6"/>
    <a:srgbClr val="993366"/>
    <a:srgbClr val="4BA490"/>
    <a:srgbClr val="0C3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2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1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5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83BE-F072-44F2-A396-5F3B89225CF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BB54-4474-4D69-AD6B-9B72B9B7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jpg"/><Relationship Id="rId4" Type="http://schemas.openxmlformats.org/officeDocument/2006/relationships/image" Target="../media/image6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74794"/>
            <a:ext cx="6096000" cy="24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 err="1" smtClean="0"/>
              <a:t>메인화면</a:t>
            </a:r>
            <a:r>
              <a:rPr lang="en-US" altLang="ko-KR" b="1" i="1" dirty="0"/>
              <a:t> </a:t>
            </a:r>
            <a:r>
              <a:rPr lang="en-US" altLang="ko-KR" b="1" i="1" dirty="0" smtClean="0"/>
              <a:t>: </a:t>
            </a:r>
            <a:r>
              <a:rPr lang="ko-KR" altLang="en-US" b="1" i="1" dirty="0" smtClean="0"/>
              <a:t>메인</a:t>
            </a:r>
            <a:r>
              <a:rPr lang="en-US" altLang="ko-KR" b="1" i="1" dirty="0" smtClean="0"/>
              <a:t>, </a:t>
            </a:r>
            <a:r>
              <a:rPr lang="ko-KR" altLang="en-US" b="1" i="1" dirty="0" smtClean="0"/>
              <a:t>로그인 후</a:t>
            </a:r>
            <a:r>
              <a:rPr lang="en-US" altLang="ko-KR" b="1" i="1" dirty="0" smtClean="0"/>
              <a:t>, </a:t>
            </a:r>
            <a:r>
              <a:rPr lang="ko-KR" altLang="en-US" b="1" i="1" dirty="0" smtClean="0"/>
              <a:t>회원가입</a:t>
            </a:r>
            <a:endParaRPr lang="ko-KR" altLang="en-US" b="1" i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8197362" y="967152"/>
            <a:ext cx="3261946" cy="5517983"/>
            <a:chOff x="7230208" y="942548"/>
            <a:chExt cx="3261946" cy="5517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7230208" y="942548"/>
              <a:ext cx="3261946" cy="5517983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7640515" y="2013436"/>
              <a:ext cx="2479431" cy="3499339"/>
            </a:xfrm>
            <a:prstGeom prst="roundRect">
              <a:avLst>
                <a:gd name="adj" fmla="val 5828"/>
              </a:avLst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12264" y="1538590"/>
              <a:ext cx="1335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Sign up</a:t>
              </a:r>
              <a:endParaRPr lang="ko-KR" altLang="en-US" sz="1600" b="1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627027" y="5826705"/>
              <a:ext cx="492919" cy="237197"/>
            </a:xfrm>
            <a:prstGeom prst="roundRect">
              <a:avLst/>
            </a:prstGeom>
            <a:solidFill>
              <a:srgbClr val="4B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뒤로</a:t>
              </a:r>
              <a:endParaRPr lang="ko-KR" altLang="en-US" sz="10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671379" y="5826704"/>
              <a:ext cx="492919" cy="237197"/>
            </a:xfrm>
            <a:prstGeom prst="roundRect">
              <a:avLst/>
            </a:prstGeom>
            <a:solidFill>
              <a:srgbClr val="4B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제출</a:t>
              </a:r>
              <a:endParaRPr lang="ko-KR" altLang="en-US" sz="10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660343" y="2366672"/>
              <a:ext cx="2281514" cy="603713"/>
              <a:chOff x="7671379" y="2300359"/>
              <a:chExt cx="2281514" cy="603713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7766539" y="2623524"/>
                <a:ext cx="2186354" cy="280548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71379" y="2300359"/>
                <a:ext cx="6901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mtClean="0"/>
                  <a:t>닉네임</a:t>
                </a:r>
                <a:endParaRPr lang="ko-KR" altLang="en-US" sz="1200" b="1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640514" y="3027519"/>
              <a:ext cx="2281515" cy="603712"/>
              <a:chOff x="7671378" y="2300360"/>
              <a:chExt cx="2281515" cy="603712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766539" y="2623524"/>
                <a:ext cx="2186354" cy="280548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71378" y="2300360"/>
                <a:ext cx="650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ID</a:t>
                </a:r>
                <a:endParaRPr lang="ko-KR" altLang="en-US" sz="1200" b="1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640514" y="3745499"/>
              <a:ext cx="2281515" cy="603712"/>
              <a:chOff x="7671378" y="2300360"/>
              <a:chExt cx="2281515" cy="603712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7766539" y="2623524"/>
                <a:ext cx="2186354" cy="280548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671378" y="2300360"/>
                <a:ext cx="8176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mtClean="0"/>
                  <a:t>비밀번호</a:t>
                </a:r>
                <a:endParaRPr lang="ko-KR" altLang="en-US" sz="1200" b="1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640514" y="4459930"/>
              <a:ext cx="2281515" cy="603712"/>
              <a:chOff x="7671378" y="2300360"/>
              <a:chExt cx="2281515" cy="603712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766539" y="2623524"/>
                <a:ext cx="2186354" cy="280548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671378" y="2300360"/>
                <a:ext cx="11605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mtClean="0"/>
                  <a:t>비밀번호 확인</a:t>
                </a:r>
                <a:endParaRPr lang="ko-KR" altLang="en-US" sz="1200" b="1" dirty="0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747347" y="967153"/>
            <a:ext cx="3261946" cy="5517983"/>
            <a:chOff x="1652954" y="967153"/>
            <a:chExt cx="3261946" cy="551798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1652954" y="967153"/>
              <a:ext cx="3261946" cy="55179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" r="1"/>
            <a:stretch/>
          </p:blipFill>
          <p:spPr>
            <a:xfrm>
              <a:off x="1912325" y="2031033"/>
              <a:ext cx="2795955" cy="15562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44259" y="1707867"/>
              <a:ext cx="1749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/>
                <a:t>LOGO</a:t>
              </a:r>
              <a:endParaRPr lang="ko-KR" altLang="en-US" sz="3600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32232" y="3858033"/>
              <a:ext cx="738554" cy="738554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고속도로</a:t>
              </a:r>
              <a:endParaRPr lang="en-US" altLang="ko-KR" sz="9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 smtClean="0"/>
                <a:t>선택</a:t>
              </a:r>
              <a:endParaRPr lang="ko-KR" altLang="en-US" sz="900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57398" y="3858033"/>
              <a:ext cx="738554" cy="738554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휴게소</a:t>
              </a:r>
              <a:endParaRPr lang="en-US" altLang="ko-KR" sz="9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 smtClean="0"/>
                <a:t>검색</a:t>
              </a:r>
              <a:endParaRPr lang="ko-KR" altLang="en-US" sz="9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807066" y="3858033"/>
              <a:ext cx="738554" cy="738554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경로</a:t>
              </a:r>
              <a:endParaRPr lang="en-US" altLang="ko-KR" sz="9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900" b="1" dirty="0" smtClean="0"/>
                <a:t>선택</a:t>
              </a:r>
              <a:endParaRPr lang="ko-KR" altLang="en-US" sz="900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455377" y="5826704"/>
              <a:ext cx="1090243" cy="2371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Login</a:t>
              </a:r>
              <a:endParaRPr lang="ko-KR" altLang="en-US" sz="12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057398" y="5826704"/>
              <a:ext cx="1090243" cy="2371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Signup</a:t>
              </a:r>
              <a:endParaRPr lang="ko-KR" altLang="en-US" sz="1200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013433" y="5361759"/>
              <a:ext cx="2532187" cy="276999"/>
              <a:chOff x="2013433" y="5361759"/>
              <a:chExt cx="2532187" cy="276999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2549768" y="5386792"/>
                <a:ext cx="1995852" cy="25196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13433" y="5361759"/>
                <a:ext cx="536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PW :</a:t>
                </a:r>
                <a:endParaRPr lang="ko-KR" altLang="en-US" sz="12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2013434" y="5015820"/>
              <a:ext cx="2532186" cy="276999"/>
              <a:chOff x="2013434" y="5361759"/>
              <a:chExt cx="2532186" cy="276999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2559156" y="5386792"/>
                <a:ext cx="1986464" cy="25196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13434" y="5361759"/>
                <a:ext cx="450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ID :</a:t>
                </a:r>
                <a:endParaRPr lang="ko-KR" altLang="en-US" sz="1200" b="1" dirty="0"/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4472354" y="967152"/>
            <a:ext cx="3261946" cy="551798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1"/>
          <a:stretch/>
        </p:blipFill>
        <p:spPr>
          <a:xfrm>
            <a:off x="4731725" y="2031032"/>
            <a:ext cx="2795955" cy="155623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263659" y="1707866"/>
            <a:ext cx="1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LOGO</a:t>
            </a:r>
            <a:endParaRPr lang="ko-KR" altLang="en-US" sz="36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751632" y="3858032"/>
            <a:ext cx="738554" cy="738554"/>
          </a:xfrm>
          <a:prstGeom prst="roundRect">
            <a:avLst>
              <a:gd name="adj" fmla="val 14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고속도로</a:t>
            </a:r>
            <a:endParaRPr lang="en-US" altLang="ko-KR" sz="9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/>
              <a:t>선택</a:t>
            </a:r>
            <a:endParaRPr lang="ko-KR" altLang="en-US" sz="9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876798" y="3858032"/>
            <a:ext cx="738554" cy="738554"/>
          </a:xfrm>
          <a:prstGeom prst="roundRect">
            <a:avLst>
              <a:gd name="adj" fmla="val 14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휴게소</a:t>
            </a:r>
            <a:endParaRPr lang="en-US" altLang="ko-KR" sz="9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626466" y="3858032"/>
            <a:ext cx="738554" cy="738554"/>
          </a:xfrm>
          <a:prstGeom prst="roundRect">
            <a:avLst>
              <a:gd name="adj" fmla="val 14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경로</a:t>
            </a:r>
            <a:endParaRPr lang="en-US" altLang="ko-KR" sz="9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/>
              <a:t>선택</a:t>
            </a:r>
            <a:endParaRPr lang="ko-KR" altLang="en-US" sz="9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75787" y="5826704"/>
            <a:ext cx="1090243" cy="2371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010148" y="5130926"/>
            <a:ext cx="223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안녕하세요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OOO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님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69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74794"/>
            <a:ext cx="6096000" cy="24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 smtClean="0"/>
              <a:t>카테고리</a:t>
            </a:r>
            <a:r>
              <a:rPr lang="en-US" altLang="ko-KR" b="1" i="1" dirty="0" smtClean="0"/>
              <a:t>1</a:t>
            </a:r>
            <a:r>
              <a:rPr lang="ko-KR" altLang="en-US" b="1" i="1" dirty="0" smtClean="0"/>
              <a:t> </a:t>
            </a:r>
            <a:r>
              <a:rPr lang="en-US" altLang="ko-KR" b="1" i="1" dirty="0"/>
              <a:t>: </a:t>
            </a:r>
            <a:r>
              <a:rPr lang="ko-KR" altLang="en-US" b="1" i="1" dirty="0" smtClean="0"/>
              <a:t>휴게소 검색</a:t>
            </a:r>
            <a:endParaRPr lang="ko-KR" altLang="en-US" b="1" i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7230208" y="942548"/>
            <a:ext cx="3261946" cy="551798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652954" y="967153"/>
            <a:ext cx="3261946" cy="5517983"/>
            <a:chOff x="1652954" y="967153"/>
            <a:chExt cx="3261946" cy="5517983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1652954" y="967153"/>
              <a:ext cx="3261946" cy="5517983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325" y="2031033"/>
              <a:ext cx="2795955" cy="155623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44259" y="3937166"/>
              <a:ext cx="1732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휴게소 검색</a:t>
              </a:r>
              <a:endParaRPr lang="ko-KR" altLang="en-US" sz="1400" b="1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145322" y="4308237"/>
              <a:ext cx="2294793" cy="325316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4259" y="1707867"/>
              <a:ext cx="1749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/>
                <a:t>LOGO</a:t>
              </a:r>
              <a:endParaRPr lang="ko-KR" altLang="en-US" sz="3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66192" y="4696847"/>
              <a:ext cx="2470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찾으실 휴게소를 검색해주세요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87" y="4348690"/>
            <a:ext cx="228601" cy="22860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142392" y="4335221"/>
            <a:ext cx="179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x) </a:t>
            </a:r>
            <a:r>
              <a:rPr lang="ko-KR" altLang="en-US" sz="1200" dirty="0" err="1" smtClean="0"/>
              <a:t>금강휴게소</a:t>
            </a:r>
            <a:endParaRPr lang="ko-KR" altLang="en-US" sz="12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7484225" y="1882140"/>
            <a:ext cx="2799632" cy="41317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500338" y="1543586"/>
            <a:ext cx="133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금강 휴게소</a:t>
            </a:r>
            <a:endParaRPr lang="ko-KR" altLang="en-US" sz="16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354" y="3532605"/>
            <a:ext cx="246243" cy="27695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4" y="3814619"/>
            <a:ext cx="233846" cy="265557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4088146" y="5734923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763625" y="3688890"/>
            <a:ext cx="130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자동완성</a:t>
            </a:r>
            <a:endParaRPr lang="en-US" altLang="ko-KR" b="1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ko-KR" altLang="en-US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5291">
            <a:off x="4454905" y="3988492"/>
            <a:ext cx="696725" cy="6342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514761" y="4661835"/>
            <a:ext cx="130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현재 위치</a:t>
            </a:r>
            <a:endParaRPr lang="ko-KR" altLang="en-US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0" t="58890" r="30775" b="26888"/>
          <a:stretch/>
        </p:blipFill>
        <p:spPr>
          <a:xfrm rot="17999557" flipH="1">
            <a:off x="8943393" y="4122427"/>
            <a:ext cx="478873" cy="39251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0" t="58890" r="30775" b="26888"/>
          <a:stretch/>
        </p:blipFill>
        <p:spPr>
          <a:xfrm rot="6010752" flipH="1" flipV="1">
            <a:off x="8707907" y="3148565"/>
            <a:ext cx="478873" cy="39251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827502" y="2737136"/>
            <a:ext cx="130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휴게소 위치</a:t>
            </a:r>
            <a:endParaRPr lang="ko-KR" altLang="en-US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11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52954" y="967153"/>
            <a:ext cx="3261946" cy="5517983"/>
            <a:chOff x="1652954" y="967153"/>
            <a:chExt cx="3261946" cy="5517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1652954" y="967153"/>
              <a:ext cx="3261946" cy="551798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325" y="2031033"/>
              <a:ext cx="2795955" cy="15562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444259" y="3937166"/>
              <a:ext cx="1732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고속도로 선택</a:t>
              </a:r>
              <a:endParaRPr lang="ko-KR" altLang="en-US" sz="1400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145322" y="4308237"/>
              <a:ext cx="2294793" cy="325316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4132383" y="4384228"/>
              <a:ext cx="202223" cy="16140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4259" y="1707867"/>
              <a:ext cx="1749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/>
                <a:t>LOGO</a:t>
              </a:r>
              <a:endParaRPr lang="ko-KR" altLang="en-US" sz="3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6192" y="4696847"/>
              <a:ext cx="2470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현재 고속도로를 선택해주세요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230208" y="942548"/>
            <a:ext cx="3261946" cy="5517983"/>
            <a:chOff x="7230208" y="942548"/>
            <a:chExt cx="3261946" cy="551798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7230208" y="942548"/>
              <a:ext cx="3261946" cy="5517983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7484225" y="1882140"/>
              <a:ext cx="2799632" cy="4131798"/>
              <a:chOff x="7478576" y="1555722"/>
              <a:chExt cx="2799632" cy="3673608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17"/>
              <a:stretch/>
            </p:blipFill>
            <p:spPr>
              <a:xfrm>
                <a:off x="7478576" y="1555722"/>
                <a:ext cx="2799632" cy="3673608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9677" y="2837923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6797" y="2550307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149" y="2202862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9077" y="3084166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5320" y="3273901"/>
                <a:ext cx="246243" cy="246243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7500338" y="1543586"/>
              <a:ext cx="1614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/>
                <a:t>경부 </a:t>
              </a:r>
              <a:r>
                <a:rPr lang="ko-KR" altLang="en-US" sz="1600" b="1" dirty="0" smtClean="0"/>
                <a:t>고속도로</a:t>
              </a:r>
              <a:endParaRPr lang="ko-KR" altLang="en-US" sz="1600" b="1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699721" y="1589268"/>
              <a:ext cx="492919" cy="237197"/>
            </a:xfrm>
            <a:prstGeom prst="roundRect">
              <a:avLst/>
            </a:prstGeom>
            <a:solidFill>
              <a:srgbClr val="4B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뒤로</a:t>
              </a:r>
              <a:endParaRPr lang="ko-KR" altLang="en-US" sz="10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474794"/>
            <a:ext cx="6096000" cy="24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 smtClean="0"/>
              <a:t>카테고리</a:t>
            </a:r>
            <a:r>
              <a:rPr lang="en-US" altLang="ko-KR" b="1" i="1" dirty="0"/>
              <a:t>2</a:t>
            </a:r>
            <a:r>
              <a:rPr lang="ko-KR" altLang="en-US" b="1" i="1" dirty="0" smtClean="0"/>
              <a:t> </a:t>
            </a:r>
            <a:r>
              <a:rPr lang="en-US" altLang="ko-KR" b="1" i="1" dirty="0"/>
              <a:t>: </a:t>
            </a:r>
            <a:r>
              <a:rPr lang="ko-KR" altLang="en-US" b="1" i="1" dirty="0" smtClean="0"/>
              <a:t>고속도로 별 휴게소 정보</a:t>
            </a:r>
            <a:endParaRPr lang="ko-KR" altLang="en-US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42392" y="4335221"/>
            <a:ext cx="179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x) </a:t>
            </a:r>
            <a:r>
              <a:rPr lang="ko-KR" altLang="en-US" sz="1200" dirty="0" smtClean="0"/>
              <a:t>경부고속도로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5291">
            <a:off x="4454905" y="3988492"/>
            <a:ext cx="696725" cy="63428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63625" y="3688890"/>
            <a:ext cx="130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자동완성</a:t>
            </a:r>
            <a:endParaRPr lang="en-US" altLang="ko-KR" b="1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ko-KR" altLang="en-US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4" y="3814619"/>
            <a:ext cx="233846" cy="26555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733" y="4028019"/>
            <a:ext cx="246243" cy="276956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4088146" y="5734923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312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52954" y="967153"/>
            <a:ext cx="3261946" cy="5517983"/>
            <a:chOff x="1652954" y="967153"/>
            <a:chExt cx="3261946" cy="5517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1652954" y="967153"/>
              <a:ext cx="3261946" cy="551798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325" y="2031033"/>
              <a:ext cx="2795955" cy="15562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444259" y="3884414"/>
              <a:ext cx="1732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출발지 선택</a:t>
              </a:r>
              <a:endParaRPr lang="ko-KR" altLang="en-US" sz="1400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145322" y="4211525"/>
              <a:ext cx="2294793" cy="325316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4259" y="1707867"/>
              <a:ext cx="1749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/>
                <a:t>LOGO</a:t>
              </a:r>
              <a:endParaRPr lang="ko-KR" altLang="en-US" sz="3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48607" y="5352694"/>
              <a:ext cx="2470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출발지와 목적지를 선택해주세요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7230208" y="942548"/>
            <a:ext cx="3261946" cy="551798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474794"/>
            <a:ext cx="6096000" cy="24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 smtClean="0"/>
              <a:t>카테고리</a:t>
            </a:r>
            <a:r>
              <a:rPr lang="en-US" altLang="ko-KR" b="1" i="1" dirty="0" smtClean="0"/>
              <a:t>3</a:t>
            </a:r>
            <a:r>
              <a:rPr lang="ko-KR" altLang="en-US" b="1" i="1" dirty="0" smtClean="0"/>
              <a:t> </a:t>
            </a:r>
            <a:r>
              <a:rPr lang="en-US" altLang="ko-KR" b="1" i="1" dirty="0"/>
              <a:t>: </a:t>
            </a:r>
            <a:r>
              <a:rPr lang="ko-KR" altLang="en-US" b="1" i="1" dirty="0" smtClean="0"/>
              <a:t>출발지</a:t>
            </a:r>
            <a:r>
              <a:rPr lang="en-US" altLang="ko-KR" b="1" i="1" dirty="0" smtClean="0"/>
              <a:t>&amp;</a:t>
            </a:r>
            <a:r>
              <a:rPr lang="ko-KR" altLang="en-US" b="1" i="1" dirty="0" smtClean="0"/>
              <a:t>도착지 경로 별 </a:t>
            </a:r>
            <a:r>
              <a:rPr lang="ko-KR" altLang="en-US" b="1" i="1" dirty="0"/>
              <a:t>휴게소 정보</a:t>
            </a:r>
            <a:endParaRPr lang="ko-KR" altLang="en-US" b="1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87" y="4260770"/>
            <a:ext cx="228601" cy="2286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44259" y="4644095"/>
            <a:ext cx="173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목적지 선택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45322" y="4971206"/>
            <a:ext cx="2294793" cy="3253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87" y="5012831"/>
            <a:ext cx="228601" cy="22860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7486883" y="1543586"/>
            <a:ext cx="2798394" cy="4468594"/>
            <a:chOff x="7486883" y="1543586"/>
            <a:chExt cx="2798394" cy="4468594"/>
          </a:xfrm>
        </p:grpSpPr>
        <p:sp>
          <p:nvSpPr>
            <p:cNvPr id="22" name="TextBox 21"/>
            <p:cNvSpPr txBox="1"/>
            <p:nvPr/>
          </p:nvSpPr>
          <p:spPr>
            <a:xfrm>
              <a:off x="7500338" y="1543586"/>
              <a:ext cx="1426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최단거리</a:t>
              </a:r>
              <a:endParaRPr lang="ko-KR" altLang="en-US" sz="1600" b="1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699721" y="1589268"/>
              <a:ext cx="492919" cy="237197"/>
            </a:xfrm>
            <a:prstGeom prst="roundRect">
              <a:avLst/>
            </a:prstGeom>
            <a:solidFill>
              <a:srgbClr val="4B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뒤로</a:t>
              </a:r>
              <a:endParaRPr lang="ko-KR" altLang="en-US" sz="10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4" t="42333" r="12485" b="19266"/>
            <a:stretch/>
          </p:blipFill>
          <p:spPr>
            <a:xfrm>
              <a:off x="7486884" y="1882140"/>
              <a:ext cx="2798393" cy="413004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7486883" y="1882140"/>
              <a:ext cx="2798393" cy="4130040"/>
            </a:xfrm>
            <a:prstGeom prst="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533" y="2613829"/>
              <a:ext cx="246243" cy="27304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133" y="2739745"/>
              <a:ext cx="246243" cy="27304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150" y="3012790"/>
              <a:ext cx="246243" cy="273045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241" y="3367806"/>
              <a:ext cx="246243" cy="27304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952" y="3674116"/>
              <a:ext cx="246243" cy="273045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60" y="4002828"/>
            <a:ext cx="233846" cy="2655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86883" y="5583115"/>
            <a:ext cx="1393348" cy="429065"/>
          </a:xfrm>
          <a:prstGeom prst="rect">
            <a:avLst/>
          </a:prstGeom>
          <a:solidFill>
            <a:srgbClr val="F6B8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sz="1400" b="1" dirty="0" smtClean="0"/>
              <a:t>최소 시간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8885622" y="5583115"/>
            <a:ext cx="1393348" cy="429065"/>
          </a:xfrm>
          <a:prstGeom prst="rect">
            <a:avLst/>
          </a:prstGeom>
          <a:solidFill>
            <a:srgbClr val="F6B8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sz="1400" b="1" dirty="0" smtClean="0"/>
              <a:t>최단 시간</a:t>
            </a:r>
            <a:endParaRPr lang="ko-KR" altLang="en-US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88146" y="5734923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234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52954" y="967153"/>
            <a:ext cx="3261946" cy="5517983"/>
            <a:chOff x="7230208" y="942548"/>
            <a:chExt cx="3261946" cy="551798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7230208" y="942548"/>
              <a:ext cx="3261946" cy="5517983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7484225" y="1882140"/>
              <a:ext cx="2799632" cy="4175760"/>
              <a:chOff x="7478576" y="1555722"/>
              <a:chExt cx="2799632" cy="371269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17"/>
              <a:stretch/>
            </p:blipFill>
            <p:spPr>
              <a:xfrm>
                <a:off x="7478576" y="1555722"/>
                <a:ext cx="2799632" cy="371269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9677" y="2837923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6797" y="2550307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149" y="2202862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9077" y="3084166"/>
                <a:ext cx="246243" cy="246243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5320" y="3273901"/>
                <a:ext cx="246243" cy="246243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7500338" y="1543586"/>
              <a:ext cx="1426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OO</a:t>
              </a:r>
              <a:r>
                <a:rPr lang="ko-KR" altLang="en-US" sz="1600" b="1" dirty="0" smtClean="0"/>
                <a:t> 고속도로</a:t>
              </a:r>
              <a:endParaRPr lang="ko-KR" altLang="en-US" sz="1600" b="1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99721" y="1589268"/>
              <a:ext cx="492919" cy="237197"/>
            </a:xfrm>
            <a:prstGeom prst="roundRect">
              <a:avLst/>
            </a:prstGeom>
            <a:solidFill>
              <a:srgbClr val="4B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뒤로</a:t>
              </a:r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906971" y="4914900"/>
            <a:ext cx="2799632" cy="1167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54066" y="4997903"/>
            <a:ext cx="25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CC </a:t>
            </a:r>
            <a:r>
              <a:rPr lang="ko-KR" altLang="en-US" sz="1400" b="1" dirty="0" smtClean="0"/>
              <a:t>휴게소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서울 방향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52579" y="5296692"/>
            <a:ext cx="2708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대한민국 </a:t>
            </a:r>
            <a:r>
              <a:rPr lang="ko-KR" altLang="en-US" sz="1100" dirty="0" err="1" smtClean="0"/>
              <a:t>구미광역시</a:t>
            </a:r>
            <a:r>
              <a:rPr lang="ko-KR" altLang="en-US" sz="1100" dirty="0" smtClean="0"/>
              <a:t> 구미고속도로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15995" y="5738492"/>
            <a:ext cx="492919" cy="237197"/>
          </a:xfrm>
          <a:prstGeom prst="roundRect">
            <a:avLst/>
          </a:prstGeom>
          <a:solidFill>
            <a:srgbClr val="F29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보기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12002" y="5738492"/>
            <a:ext cx="492919" cy="237197"/>
          </a:xfrm>
          <a:prstGeom prst="roundRect">
            <a:avLst/>
          </a:prstGeom>
          <a:solidFill>
            <a:srgbClr val="F29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0" y="474794"/>
            <a:ext cx="6096000" cy="24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 smtClean="0"/>
              <a:t>공통 </a:t>
            </a:r>
            <a:r>
              <a:rPr lang="en-US" altLang="ko-KR" b="1" i="1" dirty="0" smtClean="0"/>
              <a:t>: </a:t>
            </a:r>
            <a:r>
              <a:rPr lang="ko-KR" altLang="en-US" b="1" i="1" dirty="0" smtClean="0"/>
              <a:t>휴게소 </a:t>
            </a:r>
            <a:r>
              <a:rPr lang="ko-KR" altLang="en-US" b="1" i="1" dirty="0" smtClean="0"/>
              <a:t>클릭 화면</a:t>
            </a:r>
            <a:endParaRPr lang="ko-KR" altLang="en-US" b="1" i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0" t="58890" r="30775" b="26888"/>
          <a:stretch/>
        </p:blipFill>
        <p:spPr>
          <a:xfrm flipH="1">
            <a:off x="3694315" y="3144024"/>
            <a:ext cx="463714" cy="33620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943301" y="3050444"/>
            <a:ext cx="83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클릭</a:t>
            </a:r>
            <a:r>
              <a:rPr lang="en-US" altLang="ko-KR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!!</a:t>
            </a:r>
            <a:endParaRPr lang="ko-KR" altLang="en-US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05" y="3860097"/>
            <a:ext cx="233846" cy="26555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30208" y="942548"/>
            <a:ext cx="3515998" cy="5517983"/>
            <a:chOff x="7230208" y="942548"/>
            <a:chExt cx="3515998" cy="5517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6" t="9542" r="28772" b="10248"/>
            <a:stretch/>
          </p:blipFill>
          <p:spPr>
            <a:xfrm>
              <a:off x="7230208" y="942548"/>
              <a:ext cx="3261946" cy="5517983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505943" y="2420821"/>
              <a:ext cx="2797738" cy="592470"/>
              <a:chOff x="7480462" y="2054699"/>
              <a:chExt cx="2797738" cy="59247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480463" y="2054699"/>
                <a:ext cx="2797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CC</a:t>
                </a:r>
                <a:r>
                  <a:rPr lang="ko-KR" altLang="en-US" sz="1600" b="1" dirty="0" smtClean="0"/>
                  <a:t> 휴게소</a:t>
                </a:r>
                <a:r>
                  <a:rPr lang="en-US" altLang="ko-KR" sz="1600" b="1" dirty="0" smtClean="0"/>
                  <a:t>(</a:t>
                </a:r>
                <a:r>
                  <a:rPr lang="ko-KR" altLang="en-US" sz="1600" b="1" dirty="0" smtClean="0"/>
                  <a:t>서울 방향</a:t>
                </a:r>
                <a:r>
                  <a:rPr lang="en-US" altLang="ko-KR" sz="1600" b="1" dirty="0" smtClean="0"/>
                  <a:t>)</a:t>
                </a:r>
                <a:endParaRPr lang="ko-KR" altLang="en-US" sz="16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480462" y="2393253"/>
                <a:ext cx="27977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smtClean="0"/>
                  <a:t>주소 </a:t>
                </a:r>
                <a:r>
                  <a:rPr lang="en-US" altLang="ko-KR" sz="1050" dirty="0" smtClean="0"/>
                  <a:t>: </a:t>
                </a:r>
                <a:r>
                  <a:rPr lang="ko-KR" altLang="en-US" sz="1050" dirty="0" smtClean="0"/>
                  <a:t>대한민국 </a:t>
                </a:r>
                <a:r>
                  <a:rPr lang="ko-KR" altLang="en-US" sz="1050" dirty="0" err="1" smtClean="0"/>
                  <a:t>구미광역시</a:t>
                </a:r>
                <a:r>
                  <a:rPr lang="ko-KR" altLang="en-US" sz="1050" dirty="0" smtClean="0"/>
                  <a:t> 구미고속도로</a:t>
                </a:r>
                <a:endParaRPr lang="ko-KR" altLang="en-US" sz="1050" dirty="0"/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7563353" y="3174972"/>
              <a:ext cx="2628900" cy="0"/>
            </a:xfrm>
            <a:prstGeom prst="line">
              <a:avLst/>
            </a:prstGeom>
            <a:ln w="28575">
              <a:solidFill>
                <a:srgbClr val="F293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7478925" y="1914268"/>
              <a:ext cx="2797737" cy="373581"/>
              <a:chOff x="7480462" y="1568191"/>
              <a:chExt cx="2797737" cy="3735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7480462" y="1568191"/>
                <a:ext cx="712175" cy="373478"/>
              </a:xfrm>
              <a:prstGeom prst="rect">
                <a:avLst/>
              </a:prstGeom>
              <a:solidFill>
                <a:srgbClr val="F293A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bg1"/>
                    </a:solidFill>
                  </a:rPr>
                  <a:t>기본</a:t>
                </a:r>
                <a:endParaRPr lang="en-US" altLang="ko-KR" sz="105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50" dirty="0" smtClean="0">
                    <a:solidFill>
                      <a:schemeClr val="bg1"/>
                    </a:solidFill>
                  </a:rPr>
                  <a:t>정보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192637" y="1568294"/>
                <a:ext cx="712175" cy="373478"/>
              </a:xfrm>
              <a:prstGeom prst="rect">
                <a:avLst/>
              </a:prstGeom>
              <a:solidFill>
                <a:srgbClr val="F293A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bg1"/>
                    </a:solidFill>
                  </a:rPr>
                  <a:t>먹거리</a:t>
                </a:r>
                <a:endParaRPr lang="en-US" altLang="ko-KR" sz="105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50" dirty="0" smtClean="0">
                    <a:solidFill>
                      <a:schemeClr val="bg1"/>
                    </a:solidFill>
                  </a:rPr>
                  <a:t>정보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8904812" y="1568294"/>
                <a:ext cx="712175" cy="373478"/>
              </a:xfrm>
              <a:prstGeom prst="rect">
                <a:avLst/>
              </a:prstGeom>
              <a:solidFill>
                <a:srgbClr val="F293A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bg1"/>
                    </a:solidFill>
                  </a:rPr>
                  <a:t>편의</a:t>
                </a:r>
                <a:endParaRPr lang="en-US" altLang="ko-KR" sz="105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50" dirty="0" smtClean="0">
                    <a:solidFill>
                      <a:schemeClr val="bg1"/>
                    </a:solidFill>
                  </a:rPr>
                  <a:t>시설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616987" y="1568294"/>
                <a:ext cx="661212" cy="373478"/>
              </a:xfrm>
              <a:prstGeom prst="rect">
                <a:avLst/>
              </a:prstGeom>
              <a:solidFill>
                <a:srgbClr val="F293A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bg1"/>
                    </a:solidFill>
                  </a:rPr>
                  <a:t>후기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>
              <a:off x="7580928" y="4707697"/>
              <a:ext cx="2628900" cy="0"/>
            </a:xfrm>
            <a:prstGeom prst="line">
              <a:avLst/>
            </a:prstGeom>
            <a:ln w="28575">
              <a:solidFill>
                <a:srgbClr val="F293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7496510" y="3198275"/>
              <a:ext cx="2823784" cy="1375843"/>
              <a:chOff x="7479896" y="4362649"/>
              <a:chExt cx="2823784" cy="137584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505943" y="4362649"/>
                <a:ext cx="2797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ex-Food 24</a:t>
                </a:r>
                <a:endParaRPr lang="ko-KR" altLang="en-US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79896" y="4628593"/>
                <a:ext cx="27977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smtClean="0"/>
                  <a:t>교통도로공사에서 선정한 메뉴는 </a:t>
                </a:r>
                <a:r>
                  <a:rPr lang="en-US" altLang="ko-KR" sz="1050" dirty="0" smtClean="0"/>
                  <a:t>!</a:t>
                </a:r>
                <a:endParaRPr lang="ko-KR" altLang="en-US" sz="1050" dirty="0"/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8279" y="4915084"/>
                <a:ext cx="1232704" cy="823408"/>
              </a:xfrm>
              <a:prstGeom prst="rect">
                <a:avLst/>
              </a:prstGeom>
            </p:spPr>
          </p:pic>
        </p:grpSp>
        <p:grpSp>
          <p:nvGrpSpPr>
            <p:cNvPr id="74" name="그룹 73"/>
            <p:cNvGrpSpPr/>
            <p:nvPr/>
          </p:nvGrpSpPr>
          <p:grpSpPr>
            <a:xfrm>
              <a:off x="7496510" y="4775003"/>
              <a:ext cx="3249696" cy="1354452"/>
              <a:chOff x="1901407" y="2174965"/>
              <a:chExt cx="3249696" cy="135445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1901407" y="2174965"/>
                <a:ext cx="2797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/>
                  <a:t>매출 </a:t>
                </a:r>
                <a:r>
                  <a:rPr lang="en-US" altLang="ko-KR" sz="1200" b="1" dirty="0" smtClean="0"/>
                  <a:t>Top5 </a:t>
                </a:r>
                <a:endParaRPr lang="ko-KR" altLang="en-US" sz="12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901407" y="2462724"/>
                <a:ext cx="27977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smtClean="0"/>
                  <a:t>이 휴게소의 매출 </a:t>
                </a:r>
                <a:r>
                  <a:rPr lang="en-US" altLang="ko-KR" sz="1050" dirty="0" smtClean="0"/>
                  <a:t>Top5</a:t>
                </a:r>
                <a:r>
                  <a:rPr lang="ko-KR" altLang="en-US" sz="1050" dirty="0" smtClean="0"/>
                  <a:t>는 </a:t>
                </a:r>
                <a:r>
                  <a:rPr lang="en-US" altLang="ko-KR" sz="1050" dirty="0" smtClean="0"/>
                  <a:t>!</a:t>
                </a:r>
                <a:endParaRPr lang="ko-KR" altLang="en-US" sz="1050" dirty="0"/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1077" y="2744946"/>
                <a:ext cx="1261623" cy="784471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7811" y="2745883"/>
                <a:ext cx="813292" cy="783533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498" y="2744945"/>
                <a:ext cx="667514" cy="784471"/>
              </a:xfrm>
              <a:prstGeom prst="rect">
                <a:avLst/>
              </a:prstGeom>
            </p:spPr>
          </p:pic>
        </p:grpSp>
        <p:sp>
          <p:nvSpPr>
            <p:cNvPr id="83" name="모서리가 둥근 직사각형 82"/>
            <p:cNvSpPr/>
            <p:nvPr/>
          </p:nvSpPr>
          <p:spPr>
            <a:xfrm>
              <a:off x="9699721" y="1589268"/>
              <a:ext cx="492919" cy="237197"/>
            </a:xfrm>
            <a:prstGeom prst="roundRect">
              <a:avLst/>
            </a:prstGeom>
            <a:solidFill>
              <a:srgbClr val="4B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뒤로</a:t>
              </a:r>
              <a:endParaRPr lang="ko-KR" altLang="en-US" sz="1000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7579760" y="1589268"/>
              <a:ext cx="492919" cy="237197"/>
            </a:xfrm>
            <a:prstGeom prst="roundRect">
              <a:avLst/>
            </a:prstGeom>
            <a:solidFill>
              <a:srgbClr val="4B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홈</a:t>
              </a:r>
              <a:endParaRPr lang="ko-KR" altLang="en-US" sz="1000" dirty="0"/>
            </a:p>
          </p:txBody>
        </p:sp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14700" r="62151" b="58926"/>
          <a:stretch/>
        </p:blipFill>
        <p:spPr>
          <a:xfrm rot="13637090">
            <a:off x="7074818" y="5155847"/>
            <a:ext cx="696755" cy="39295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012616" y="4268508"/>
            <a:ext cx="130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Drag</a:t>
            </a:r>
          </a:p>
          <a:p>
            <a:pPr algn="ctr"/>
            <a:r>
              <a:rPr lang="en-US" altLang="ko-KR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o</a:t>
            </a:r>
            <a:r>
              <a:rPr lang="en-US" altLang="ko-KR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</a:t>
            </a:r>
          </a:p>
          <a:p>
            <a:pPr algn="ctr"/>
            <a:r>
              <a:rPr lang="en-US" altLang="ko-KR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Carousel</a:t>
            </a:r>
            <a:endParaRPr lang="ko-KR" altLang="en-US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59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1652954" y="967152"/>
            <a:ext cx="3261946" cy="551798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976181" y="3964507"/>
            <a:ext cx="2628900" cy="0"/>
          </a:xfrm>
          <a:prstGeom prst="line">
            <a:avLst/>
          </a:prstGeom>
          <a:ln w="28575">
            <a:solidFill>
              <a:srgbClr val="F293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901671" y="1938872"/>
            <a:ext cx="2797737" cy="373581"/>
            <a:chOff x="7480462" y="1568191"/>
            <a:chExt cx="2797737" cy="373581"/>
          </a:xfrm>
        </p:grpSpPr>
        <p:sp>
          <p:nvSpPr>
            <p:cNvPr id="10" name="직사각형 9"/>
            <p:cNvSpPr/>
            <p:nvPr/>
          </p:nvSpPr>
          <p:spPr>
            <a:xfrm>
              <a:off x="7480462" y="1568191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기본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정보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2637" y="1568294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먹거리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정보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904812" y="1568294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편의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시설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616987" y="1568294"/>
              <a:ext cx="661212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후기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1986486" y="5418100"/>
            <a:ext cx="2628900" cy="0"/>
          </a:xfrm>
          <a:prstGeom prst="line">
            <a:avLst/>
          </a:prstGeom>
          <a:ln w="28575">
            <a:solidFill>
              <a:srgbClr val="F293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901671" y="2479979"/>
            <a:ext cx="2823784" cy="1375843"/>
            <a:chOff x="7479896" y="4362649"/>
            <a:chExt cx="2823784" cy="1375843"/>
          </a:xfrm>
        </p:grpSpPr>
        <p:sp>
          <p:nvSpPr>
            <p:cNvPr id="16" name="TextBox 15"/>
            <p:cNvSpPr txBox="1"/>
            <p:nvPr/>
          </p:nvSpPr>
          <p:spPr>
            <a:xfrm>
              <a:off x="7505943" y="4362649"/>
              <a:ext cx="2797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대표메뉴</a:t>
              </a:r>
              <a:endParaRPr lang="ko-KR" altLang="en-US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79896" y="4628593"/>
              <a:ext cx="27977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이 휴게소 대표 메뉴는 </a:t>
              </a:r>
              <a:r>
                <a:rPr lang="en-US" altLang="ko-KR" sz="1050" dirty="0" smtClean="0"/>
                <a:t>!</a:t>
              </a:r>
              <a:endParaRPr lang="ko-KR" altLang="en-US" sz="1050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279" y="4915084"/>
              <a:ext cx="1232704" cy="823408"/>
            </a:xfrm>
            <a:prstGeom prst="rect">
              <a:avLst/>
            </a:prstGeom>
          </p:spPr>
        </p:pic>
      </p:grpSp>
      <p:sp>
        <p:nvSpPr>
          <p:cNvPr id="25" name="모서리가 둥근 직사각형 24"/>
          <p:cNvSpPr/>
          <p:nvPr/>
        </p:nvSpPr>
        <p:spPr>
          <a:xfrm>
            <a:off x="4122467" y="1613872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</a:t>
            </a:r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02506" y="1613872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홈</a:t>
            </a:r>
            <a:endParaRPr lang="ko-KR" altLang="en-US" sz="1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927718" y="4103517"/>
            <a:ext cx="2806535" cy="747230"/>
            <a:chOff x="7478662" y="2897882"/>
            <a:chExt cx="2806535" cy="747230"/>
          </a:xfrm>
        </p:grpSpPr>
        <p:sp>
          <p:nvSpPr>
            <p:cNvPr id="30" name="TextBox 29"/>
            <p:cNvSpPr txBox="1"/>
            <p:nvPr/>
          </p:nvSpPr>
          <p:spPr>
            <a:xfrm>
              <a:off x="7487460" y="2897882"/>
              <a:ext cx="2797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영업시간</a:t>
              </a:r>
              <a:endParaRPr lang="ko-KR" alt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80461" y="3184276"/>
              <a:ext cx="27977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식당가</a:t>
              </a: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: 08 : 00 am – 10 : 00 pm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78662" y="3391196"/>
              <a:ext cx="27977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스낵코너</a:t>
              </a: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: 08 : 00 am – 08 : 00 pm</a:t>
              </a:r>
              <a:endParaRPr lang="ko-KR" altLang="en-US" sz="1050" dirty="0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7230208" y="942548"/>
            <a:ext cx="3261946" cy="5517983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7478925" y="1914268"/>
            <a:ext cx="2797737" cy="373581"/>
            <a:chOff x="7480462" y="1568191"/>
            <a:chExt cx="2797737" cy="373581"/>
          </a:xfrm>
        </p:grpSpPr>
        <p:sp>
          <p:nvSpPr>
            <p:cNvPr id="53" name="직사각형 52"/>
            <p:cNvSpPr/>
            <p:nvPr/>
          </p:nvSpPr>
          <p:spPr>
            <a:xfrm>
              <a:off x="7480462" y="1568191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기본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정보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192637" y="1568294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먹거리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정보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904812" y="1568294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편의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시설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616987" y="1568294"/>
              <a:ext cx="661212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후기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9699721" y="1589268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79760" y="1589268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홈</a:t>
            </a:r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022268" y="4929175"/>
            <a:ext cx="2505770" cy="3109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메뉴 보러 </a:t>
            </a:r>
            <a:r>
              <a:rPr lang="en-US" altLang="ko-KR" sz="1200" dirty="0" smtClean="0">
                <a:solidFill>
                  <a:schemeClr val="tx1"/>
                </a:solidFill>
              </a:rPr>
              <a:t>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36516" y="5572239"/>
            <a:ext cx="279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편의시설</a:t>
            </a:r>
            <a:endParaRPr lang="ko-KR" altLang="en-US" sz="1200" b="1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8641">
            <a:off x="4609932" y="3573752"/>
            <a:ext cx="2813539" cy="123069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0" y="474794"/>
            <a:ext cx="6096000" cy="24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 smtClean="0"/>
              <a:t>공통 </a:t>
            </a:r>
            <a:r>
              <a:rPr lang="en-US" altLang="ko-KR" b="1" i="1" dirty="0" smtClean="0"/>
              <a:t>: </a:t>
            </a:r>
            <a:r>
              <a:rPr lang="ko-KR" altLang="en-US" b="1" i="1" dirty="0" smtClean="0"/>
              <a:t>휴게소 </a:t>
            </a:r>
            <a:r>
              <a:rPr lang="ko-KR" altLang="en-US" b="1" i="1" dirty="0" smtClean="0"/>
              <a:t>정보 </a:t>
            </a:r>
            <a:r>
              <a:rPr lang="ko-KR" altLang="en-US" b="1" i="1" dirty="0" smtClean="0"/>
              <a:t>화면</a:t>
            </a:r>
            <a:endParaRPr lang="ko-KR" altLang="en-US" b="1" i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7649308" y="2918608"/>
            <a:ext cx="2503216" cy="286233"/>
            <a:chOff x="7649308" y="2549328"/>
            <a:chExt cx="2503216" cy="286233"/>
          </a:xfrm>
        </p:grpSpPr>
        <p:sp>
          <p:nvSpPr>
            <p:cNvPr id="67" name="TextBox 66"/>
            <p:cNvSpPr txBox="1"/>
            <p:nvPr/>
          </p:nvSpPr>
          <p:spPr>
            <a:xfrm>
              <a:off x="7649308" y="2558562"/>
              <a:ext cx="90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제육덮밥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246917" y="2549328"/>
              <a:ext cx="90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\ 9,000</a:t>
              </a:r>
              <a:endParaRPr lang="ko-KR" altLang="en-US" sz="12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37223" y="3204841"/>
            <a:ext cx="2503216" cy="286233"/>
            <a:chOff x="7649308" y="2549328"/>
            <a:chExt cx="2503216" cy="286233"/>
          </a:xfrm>
        </p:grpSpPr>
        <p:sp>
          <p:nvSpPr>
            <p:cNvPr id="71" name="TextBox 70"/>
            <p:cNvSpPr txBox="1"/>
            <p:nvPr/>
          </p:nvSpPr>
          <p:spPr>
            <a:xfrm>
              <a:off x="7649308" y="2558562"/>
              <a:ext cx="1002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오징어덮밥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46917" y="2549328"/>
              <a:ext cx="90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\ 10,000</a:t>
              </a:r>
              <a:endParaRPr lang="ko-KR" altLang="en-US" sz="12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658138" y="3512047"/>
            <a:ext cx="2503216" cy="286233"/>
            <a:chOff x="7649308" y="2549328"/>
            <a:chExt cx="2503216" cy="286233"/>
          </a:xfrm>
        </p:grpSpPr>
        <p:sp>
          <p:nvSpPr>
            <p:cNvPr id="74" name="TextBox 73"/>
            <p:cNvSpPr txBox="1"/>
            <p:nvPr/>
          </p:nvSpPr>
          <p:spPr>
            <a:xfrm>
              <a:off x="7649308" y="2558562"/>
              <a:ext cx="1002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라면</a:t>
              </a:r>
              <a:endParaRPr lang="ko-KR" alt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46917" y="2549328"/>
              <a:ext cx="90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\ 5,000</a:t>
              </a:r>
              <a:endParaRPr lang="ko-KR" altLang="en-US" sz="12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49346" y="3820654"/>
            <a:ext cx="2503216" cy="286233"/>
            <a:chOff x="7649308" y="2549328"/>
            <a:chExt cx="2503216" cy="286233"/>
          </a:xfrm>
        </p:grpSpPr>
        <p:sp>
          <p:nvSpPr>
            <p:cNvPr id="77" name="TextBox 76"/>
            <p:cNvSpPr txBox="1"/>
            <p:nvPr/>
          </p:nvSpPr>
          <p:spPr>
            <a:xfrm>
              <a:off x="7649308" y="2558562"/>
              <a:ext cx="1002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떡라면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246917" y="2549328"/>
              <a:ext cx="90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\ 5,500</a:t>
              </a:r>
              <a:endParaRPr lang="ko-KR" altLang="en-US" sz="12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637223" y="4122375"/>
            <a:ext cx="2503216" cy="286233"/>
            <a:chOff x="7649308" y="2549328"/>
            <a:chExt cx="2503216" cy="286233"/>
          </a:xfrm>
        </p:grpSpPr>
        <p:sp>
          <p:nvSpPr>
            <p:cNvPr id="80" name="TextBox 79"/>
            <p:cNvSpPr txBox="1"/>
            <p:nvPr/>
          </p:nvSpPr>
          <p:spPr>
            <a:xfrm>
              <a:off x="7649308" y="2558562"/>
              <a:ext cx="1002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충무김밥</a:t>
              </a:r>
              <a:endParaRPr lang="ko-KR" alt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246917" y="2549328"/>
              <a:ext cx="90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\ 7,000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649308" y="4438218"/>
            <a:ext cx="2503216" cy="286233"/>
            <a:chOff x="7649308" y="2549328"/>
            <a:chExt cx="2503216" cy="286233"/>
          </a:xfrm>
        </p:grpSpPr>
        <p:sp>
          <p:nvSpPr>
            <p:cNvPr id="83" name="TextBox 82"/>
            <p:cNvSpPr txBox="1"/>
            <p:nvPr/>
          </p:nvSpPr>
          <p:spPr>
            <a:xfrm>
              <a:off x="7649308" y="2558562"/>
              <a:ext cx="1002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돈가스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46917" y="2549328"/>
              <a:ext cx="905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\ 9,000</a:t>
              </a:r>
              <a:endParaRPr lang="ko-KR" altLang="en-US" sz="12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543465" y="2483186"/>
            <a:ext cx="279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메뉴 및 가격 정보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1339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1652954" y="968924"/>
            <a:ext cx="3261946" cy="551798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11324" y="2464736"/>
            <a:ext cx="3695378" cy="1028788"/>
            <a:chOff x="1919285" y="4186085"/>
            <a:chExt cx="3695378" cy="1028788"/>
          </a:xfrm>
        </p:grpSpPr>
        <p:sp>
          <p:nvSpPr>
            <p:cNvPr id="41" name="TextBox 40"/>
            <p:cNvSpPr txBox="1"/>
            <p:nvPr/>
          </p:nvSpPr>
          <p:spPr>
            <a:xfrm>
              <a:off x="1919285" y="4186085"/>
              <a:ext cx="2797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편의시설</a:t>
              </a:r>
              <a:endParaRPr lang="ko-KR" altLang="en-US" sz="1200" b="1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900" y="4502934"/>
              <a:ext cx="699763" cy="699763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527" y="4508105"/>
              <a:ext cx="699763" cy="699763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>
              <a:off x="2058081" y="4515110"/>
              <a:ext cx="699763" cy="699763"/>
              <a:chOff x="5178669" y="476917"/>
              <a:chExt cx="791308" cy="791308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178669" y="476917"/>
                <a:ext cx="791308" cy="79130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594" y="641999"/>
                <a:ext cx="439455" cy="439455"/>
              </a:xfrm>
              <a:prstGeom prst="rect">
                <a:avLst/>
              </a:prstGeom>
            </p:spPr>
          </p:pic>
        </p:grpSp>
        <p:grpSp>
          <p:nvGrpSpPr>
            <p:cNvPr id="49" name="그룹 48"/>
            <p:cNvGrpSpPr/>
            <p:nvPr/>
          </p:nvGrpSpPr>
          <p:grpSpPr>
            <a:xfrm>
              <a:off x="2950417" y="4508105"/>
              <a:ext cx="694592" cy="694592"/>
              <a:chOff x="5161085" y="861726"/>
              <a:chExt cx="694592" cy="694592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5161085" y="861726"/>
                <a:ext cx="694592" cy="694592"/>
              </a:xfrm>
              <a:prstGeom prst="ellipse">
                <a:avLst/>
              </a:prstGeom>
              <a:solidFill>
                <a:srgbClr val="F6B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0864" y="931505"/>
                <a:ext cx="555033" cy="555033"/>
              </a:xfrm>
              <a:prstGeom prst="rect">
                <a:avLst/>
              </a:prstGeom>
            </p:spPr>
          </p:pic>
        </p:grpSp>
      </p:grpSp>
      <p:cxnSp>
        <p:nvCxnSpPr>
          <p:cNvPr id="50" name="직선 연결선 49"/>
          <p:cNvCxnSpPr/>
          <p:nvPr/>
        </p:nvCxnSpPr>
        <p:spPr>
          <a:xfrm>
            <a:off x="1974373" y="3710648"/>
            <a:ext cx="2628900" cy="0"/>
          </a:xfrm>
          <a:prstGeom prst="line">
            <a:avLst/>
          </a:prstGeom>
          <a:ln w="28575">
            <a:solidFill>
              <a:srgbClr val="F293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0" y="474794"/>
            <a:ext cx="6096000" cy="246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 smtClean="0"/>
              <a:t>공통 </a:t>
            </a:r>
            <a:r>
              <a:rPr lang="en-US" altLang="ko-KR" b="1" i="1" dirty="0" smtClean="0"/>
              <a:t>: </a:t>
            </a:r>
            <a:r>
              <a:rPr lang="ko-KR" altLang="en-US" b="1" i="1" dirty="0" smtClean="0"/>
              <a:t>휴게소 정보 </a:t>
            </a:r>
            <a:r>
              <a:rPr lang="ko-KR" altLang="en-US" b="1" i="1" dirty="0" smtClean="0"/>
              <a:t>화면</a:t>
            </a:r>
            <a:endParaRPr lang="ko-KR" altLang="en-US" b="1" i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893174" y="3795560"/>
            <a:ext cx="2815887" cy="2367494"/>
            <a:chOff x="4339234" y="3345620"/>
            <a:chExt cx="2815887" cy="2367494"/>
          </a:xfrm>
        </p:grpSpPr>
        <p:sp>
          <p:nvSpPr>
            <p:cNvPr id="54" name="TextBox 53"/>
            <p:cNvSpPr txBox="1"/>
            <p:nvPr/>
          </p:nvSpPr>
          <p:spPr>
            <a:xfrm>
              <a:off x="4357384" y="3345620"/>
              <a:ext cx="2797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후기</a:t>
              </a:r>
              <a:endParaRPr lang="ko-KR" altLang="en-US" sz="12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39234" y="3633380"/>
              <a:ext cx="27977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한줄평을</a:t>
              </a:r>
              <a:r>
                <a:rPr lang="ko-KR" altLang="en-US" sz="1050" dirty="0" smtClean="0"/>
                <a:t> 기다립니다 </a:t>
              </a:r>
              <a:r>
                <a:rPr lang="en-US" altLang="ko-KR" sz="1050" dirty="0" smtClean="0"/>
                <a:t>!</a:t>
              </a:r>
              <a:endParaRPr lang="ko-KR" altLang="en-US" sz="1050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459645" y="3963981"/>
              <a:ext cx="2097607" cy="3068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입력해 주세요</a:t>
              </a:r>
              <a:r>
                <a:rPr lang="en-US" altLang="ko-KR" sz="11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6618799" y="3963981"/>
              <a:ext cx="430823" cy="306839"/>
              <a:chOff x="9741877" y="2793325"/>
              <a:chExt cx="430823" cy="306839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9741877" y="2793325"/>
                <a:ext cx="430823" cy="306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7890" y="2827664"/>
                <a:ext cx="255089" cy="255089"/>
              </a:xfrm>
              <a:prstGeom prst="rect">
                <a:avLst/>
              </a:prstGeom>
            </p:spPr>
          </p:pic>
        </p:grpSp>
        <p:sp>
          <p:nvSpPr>
            <p:cNvPr id="63" name="모서리가 둥근 직사각형 62"/>
            <p:cNvSpPr/>
            <p:nvPr/>
          </p:nvSpPr>
          <p:spPr>
            <a:xfrm>
              <a:off x="4459645" y="4360862"/>
              <a:ext cx="2589977" cy="3924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9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자판기 커피 맛집입니다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^^</a:t>
              </a:r>
            </a:p>
            <a:p>
              <a:pPr algn="r"/>
              <a:r>
                <a:rPr lang="en-US" altLang="ko-KR" sz="900" dirty="0" err="1" smtClean="0">
                  <a:solidFill>
                    <a:schemeClr val="tx1"/>
                  </a:solidFill>
                </a:rPr>
                <a:t>coolguy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| 2020. 10. 06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459644" y="4843319"/>
              <a:ext cx="2589977" cy="3924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9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호텔 화장실 급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ㄷㄷ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급했어요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| 2020. 09. 18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458542" y="5320699"/>
              <a:ext cx="2589977" cy="392415"/>
              <a:chOff x="7581620" y="4668783"/>
              <a:chExt cx="2589977" cy="392415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7581620" y="4668783"/>
                <a:ext cx="2589977" cy="3924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29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공기가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왜이렇게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좋죠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algn="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산악인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 | 2020. 08. 30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7581620" y="4668783"/>
                <a:ext cx="2589977" cy="392415"/>
              </a:xfrm>
              <a:prstGeom prst="round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rgbClr val="F29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0274" y="4741698"/>
                <a:ext cx="261812" cy="261812"/>
              </a:xfrm>
              <a:prstGeom prst="rect">
                <a:avLst/>
              </a:prstGeom>
            </p:spPr>
          </p:pic>
        </p:grpSp>
      </p:grpSp>
      <p:grpSp>
        <p:nvGrpSpPr>
          <p:cNvPr id="94" name="그룹 93"/>
          <p:cNvGrpSpPr/>
          <p:nvPr/>
        </p:nvGrpSpPr>
        <p:grpSpPr>
          <a:xfrm>
            <a:off x="1901671" y="1938872"/>
            <a:ext cx="2797737" cy="373581"/>
            <a:chOff x="7480462" y="1568191"/>
            <a:chExt cx="2797737" cy="373581"/>
          </a:xfrm>
        </p:grpSpPr>
        <p:sp>
          <p:nvSpPr>
            <p:cNvPr id="95" name="직사각형 94"/>
            <p:cNvSpPr/>
            <p:nvPr/>
          </p:nvSpPr>
          <p:spPr>
            <a:xfrm>
              <a:off x="7480462" y="1568191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기본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정보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2637" y="1568294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먹거리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정보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904812" y="1568294"/>
              <a:ext cx="712175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편의</a:t>
              </a:r>
              <a:endParaRPr lang="en-US" altLang="ko-KR" sz="105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시설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616987" y="1568294"/>
              <a:ext cx="661212" cy="373478"/>
            </a:xfrm>
            <a:prstGeom prst="rect">
              <a:avLst/>
            </a:prstGeom>
            <a:solidFill>
              <a:srgbClr val="F293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후기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4122467" y="1613872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002506" y="1613872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홈</a:t>
            </a:r>
            <a:endParaRPr lang="ko-KR" altLang="en-US" sz="1000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68226">
            <a:off x="4063693" y="3113426"/>
            <a:ext cx="1675040" cy="321277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251537" y="4360678"/>
            <a:ext cx="148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작성자만</a:t>
            </a:r>
            <a:endParaRPr lang="en-US" altLang="ko-KR" b="1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삭제 가능</a:t>
            </a:r>
            <a:endParaRPr lang="ko-KR" altLang="en-US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88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7230208" y="942548"/>
            <a:ext cx="3261946" cy="55179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9542" r="28772" b="10248"/>
          <a:stretch/>
        </p:blipFill>
        <p:spPr>
          <a:xfrm>
            <a:off x="1652954" y="967153"/>
            <a:ext cx="3261946" cy="55179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3618033"/>
            <a:ext cx="2025115" cy="24080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55" y="1925514"/>
            <a:ext cx="3701949" cy="33850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5" y="1798799"/>
            <a:ext cx="1234547" cy="12345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0" t="58890" r="30775" b="26888"/>
          <a:stretch/>
        </p:blipFill>
        <p:spPr>
          <a:xfrm>
            <a:off x="831682" y="2989385"/>
            <a:ext cx="1072663" cy="8792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84" y="1045869"/>
            <a:ext cx="3700372" cy="37003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48529" r="71432" b="24622"/>
          <a:stretch/>
        </p:blipFill>
        <p:spPr>
          <a:xfrm>
            <a:off x="741157" y="4183344"/>
            <a:ext cx="1002323" cy="9935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14700" r="62151" b="58926"/>
          <a:stretch/>
        </p:blipFill>
        <p:spPr>
          <a:xfrm>
            <a:off x="395654" y="545123"/>
            <a:ext cx="1266092" cy="97594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785560" y="54948"/>
            <a:ext cx="2505809" cy="1085866"/>
            <a:chOff x="7643446" y="1912311"/>
            <a:chExt cx="2505809" cy="108586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643447" y="1912311"/>
              <a:ext cx="2505807" cy="1085866"/>
            </a:xfrm>
            <a:prstGeom prst="roundRect">
              <a:avLst>
                <a:gd name="adj" fmla="val 1021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43447" y="1973349"/>
              <a:ext cx="2505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AA </a:t>
              </a:r>
              <a:r>
                <a:rPr lang="ko-KR" altLang="en-US" sz="1400" b="1" dirty="0" smtClean="0"/>
                <a:t>휴게소</a:t>
              </a:r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서울 방향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3447" y="2247236"/>
              <a:ext cx="24237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대한민국 경기도 구미고속도로</a:t>
              </a:r>
              <a:endParaRPr lang="ko-KR" altLang="en-US" sz="11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574273" y="2643258"/>
              <a:ext cx="492919" cy="237197"/>
            </a:xfrm>
            <a:prstGeom prst="roundRect">
              <a:avLst/>
            </a:prstGeom>
            <a:solidFill>
              <a:srgbClr val="F29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보기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43446" y="2659622"/>
              <a:ext cx="1349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다음 휴게소</a:t>
              </a:r>
              <a:endParaRPr lang="ko-KR" altLang="en-US" sz="1000" dirty="0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9699721" y="1589268"/>
            <a:ext cx="492919" cy="237197"/>
          </a:xfrm>
          <a:prstGeom prst="roundRect">
            <a:avLst/>
          </a:prstGeom>
          <a:solidFill>
            <a:srgbClr val="4B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529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328</Words>
  <Application>Microsoft Office PowerPoint</Application>
  <PresentationFormat>와이드스크린</PresentationFormat>
  <Paragraphs>151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39</cp:revision>
  <dcterms:created xsi:type="dcterms:W3CDTF">2020-10-20T14:15:33Z</dcterms:created>
  <dcterms:modified xsi:type="dcterms:W3CDTF">2020-10-22T08:24:14Z</dcterms:modified>
</cp:coreProperties>
</file>