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0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0634-3523-5143-9109-DF5412CE3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Different Neighborhoods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BE10-D43B-DA4B-98C1-6AE77651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Capstone</a:t>
            </a:r>
          </a:p>
        </p:txBody>
      </p:sp>
    </p:spTree>
    <p:extLst>
      <p:ext uri="{BB962C8B-B14F-4D97-AF65-F5344CB8AC3E}">
        <p14:creationId xmlns:p14="http://schemas.microsoft.com/office/powerpoint/2010/main" val="7020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E9A8-90F5-7544-8874-56BDEE8F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E59F-9A1C-7E43-A05D-5629F837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neighborhood in Toronto for a large, family-oriented company to expand to?</a:t>
            </a:r>
          </a:p>
        </p:txBody>
      </p:sp>
    </p:spTree>
    <p:extLst>
      <p:ext uri="{BB962C8B-B14F-4D97-AF65-F5344CB8AC3E}">
        <p14:creationId xmlns:p14="http://schemas.microsoft.com/office/powerpoint/2010/main" val="250075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44E6-81DD-6643-A920-5E33F11E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5F12-B3AC-F546-AF95-38DFABB2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data provided by Wikipedia to find a succinct list of neighborhoods in Toronto</a:t>
            </a:r>
          </a:p>
          <a:p>
            <a:r>
              <a:rPr lang="en-US" dirty="0"/>
              <a:t>Use the Foursquare API to determine the most common venues in all neighborhoods in Toronto</a:t>
            </a:r>
          </a:p>
          <a:p>
            <a:r>
              <a:rPr lang="en-US" dirty="0"/>
              <a:t>Analyze the data provided by Foursquare API to determine which neighborhood is best fit for the company and its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8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40D7-914E-0144-86AF-7A6C5976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Neighborhood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01681-4953-5D4A-9BD4-A30176DA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307833"/>
            <a:ext cx="6281738" cy="4239159"/>
          </a:xfrm>
        </p:spPr>
      </p:pic>
    </p:spTree>
    <p:extLst>
      <p:ext uri="{BB962C8B-B14F-4D97-AF65-F5344CB8AC3E}">
        <p14:creationId xmlns:p14="http://schemas.microsoft.com/office/powerpoint/2010/main" val="322530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98AF-996B-BC49-AFCD-1A689C5F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Toronto </a:t>
            </a:r>
            <a:r>
              <a:rPr lang="en-US" dirty="0" err="1"/>
              <a:t>Neighbhorhoods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8BC6-7C1B-1F4E-8498-E08D76BF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has 38 different neighborhoods</a:t>
            </a:r>
          </a:p>
          <a:p>
            <a:r>
              <a:rPr lang="en-US" dirty="0"/>
              <a:t>There are 237 different types of venues in the 38 neighborhoods</a:t>
            </a:r>
          </a:p>
          <a:p>
            <a:r>
              <a:rPr lang="en-US" dirty="0"/>
              <a:t>The most common venues are coffee shops, cafes, and restaurants</a:t>
            </a:r>
          </a:p>
          <a:p>
            <a:r>
              <a:rPr lang="en-US" dirty="0"/>
              <a:t>Some neighborhoods are residential, some are touristy, and some are industrial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F0BA-A9DB-A346-958E-8AFAFAA3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B939-04A8-324E-9F37-4092C2D9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venues in all 38 neighborhoods, I would recommend for the company to expand to either Lawrence Park or Rosedale</a:t>
            </a:r>
          </a:p>
          <a:p>
            <a:r>
              <a:rPr lang="en-US" dirty="0"/>
              <a:t>Rosedale would be better fit for a younger audience (preschoolers, elementary schoolers, etc.)</a:t>
            </a:r>
          </a:p>
          <a:p>
            <a:r>
              <a:rPr lang="en-US" dirty="0"/>
              <a:t>Lawrence Park would be better fit for a slightly older audience (high schoolers)</a:t>
            </a:r>
          </a:p>
          <a:p>
            <a:r>
              <a:rPr lang="en-US" dirty="0"/>
              <a:t>Both neighborhoods are family friendly and would be great for employees to settle in</a:t>
            </a:r>
          </a:p>
        </p:txBody>
      </p:sp>
    </p:spTree>
    <p:extLst>
      <p:ext uri="{BB962C8B-B14F-4D97-AF65-F5344CB8AC3E}">
        <p14:creationId xmlns:p14="http://schemas.microsoft.com/office/powerpoint/2010/main" val="271652214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</TotalTime>
  <Words>194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Analyzing Different Neighborhoods in Toronto</vt:lpstr>
      <vt:lpstr>Problem Statement</vt:lpstr>
      <vt:lpstr>Objective</vt:lpstr>
      <vt:lpstr>Toronto Neighborhood Clusters</vt:lpstr>
      <vt:lpstr>Summary of Toronto Neighbhorhoods</vt:lpstr>
      <vt:lpstr>Conclusion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Different Neighborhoods in Toronto</dc:title>
  <dc:creator>Rachel Zhao</dc:creator>
  <cp:lastModifiedBy>Rachel Zhao</cp:lastModifiedBy>
  <cp:revision>1</cp:revision>
  <dcterms:created xsi:type="dcterms:W3CDTF">2020-06-27T15:18:13Z</dcterms:created>
  <dcterms:modified xsi:type="dcterms:W3CDTF">2020-06-27T15:26:10Z</dcterms:modified>
</cp:coreProperties>
</file>