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IBM Plex Sans"/>
      <p:regular r:id="rId12"/>
      <p:bold r:id="rId13"/>
      <p:italic r:id="rId14"/>
      <p:boldItalic r:id="rId15"/>
    </p:embeddedFon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BMPlexSans-bold.fntdata"/><Relationship Id="rId12" Type="http://schemas.openxmlformats.org/officeDocument/2006/relationships/font" Target="fonts/IBMPlexSans-regular.fntdata"/><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19" Type="http://schemas.openxmlformats.org/officeDocument/2006/relationships/font" Target="fonts/HelveticaNeue-boldItalic.fntdata"/><Relationship Id="rId1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1" Type="http://schemas.openxmlformats.org/officeDocument/2006/relationships/hyperlink" Target="https://en.wikipedia.org/wiki/Sustainable_Development_Goal_10" TargetMode="External"/><Relationship Id="rId10" Type="http://schemas.openxmlformats.org/officeDocument/2006/relationships/hyperlink" Target="https://en.wikipedia.org/wiki/Industry,_Innovation_and_Infrastructure" TargetMode="External"/><Relationship Id="rId13" Type="http://schemas.openxmlformats.org/officeDocument/2006/relationships/hyperlink" Target="https://en.wikipedia.org/wiki/Sustainable_Development_Goal_12" TargetMode="External"/><Relationship Id="rId12" Type="http://schemas.openxmlformats.org/officeDocument/2006/relationships/hyperlink" Target="https://en.wikipedia.org/wiki/Sustainable_Development_Goal_11" TargetMode="External"/><Relationship Id="rId1" Type="http://schemas.openxmlformats.org/officeDocument/2006/relationships/notesMaster" Target="../notesMasters/notesMaster1.xml"/><Relationship Id="rId2" Type="http://schemas.openxmlformats.org/officeDocument/2006/relationships/hyperlink" Target="https://en.wikipedia.org/wiki/Sustainable_Development_Goal_1" TargetMode="External"/><Relationship Id="rId3" Type="http://schemas.openxmlformats.org/officeDocument/2006/relationships/hyperlink" Target="https://en.wikipedia.org/wiki/Sustainable_Development_Goal_2" TargetMode="External"/><Relationship Id="rId4" Type="http://schemas.openxmlformats.org/officeDocument/2006/relationships/hyperlink" Target="https://en.wikipedia.org/wiki/Sustainable_Development_Goal_3" TargetMode="External"/><Relationship Id="rId9" Type="http://schemas.openxmlformats.org/officeDocument/2006/relationships/hyperlink" Target="https://en.wikipedia.org/wiki/Sustainable_Development_Goal_8" TargetMode="External"/><Relationship Id="rId15" Type="http://schemas.openxmlformats.org/officeDocument/2006/relationships/hyperlink" Target="https://en.wikipedia.org/wiki/Sustainable_Development_Goal_14" TargetMode="External"/><Relationship Id="rId14" Type="http://schemas.openxmlformats.org/officeDocument/2006/relationships/hyperlink" Target="https://en.wikipedia.org/wiki/Sustainable_Development_Goal_13" TargetMode="External"/><Relationship Id="rId17" Type="http://schemas.openxmlformats.org/officeDocument/2006/relationships/hyperlink" Target="https://en.wikipedia.org/wiki/Sustainable_Development_Goal_16" TargetMode="External"/><Relationship Id="rId16" Type="http://schemas.openxmlformats.org/officeDocument/2006/relationships/hyperlink" Target="https://en.wikipedia.org/wiki/Sustainable_Development_Goal_15" TargetMode="External"/><Relationship Id="rId5" Type="http://schemas.openxmlformats.org/officeDocument/2006/relationships/hyperlink" Target="https://en.wikipedia.org/wiki/Sustainable_Development_Goal_4" TargetMode="External"/><Relationship Id="rId6" Type="http://schemas.openxmlformats.org/officeDocument/2006/relationships/hyperlink" Target="https://en.wikipedia.org/wiki/Sustainable_Development_Goal_5" TargetMode="External"/><Relationship Id="rId18" Type="http://schemas.openxmlformats.org/officeDocument/2006/relationships/hyperlink" Target="https://en.wikipedia.org/wiki/Sustainable_Development_Goal_17" TargetMode="External"/><Relationship Id="rId7" Type="http://schemas.openxmlformats.org/officeDocument/2006/relationships/hyperlink" Target="https://en.wikipedia.org/wiki/Sustainable_Development_Goal_6" TargetMode="External"/><Relationship Id="rId8" Type="http://schemas.openxmlformats.org/officeDocument/2006/relationships/hyperlink" Target="https://en.wikipedia.org/wiki/Sustainable_Development_Goal_7"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Revision 1 (20/09/21:09:30AM):  &lt;ANBU&gt; </a:t>
            </a:r>
            <a:endParaRPr/>
          </a:p>
          <a:p>
            <a:pPr indent="0" lvl="0" marL="0" marR="0" rtl="0" algn="l">
              <a:lnSpc>
                <a:spcPct val="100000"/>
              </a:lnSpc>
              <a:spcBef>
                <a:spcPts val="0"/>
              </a:spcBef>
              <a:spcAft>
                <a:spcPts val="0"/>
              </a:spcAft>
              <a:buClr>
                <a:schemeClr val="dk1"/>
              </a:buClr>
              <a:buSzPts val="1200"/>
              <a:buFont typeface="Calibri"/>
              <a:buNone/>
            </a:pPr>
            <a:r>
              <a:rPr lang="en-US"/>
              <a:t>1. Hands-on experience lets them develop industry/pro skills. And opportunity is already mentioned in the sub-title – hence removed. </a:t>
            </a:r>
            <a:endParaRPr/>
          </a:p>
          <a:p>
            <a:pPr indent="0" lvl="0" marL="0" marR="0" rtl="0" algn="l">
              <a:lnSpc>
                <a:spcPct val="100000"/>
              </a:lnSpc>
              <a:spcBef>
                <a:spcPts val="0"/>
              </a:spcBef>
              <a:spcAft>
                <a:spcPts val="0"/>
              </a:spcAft>
              <a:buClr>
                <a:schemeClr val="dk1"/>
              </a:buClr>
              <a:buSzPts val="1200"/>
              <a:buFont typeface="Calibri"/>
              <a:buNone/>
            </a:pPr>
            <a:r>
              <a:rPr lang="en-US"/>
              <a:t>2. Additional Info to be used as talking points: The UN had the following Sustainable Development Goals to achieve by 2030 – we can mention a few if required: (1) </a:t>
            </a:r>
            <a:r>
              <a:rPr lang="en-US" u="sng">
                <a:solidFill>
                  <a:schemeClr val="hlink"/>
                </a:solidFill>
                <a:hlinkClick r:id="rId2"/>
              </a:rPr>
              <a:t>No Poverty</a:t>
            </a:r>
            <a:r>
              <a:rPr lang="en-US"/>
              <a:t>, (2) </a:t>
            </a:r>
            <a:r>
              <a:rPr lang="en-US" u="sng">
                <a:solidFill>
                  <a:schemeClr val="hlink"/>
                </a:solidFill>
                <a:hlinkClick r:id="rId3"/>
              </a:rPr>
              <a:t>Zero Hunger</a:t>
            </a:r>
            <a:r>
              <a:rPr lang="en-US"/>
              <a:t>, (3) </a:t>
            </a:r>
            <a:r>
              <a:rPr lang="en-US" u="sng">
                <a:solidFill>
                  <a:schemeClr val="hlink"/>
                </a:solidFill>
                <a:hlinkClick r:id="rId4"/>
              </a:rPr>
              <a:t>Good Health and Well-being</a:t>
            </a:r>
            <a:r>
              <a:rPr lang="en-US"/>
              <a:t>, (4) </a:t>
            </a:r>
            <a:r>
              <a:rPr lang="en-US" u="sng">
                <a:solidFill>
                  <a:schemeClr val="hlink"/>
                </a:solidFill>
                <a:hlinkClick r:id="rId5"/>
              </a:rPr>
              <a:t>Quality Education</a:t>
            </a:r>
            <a:r>
              <a:rPr lang="en-US"/>
              <a:t>, (5) </a:t>
            </a:r>
            <a:r>
              <a:rPr lang="en-US" u="sng">
                <a:solidFill>
                  <a:schemeClr val="hlink"/>
                </a:solidFill>
                <a:hlinkClick r:id="rId6"/>
              </a:rPr>
              <a:t>Gender Equality</a:t>
            </a:r>
            <a:r>
              <a:rPr lang="en-US"/>
              <a:t>, (6) </a:t>
            </a:r>
            <a:r>
              <a:rPr lang="en-US" u="sng">
                <a:solidFill>
                  <a:schemeClr val="hlink"/>
                </a:solidFill>
                <a:hlinkClick r:id="rId7"/>
              </a:rPr>
              <a:t>Clean Water and Sanitation</a:t>
            </a:r>
            <a:r>
              <a:rPr lang="en-US"/>
              <a:t>, (7) </a:t>
            </a:r>
            <a:r>
              <a:rPr lang="en-US" u="sng">
                <a:solidFill>
                  <a:schemeClr val="hlink"/>
                </a:solidFill>
                <a:hlinkClick r:id="rId8"/>
              </a:rPr>
              <a:t>Affordable and Clean Energy</a:t>
            </a:r>
            <a:r>
              <a:rPr lang="en-US"/>
              <a:t>, (8) </a:t>
            </a:r>
            <a:r>
              <a:rPr lang="en-US" u="sng">
                <a:solidFill>
                  <a:schemeClr val="hlink"/>
                </a:solidFill>
                <a:hlinkClick r:id="rId9"/>
              </a:rPr>
              <a:t>Decent Work and Economic Growth</a:t>
            </a:r>
            <a:r>
              <a:rPr lang="en-US"/>
              <a:t>, (9) </a:t>
            </a:r>
            <a:r>
              <a:rPr lang="en-US" u="sng">
                <a:solidFill>
                  <a:schemeClr val="hlink"/>
                </a:solidFill>
                <a:hlinkClick r:id="rId10"/>
              </a:rPr>
              <a:t>Industry, Innovation and Infrastructure</a:t>
            </a:r>
            <a:r>
              <a:rPr lang="en-US"/>
              <a:t>, (10) </a:t>
            </a:r>
            <a:r>
              <a:rPr lang="en-US" u="sng">
                <a:solidFill>
                  <a:schemeClr val="hlink"/>
                </a:solidFill>
                <a:hlinkClick r:id="rId11"/>
              </a:rPr>
              <a:t>Reducing Inequality</a:t>
            </a:r>
            <a:r>
              <a:rPr lang="en-US"/>
              <a:t>, (11) </a:t>
            </a:r>
            <a:r>
              <a:rPr lang="en-US" u="sng">
                <a:solidFill>
                  <a:schemeClr val="hlink"/>
                </a:solidFill>
                <a:hlinkClick r:id="rId12"/>
              </a:rPr>
              <a:t>Sustainable Cities and Communities</a:t>
            </a:r>
            <a:r>
              <a:rPr lang="en-US"/>
              <a:t>, (12) </a:t>
            </a:r>
            <a:r>
              <a:rPr lang="en-US" u="sng">
                <a:solidFill>
                  <a:schemeClr val="hlink"/>
                </a:solidFill>
                <a:hlinkClick r:id="rId13"/>
              </a:rPr>
              <a:t>Responsible Consumption and Production</a:t>
            </a:r>
            <a:r>
              <a:rPr lang="en-US"/>
              <a:t>, (13) </a:t>
            </a:r>
            <a:r>
              <a:rPr lang="en-US" u="sng">
                <a:solidFill>
                  <a:schemeClr val="hlink"/>
                </a:solidFill>
                <a:hlinkClick r:id="rId14"/>
              </a:rPr>
              <a:t>Climate Action</a:t>
            </a:r>
            <a:r>
              <a:rPr lang="en-US"/>
              <a:t>, (14) </a:t>
            </a:r>
            <a:r>
              <a:rPr lang="en-US" u="sng">
                <a:solidFill>
                  <a:schemeClr val="hlink"/>
                </a:solidFill>
                <a:hlinkClick r:id="rId15"/>
              </a:rPr>
              <a:t>Life Below Water</a:t>
            </a:r>
            <a:r>
              <a:rPr lang="en-US"/>
              <a:t>, (15) </a:t>
            </a:r>
            <a:r>
              <a:rPr lang="en-US" u="sng">
                <a:solidFill>
                  <a:schemeClr val="hlink"/>
                </a:solidFill>
                <a:hlinkClick r:id="rId16"/>
              </a:rPr>
              <a:t>Life On Land</a:t>
            </a:r>
            <a:r>
              <a:rPr lang="en-US"/>
              <a:t>, (16) </a:t>
            </a:r>
            <a:r>
              <a:rPr lang="en-US" u="sng">
                <a:solidFill>
                  <a:schemeClr val="hlink"/>
                </a:solidFill>
                <a:hlinkClick r:id="rId17"/>
              </a:rPr>
              <a:t>Peace, Justice, and Strong Institutions</a:t>
            </a:r>
            <a:r>
              <a:rPr lang="en-US"/>
              <a:t>, (17) </a:t>
            </a:r>
            <a:r>
              <a:rPr lang="en-US" u="sng">
                <a:solidFill>
                  <a:schemeClr val="hlink"/>
                </a:solidFill>
                <a:hlinkClick r:id="rId18"/>
              </a:rPr>
              <a:t>Partnerships for the Goals</a:t>
            </a:r>
            <a:r>
              <a:rPr lang="en-US"/>
              <a:t>. </a:t>
            </a:r>
            <a:endParaRPr/>
          </a:p>
          <a:p>
            <a:pPr indent="0" lvl="0" marL="0" marR="0" rtl="0" algn="l">
              <a:lnSpc>
                <a:spcPct val="100000"/>
              </a:lnSpc>
              <a:spcBef>
                <a:spcPts val="0"/>
              </a:spcBef>
              <a:spcAft>
                <a:spcPts val="0"/>
              </a:spcAft>
              <a:buClr>
                <a:schemeClr val="dk1"/>
              </a:buClr>
              <a:buSzPts val="1200"/>
              <a:buFont typeface="Calibri"/>
              <a:buNone/>
            </a:pPr>
            <a:r>
              <a:rPr lang="en-US"/>
              <a:t>&lt;/ANBU&gt;</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306" name="Google Shape;3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bb89918e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1bb89918e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0.png"/><Relationship Id="rId4"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1.png"/><Relationship Id="rId4" Type="http://schemas.openxmlformats.org/officeDocument/2006/relationships/image" Target="../media/image2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p:cSld name="1_Cover Slide">
    <p:spTree>
      <p:nvGrpSpPr>
        <p:cNvPr id="14" name="Shape 14"/>
        <p:cNvGrpSpPr/>
        <p:nvPr/>
      </p:nvGrpSpPr>
      <p:grpSpPr>
        <a:xfrm>
          <a:off x="0" y="0"/>
          <a:ext cx="0" cy="0"/>
          <a:chOff x="0" y="0"/>
          <a:chExt cx="0" cy="0"/>
        </a:xfrm>
      </p:grpSpPr>
      <p:sp>
        <p:nvSpPr>
          <p:cNvPr id="15" name="Google Shape;15;p2"/>
          <p:cNvSpPr txBox="1"/>
          <p:nvPr>
            <p:ph type="title"/>
          </p:nvPr>
        </p:nvSpPr>
        <p:spPr>
          <a:xfrm>
            <a:off x="304803" y="271711"/>
            <a:ext cx="5486401" cy="59724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IBM Plex Sans"/>
              <a:buNone/>
              <a:defRPr b="0"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ibm_gry.png" id="16" name="Google Shape;16;p2"/>
          <p:cNvPicPr preferRelativeResize="0"/>
          <p:nvPr/>
        </p:nvPicPr>
        <p:blipFill rotWithShape="1">
          <a:blip r:embed="rId2">
            <a:alphaModFix/>
          </a:blip>
          <a:srcRect b="0" l="0" r="0" t="0"/>
          <a:stretch/>
        </p:blipFill>
        <p:spPr>
          <a:xfrm>
            <a:off x="11191751" y="320063"/>
            <a:ext cx="695452" cy="281961"/>
          </a:xfrm>
          <a:prstGeom prst="rect">
            <a:avLst/>
          </a:prstGeom>
          <a:noFill/>
          <a:ln>
            <a:noFill/>
          </a:ln>
        </p:spPr>
      </p:pic>
      <p:pic>
        <p:nvPicPr>
          <p:cNvPr id="17" name="Google Shape;17;p2"/>
          <p:cNvPicPr preferRelativeResize="0"/>
          <p:nvPr/>
        </p:nvPicPr>
        <p:blipFill rotWithShape="1">
          <a:blip r:embed="rId3">
            <a:alphaModFix/>
          </a:blip>
          <a:srcRect b="0" l="0" r="0" t="0"/>
          <a:stretch/>
        </p:blipFill>
        <p:spPr>
          <a:xfrm>
            <a:off x="5646662" y="538231"/>
            <a:ext cx="6535919" cy="63103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 number, half-image (bleeds)">
  <p:cSld name="fact, number, half-image (bleeds)">
    <p:spTree>
      <p:nvGrpSpPr>
        <p:cNvPr id="67" name="Shape 67"/>
        <p:cNvGrpSpPr/>
        <p:nvPr/>
      </p:nvGrpSpPr>
      <p:grpSpPr>
        <a:xfrm>
          <a:off x="0" y="0"/>
          <a:ext cx="0" cy="0"/>
          <a:chOff x="0" y="0"/>
          <a:chExt cx="0" cy="0"/>
        </a:xfrm>
      </p:grpSpPr>
      <p:sp>
        <p:nvSpPr>
          <p:cNvPr id="68" name="Google Shape;68;p11"/>
          <p:cNvSpPr txBox="1"/>
          <p:nvPr>
            <p:ph type="title"/>
          </p:nvPr>
        </p:nvSpPr>
        <p:spPr>
          <a:xfrm>
            <a:off x="304800" y="280417"/>
            <a:ext cx="5486400" cy="133840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133"/>
              <a:buFont typeface="IBM Plex Sans"/>
              <a:buNone/>
              <a:defRPr sz="2133">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sz="800">
                <a:solidFill>
                  <a:schemeClr val="lt2"/>
                </a:solidFill>
                <a:latin typeface="IBM Plex Sans"/>
                <a:ea typeface="IBM Plex Sans"/>
                <a:cs typeface="IBM Plex Sans"/>
                <a:sym typeface="IBM Plex Sans"/>
              </a:defRPr>
            </a:lvl1pPr>
            <a:lvl2pPr indent="0" lvl="1" marL="0" algn="r">
              <a:spcBef>
                <a:spcPts val="0"/>
              </a:spcBef>
              <a:buNone/>
              <a:defRPr sz="800">
                <a:solidFill>
                  <a:schemeClr val="lt2"/>
                </a:solidFill>
                <a:latin typeface="IBM Plex Sans"/>
                <a:ea typeface="IBM Plex Sans"/>
                <a:cs typeface="IBM Plex Sans"/>
                <a:sym typeface="IBM Plex Sans"/>
              </a:defRPr>
            </a:lvl2pPr>
            <a:lvl3pPr indent="0" lvl="2" marL="0" algn="r">
              <a:spcBef>
                <a:spcPts val="0"/>
              </a:spcBef>
              <a:buNone/>
              <a:defRPr sz="800">
                <a:solidFill>
                  <a:schemeClr val="lt2"/>
                </a:solidFill>
                <a:latin typeface="IBM Plex Sans"/>
                <a:ea typeface="IBM Plex Sans"/>
                <a:cs typeface="IBM Plex Sans"/>
                <a:sym typeface="IBM Plex Sans"/>
              </a:defRPr>
            </a:lvl3pPr>
            <a:lvl4pPr indent="0" lvl="3" marL="0" algn="r">
              <a:spcBef>
                <a:spcPts val="0"/>
              </a:spcBef>
              <a:buNone/>
              <a:defRPr sz="800">
                <a:solidFill>
                  <a:schemeClr val="lt2"/>
                </a:solidFill>
                <a:latin typeface="IBM Plex Sans"/>
                <a:ea typeface="IBM Plex Sans"/>
                <a:cs typeface="IBM Plex Sans"/>
                <a:sym typeface="IBM Plex Sans"/>
              </a:defRPr>
            </a:lvl4pPr>
            <a:lvl5pPr indent="0" lvl="4" marL="0" algn="r">
              <a:spcBef>
                <a:spcPts val="0"/>
              </a:spcBef>
              <a:buNone/>
              <a:defRPr sz="800">
                <a:solidFill>
                  <a:schemeClr val="lt2"/>
                </a:solidFill>
                <a:latin typeface="IBM Plex Sans"/>
                <a:ea typeface="IBM Plex Sans"/>
                <a:cs typeface="IBM Plex Sans"/>
                <a:sym typeface="IBM Plex Sans"/>
              </a:defRPr>
            </a:lvl5pPr>
            <a:lvl6pPr indent="0" lvl="5" marL="0" algn="r">
              <a:spcBef>
                <a:spcPts val="0"/>
              </a:spcBef>
              <a:buNone/>
              <a:defRPr sz="800">
                <a:solidFill>
                  <a:schemeClr val="lt2"/>
                </a:solidFill>
                <a:latin typeface="IBM Plex Sans"/>
                <a:ea typeface="IBM Plex Sans"/>
                <a:cs typeface="IBM Plex Sans"/>
                <a:sym typeface="IBM Plex Sans"/>
              </a:defRPr>
            </a:lvl6pPr>
            <a:lvl7pPr indent="0" lvl="6" marL="0" algn="r">
              <a:spcBef>
                <a:spcPts val="0"/>
              </a:spcBef>
              <a:buNone/>
              <a:defRPr sz="800">
                <a:solidFill>
                  <a:schemeClr val="lt2"/>
                </a:solidFill>
                <a:latin typeface="IBM Plex Sans"/>
                <a:ea typeface="IBM Plex Sans"/>
                <a:cs typeface="IBM Plex Sans"/>
                <a:sym typeface="IBM Plex Sans"/>
              </a:defRPr>
            </a:lvl7pPr>
            <a:lvl8pPr indent="0" lvl="7" marL="0" algn="r">
              <a:spcBef>
                <a:spcPts val="0"/>
              </a:spcBef>
              <a:buNone/>
              <a:defRPr sz="800">
                <a:solidFill>
                  <a:schemeClr val="lt2"/>
                </a:solidFill>
                <a:latin typeface="IBM Plex Sans"/>
                <a:ea typeface="IBM Plex Sans"/>
                <a:cs typeface="IBM Plex Sans"/>
                <a:sym typeface="IBM Plex Sans"/>
              </a:defRPr>
            </a:lvl8pPr>
            <a:lvl9pPr indent="0" lvl="8" marL="0" algn="r">
              <a:spcBef>
                <a:spcPts val="0"/>
              </a:spcBef>
              <a:buNone/>
              <a:defRPr sz="800">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11"/>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 type="body"/>
          </p:nvPr>
        </p:nvSpPr>
        <p:spPr>
          <a:xfrm>
            <a:off x="304800" y="2072640"/>
            <a:ext cx="5486400" cy="414528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2"/>
              </a:buClr>
              <a:buSzPts val="12800"/>
              <a:buNone/>
              <a:defRPr b="1" sz="12800">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1"/>
          <p:cNvSpPr/>
          <p:nvPr>
            <p:ph idx="2" type="pic"/>
          </p:nvPr>
        </p:nvSpPr>
        <p:spPr>
          <a:xfrm>
            <a:off x="6096000" y="0"/>
            <a:ext cx="6096000" cy="68580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big text">
    <p:spTree>
      <p:nvGrpSpPr>
        <p:cNvPr id="73" name="Shape 73"/>
        <p:cNvGrpSpPr/>
        <p:nvPr/>
      </p:nvGrpSpPr>
      <p:grpSpPr>
        <a:xfrm>
          <a:off x="0" y="0"/>
          <a:ext cx="0" cy="0"/>
          <a:chOff x="0" y="0"/>
          <a:chExt cx="0" cy="0"/>
        </a:xfrm>
      </p:grpSpPr>
      <p:sp>
        <p:nvSpPr>
          <p:cNvPr id="74" name="Google Shape;74;p12"/>
          <p:cNvSpPr txBox="1"/>
          <p:nvPr>
            <p:ph type="title"/>
          </p:nvPr>
        </p:nvSpPr>
        <p:spPr>
          <a:xfrm>
            <a:off x="304800" y="353569"/>
            <a:ext cx="11582400" cy="596476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2800"/>
              <a:buFont typeface="IBM Plex Sans"/>
              <a:buNone/>
              <a:defRPr b="1" sz="1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2"/>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7" name="Shape 77"/>
        <p:cNvGrpSpPr/>
        <p:nvPr/>
      </p:nvGrpSpPr>
      <p:grpSpPr>
        <a:xfrm>
          <a:off x="0" y="0"/>
          <a:ext cx="0" cy="0"/>
          <a:chOff x="0" y="0"/>
          <a:chExt cx="0" cy="0"/>
        </a:xfrm>
      </p:grpSpPr>
      <p:sp>
        <p:nvSpPr>
          <p:cNvPr id="78" name="Google Shape;78;p13"/>
          <p:cNvSpPr txBox="1"/>
          <p:nvPr>
            <p:ph type="title"/>
          </p:nvPr>
        </p:nvSpPr>
        <p:spPr>
          <a:xfrm>
            <a:off x="304800" y="268225"/>
            <a:ext cx="6916616" cy="60277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3200"/>
              <a:buFont typeface="IBM Plex Sans"/>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sz="800">
                <a:solidFill>
                  <a:schemeClr val="lt2"/>
                </a:solidFill>
                <a:latin typeface="IBM Plex Sans"/>
                <a:ea typeface="IBM Plex Sans"/>
                <a:cs typeface="IBM Plex Sans"/>
                <a:sym typeface="IBM Plex Sans"/>
              </a:defRPr>
            </a:lvl1pPr>
            <a:lvl2pPr indent="0" lvl="1" marL="0" algn="r">
              <a:spcBef>
                <a:spcPts val="0"/>
              </a:spcBef>
              <a:buNone/>
              <a:defRPr sz="800">
                <a:solidFill>
                  <a:schemeClr val="lt2"/>
                </a:solidFill>
                <a:latin typeface="IBM Plex Sans"/>
                <a:ea typeface="IBM Plex Sans"/>
                <a:cs typeface="IBM Plex Sans"/>
                <a:sym typeface="IBM Plex Sans"/>
              </a:defRPr>
            </a:lvl2pPr>
            <a:lvl3pPr indent="0" lvl="2" marL="0" algn="r">
              <a:spcBef>
                <a:spcPts val="0"/>
              </a:spcBef>
              <a:buNone/>
              <a:defRPr sz="800">
                <a:solidFill>
                  <a:schemeClr val="lt2"/>
                </a:solidFill>
                <a:latin typeface="IBM Plex Sans"/>
                <a:ea typeface="IBM Plex Sans"/>
                <a:cs typeface="IBM Plex Sans"/>
                <a:sym typeface="IBM Plex Sans"/>
              </a:defRPr>
            </a:lvl3pPr>
            <a:lvl4pPr indent="0" lvl="3" marL="0" algn="r">
              <a:spcBef>
                <a:spcPts val="0"/>
              </a:spcBef>
              <a:buNone/>
              <a:defRPr sz="800">
                <a:solidFill>
                  <a:schemeClr val="lt2"/>
                </a:solidFill>
                <a:latin typeface="IBM Plex Sans"/>
                <a:ea typeface="IBM Plex Sans"/>
                <a:cs typeface="IBM Plex Sans"/>
                <a:sym typeface="IBM Plex Sans"/>
              </a:defRPr>
            </a:lvl4pPr>
            <a:lvl5pPr indent="0" lvl="4" marL="0" algn="r">
              <a:spcBef>
                <a:spcPts val="0"/>
              </a:spcBef>
              <a:buNone/>
              <a:defRPr sz="800">
                <a:solidFill>
                  <a:schemeClr val="lt2"/>
                </a:solidFill>
                <a:latin typeface="IBM Plex Sans"/>
                <a:ea typeface="IBM Plex Sans"/>
                <a:cs typeface="IBM Plex Sans"/>
                <a:sym typeface="IBM Plex Sans"/>
              </a:defRPr>
            </a:lvl5pPr>
            <a:lvl6pPr indent="0" lvl="5" marL="0" algn="r">
              <a:spcBef>
                <a:spcPts val="0"/>
              </a:spcBef>
              <a:buNone/>
              <a:defRPr sz="800">
                <a:solidFill>
                  <a:schemeClr val="lt2"/>
                </a:solidFill>
                <a:latin typeface="IBM Plex Sans"/>
                <a:ea typeface="IBM Plex Sans"/>
                <a:cs typeface="IBM Plex Sans"/>
                <a:sym typeface="IBM Plex Sans"/>
              </a:defRPr>
            </a:lvl6pPr>
            <a:lvl7pPr indent="0" lvl="6" marL="0" algn="r">
              <a:spcBef>
                <a:spcPts val="0"/>
              </a:spcBef>
              <a:buNone/>
              <a:defRPr sz="800">
                <a:solidFill>
                  <a:schemeClr val="lt2"/>
                </a:solidFill>
                <a:latin typeface="IBM Plex Sans"/>
                <a:ea typeface="IBM Plex Sans"/>
                <a:cs typeface="IBM Plex Sans"/>
                <a:sym typeface="IBM Plex Sans"/>
              </a:defRPr>
            </a:lvl7pPr>
            <a:lvl8pPr indent="0" lvl="7" marL="0" algn="r">
              <a:spcBef>
                <a:spcPts val="0"/>
              </a:spcBef>
              <a:buNone/>
              <a:defRPr sz="800">
                <a:solidFill>
                  <a:schemeClr val="lt2"/>
                </a:solidFill>
                <a:latin typeface="IBM Plex Sans"/>
                <a:ea typeface="IBM Plex Sans"/>
                <a:cs typeface="IBM Plex Sans"/>
                <a:sym typeface="IBM Plex Sans"/>
              </a:defRPr>
            </a:lvl8pPr>
            <a:lvl9pPr indent="0" lvl="8" marL="0" algn="r">
              <a:spcBef>
                <a:spcPts val="0"/>
              </a:spcBef>
              <a:buNone/>
              <a:defRPr sz="800">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3"/>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ext">
  <p:cSld name="section, title, text">
    <p:spTree>
      <p:nvGrpSpPr>
        <p:cNvPr id="81" name="Shape 81"/>
        <p:cNvGrpSpPr/>
        <p:nvPr/>
      </p:nvGrpSpPr>
      <p:grpSpPr>
        <a:xfrm>
          <a:off x="0" y="0"/>
          <a:ext cx="0" cy="0"/>
          <a:chOff x="0" y="0"/>
          <a:chExt cx="0" cy="0"/>
        </a:xfrm>
      </p:grpSpPr>
      <p:sp>
        <p:nvSpPr>
          <p:cNvPr id="82" name="Google Shape;82;p14"/>
          <p:cNvSpPr txBox="1"/>
          <p:nvPr>
            <p:ph type="title"/>
          </p:nvPr>
        </p:nvSpPr>
        <p:spPr>
          <a:xfrm>
            <a:off x="304800" y="548640"/>
            <a:ext cx="5486400" cy="5770733"/>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14"/>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 type="body"/>
          </p:nvPr>
        </p:nvSpPr>
        <p:spPr>
          <a:xfrm>
            <a:off x="6400800" y="658368"/>
            <a:ext cx="5486400" cy="55996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a:lvl1pPr>
            <a:lvl2pPr indent="-347154" lvl="1" marL="914400" algn="l">
              <a:lnSpc>
                <a:spcPct val="100000"/>
              </a:lnSpc>
              <a:spcBef>
                <a:spcPts val="1467"/>
              </a:spcBef>
              <a:spcAft>
                <a:spcPts val="0"/>
              </a:spcAft>
              <a:buClr>
                <a:schemeClr val="lt2"/>
              </a:buClr>
              <a:buSzPts val="1867"/>
              <a:buChar char="–"/>
              <a:defRPr/>
            </a:lvl2pPr>
            <a:lvl3pPr indent="-347154" lvl="2" marL="1371600" algn="l">
              <a:lnSpc>
                <a:spcPct val="100000"/>
              </a:lnSpc>
              <a:spcBef>
                <a:spcPts val="1467"/>
              </a:spcBef>
              <a:spcAft>
                <a:spcPts val="0"/>
              </a:spcAft>
              <a:buClr>
                <a:schemeClr val="lt2"/>
              </a:buClr>
              <a:buSzPts val="1867"/>
              <a:buChar char="•"/>
              <a:defRPr/>
            </a:lvl3pPr>
            <a:lvl4pPr indent="-347154" lvl="3" marL="1828800" algn="l">
              <a:lnSpc>
                <a:spcPct val="100000"/>
              </a:lnSpc>
              <a:spcBef>
                <a:spcPts val="1467"/>
              </a:spcBef>
              <a:spcAft>
                <a:spcPts val="0"/>
              </a:spcAft>
              <a:buClr>
                <a:schemeClr val="lt2"/>
              </a:buClr>
              <a:buSzPts val="1867"/>
              <a:buChar char="–"/>
              <a:defRPr/>
            </a:lvl4pPr>
            <a:lvl5pPr indent="-347154" lvl="4" marL="2286000" algn="l">
              <a:lnSpc>
                <a:spcPct val="100000"/>
              </a:lnSpc>
              <a:spcBef>
                <a:spcPts val="1467"/>
              </a:spcBef>
              <a:spcAft>
                <a:spcPts val="0"/>
              </a:spcAft>
              <a:buClr>
                <a:schemeClr val="lt2"/>
              </a:buClr>
              <a:buSzPts val="1867"/>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4"/>
          <p:cNvSpPr txBox="1"/>
          <p:nvPr>
            <p:ph idx="2" type="body"/>
          </p:nvPr>
        </p:nvSpPr>
        <p:spPr>
          <a:xfrm>
            <a:off x="304800" y="267418"/>
            <a:ext cx="5486400" cy="4000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467"/>
              <a:buNone/>
              <a:defRPr sz="14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two columns)">
  <p:cSld name="title, text (two columns)">
    <p:spTree>
      <p:nvGrpSpPr>
        <p:cNvPr id="87" name="Shape 87"/>
        <p:cNvGrpSpPr/>
        <p:nvPr/>
      </p:nvGrpSpPr>
      <p:grpSpPr>
        <a:xfrm>
          <a:off x="0" y="0"/>
          <a:ext cx="0" cy="0"/>
          <a:chOff x="0" y="0"/>
          <a:chExt cx="0" cy="0"/>
        </a:xfrm>
      </p:grpSpPr>
      <p:sp>
        <p:nvSpPr>
          <p:cNvPr id="88" name="Google Shape;88;p15"/>
          <p:cNvSpPr txBox="1"/>
          <p:nvPr>
            <p:ph type="title"/>
          </p:nvPr>
        </p:nvSpPr>
        <p:spPr>
          <a:xfrm>
            <a:off x="304800" y="268224"/>
            <a:ext cx="5486400" cy="12791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5"/>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5"/>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5"/>
          <p:cNvSpPr txBox="1"/>
          <p:nvPr>
            <p:ph idx="1" type="body"/>
          </p:nvPr>
        </p:nvSpPr>
        <p:spPr>
          <a:xfrm>
            <a:off x="304800" y="1499617"/>
            <a:ext cx="5486400" cy="47811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2"/>
              </a:buClr>
              <a:buSzPts val="1867"/>
              <a:buNone/>
              <a:defRPr sz="18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5"/>
          <p:cNvSpPr txBox="1"/>
          <p:nvPr>
            <p:ph idx="2" type="body"/>
          </p:nvPr>
        </p:nvSpPr>
        <p:spPr>
          <a:xfrm>
            <a:off x="6400800" y="1499617"/>
            <a:ext cx="5486400" cy="47811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2"/>
              </a:buClr>
              <a:buSzPts val="1867"/>
              <a:buNone/>
              <a:defRPr sz="18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ext (two columns)">
  <p:cSld name="section, title, text (two columns)">
    <p:spTree>
      <p:nvGrpSpPr>
        <p:cNvPr id="93" name="Shape 93"/>
        <p:cNvGrpSpPr/>
        <p:nvPr/>
      </p:nvGrpSpPr>
      <p:grpSpPr>
        <a:xfrm>
          <a:off x="0" y="0"/>
          <a:ext cx="0" cy="0"/>
          <a:chOff x="0" y="0"/>
          <a:chExt cx="0" cy="0"/>
        </a:xfrm>
      </p:grpSpPr>
      <p:sp>
        <p:nvSpPr>
          <p:cNvPr id="94" name="Google Shape;94;p16"/>
          <p:cNvSpPr txBox="1"/>
          <p:nvPr>
            <p:ph type="title"/>
          </p:nvPr>
        </p:nvSpPr>
        <p:spPr>
          <a:xfrm>
            <a:off x="304800" y="548640"/>
            <a:ext cx="8534400" cy="8534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6"/>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6"/>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6"/>
          <p:cNvSpPr txBox="1"/>
          <p:nvPr>
            <p:ph idx="1" type="body"/>
          </p:nvPr>
        </p:nvSpPr>
        <p:spPr>
          <a:xfrm>
            <a:off x="6400800" y="1457960"/>
            <a:ext cx="5486400" cy="478620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6"/>
          <p:cNvSpPr txBox="1"/>
          <p:nvPr>
            <p:ph idx="2" type="body"/>
          </p:nvPr>
        </p:nvSpPr>
        <p:spPr>
          <a:xfrm>
            <a:off x="304800" y="268225"/>
            <a:ext cx="5486400" cy="4000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467"/>
              <a:buNone/>
              <a:defRPr sz="14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6"/>
          <p:cNvSpPr txBox="1"/>
          <p:nvPr>
            <p:ph idx="3" type="body"/>
          </p:nvPr>
        </p:nvSpPr>
        <p:spPr>
          <a:xfrm>
            <a:off x="304800" y="1457961"/>
            <a:ext cx="5486400" cy="47862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ext (two columns), half-image">
  <p:cSld name="section, title, text (two columns), half-image">
    <p:spTree>
      <p:nvGrpSpPr>
        <p:cNvPr id="100" name="Shape 100"/>
        <p:cNvGrpSpPr/>
        <p:nvPr/>
      </p:nvGrpSpPr>
      <p:grpSpPr>
        <a:xfrm>
          <a:off x="0" y="0"/>
          <a:ext cx="0" cy="0"/>
          <a:chOff x="0" y="0"/>
          <a:chExt cx="0" cy="0"/>
        </a:xfrm>
      </p:grpSpPr>
      <p:sp>
        <p:nvSpPr>
          <p:cNvPr id="101" name="Google Shape;101;p17"/>
          <p:cNvSpPr/>
          <p:nvPr>
            <p:ph idx="2" type="pic"/>
          </p:nvPr>
        </p:nvSpPr>
        <p:spPr>
          <a:xfrm>
            <a:off x="6096000" y="0"/>
            <a:ext cx="6096000" cy="6858000"/>
          </a:xfrm>
          <a:prstGeom prst="rect">
            <a:avLst/>
          </a:prstGeom>
          <a:noFill/>
          <a:ln>
            <a:noFill/>
          </a:ln>
        </p:spPr>
      </p:sp>
      <p:sp>
        <p:nvSpPr>
          <p:cNvPr id="102" name="Google Shape;102;p17"/>
          <p:cNvSpPr txBox="1"/>
          <p:nvPr>
            <p:ph type="title"/>
          </p:nvPr>
        </p:nvSpPr>
        <p:spPr>
          <a:xfrm>
            <a:off x="304800" y="268224"/>
            <a:ext cx="5486400" cy="8534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7"/>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7"/>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p:nvPr>
            <p:ph idx="1" type="body"/>
          </p:nvPr>
        </p:nvSpPr>
        <p:spPr>
          <a:xfrm>
            <a:off x="304800" y="1463039"/>
            <a:ext cx="2438400" cy="47811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 name="Google Shape;106;p17"/>
          <p:cNvSpPr txBox="1"/>
          <p:nvPr>
            <p:ph idx="3" type="body"/>
          </p:nvPr>
        </p:nvSpPr>
        <p:spPr>
          <a:xfrm>
            <a:off x="3352800" y="1463039"/>
            <a:ext cx="2438400" cy="47811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ext (two narrow columns)">
  <p:cSld name="section, title, text (two narrow columns)">
    <p:spTree>
      <p:nvGrpSpPr>
        <p:cNvPr id="107" name="Shape 107"/>
        <p:cNvGrpSpPr/>
        <p:nvPr/>
      </p:nvGrpSpPr>
      <p:grpSpPr>
        <a:xfrm>
          <a:off x="0" y="0"/>
          <a:ext cx="0" cy="0"/>
          <a:chOff x="0" y="0"/>
          <a:chExt cx="0" cy="0"/>
        </a:xfrm>
      </p:grpSpPr>
      <p:sp>
        <p:nvSpPr>
          <p:cNvPr id="108" name="Google Shape;108;p18"/>
          <p:cNvSpPr txBox="1"/>
          <p:nvPr>
            <p:ph type="title"/>
          </p:nvPr>
        </p:nvSpPr>
        <p:spPr>
          <a:xfrm>
            <a:off x="304800" y="1377696"/>
            <a:ext cx="5486400" cy="47548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8"/>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18"/>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8"/>
          <p:cNvSpPr txBox="1"/>
          <p:nvPr>
            <p:ph idx="1" type="body"/>
          </p:nvPr>
        </p:nvSpPr>
        <p:spPr>
          <a:xfrm>
            <a:off x="6400800" y="1463041"/>
            <a:ext cx="2438400" cy="46685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18"/>
          <p:cNvSpPr txBox="1"/>
          <p:nvPr>
            <p:ph idx="2" type="body"/>
          </p:nvPr>
        </p:nvSpPr>
        <p:spPr>
          <a:xfrm>
            <a:off x="304800" y="268225"/>
            <a:ext cx="5486400" cy="4000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467"/>
              <a:buNone/>
              <a:defRPr sz="14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18"/>
          <p:cNvSpPr txBox="1"/>
          <p:nvPr>
            <p:ph idx="3" type="body"/>
          </p:nvPr>
        </p:nvSpPr>
        <p:spPr>
          <a:xfrm>
            <a:off x="9448800" y="1463041"/>
            <a:ext cx="2438400" cy="46685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ext (dark background)">
  <p:cSld name="section, title, text (dark background)">
    <p:spTree>
      <p:nvGrpSpPr>
        <p:cNvPr id="114" name="Shape 114"/>
        <p:cNvGrpSpPr/>
        <p:nvPr/>
      </p:nvGrpSpPr>
      <p:grpSpPr>
        <a:xfrm>
          <a:off x="0" y="0"/>
          <a:ext cx="0" cy="0"/>
          <a:chOff x="0" y="0"/>
          <a:chExt cx="0" cy="0"/>
        </a:xfrm>
      </p:grpSpPr>
      <p:sp>
        <p:nvSpPr>
          <p:cNvPr id="115" name="Google Shape;115;p19"/>
          <p:cNvSpPr/>
          <p:nvPr/>
        </p:nvSpPr>
        <p:spPr>
          <a:xfrm>
            <a:off x="6096000" y="0"/>
            <a:ext cx="6096000" cy="6858000"/>
          </a:xfrm>
          <a:prstGeom prst="rect">
            <a:avLst/>
          </a:prstGeom>
          <a:solidFill>
            <a:schemeClr val="dk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rgbClr val="FFFFFF"/>
              </a:solidFill>
              <a:latin typeface="Arial"/>
              <a:ea typeface="Arial"/>
              <a:cs typeface="Arial"/>
              <a:sym typeface="Arial"/>
            </a:endParaRPr>
          </a:p>
        </p:txBody>
      </p:sp>
      <p:sp>
        <p:nvSpPr>
          <p:cNvPr id="116" name="Google Shape;116;p19"/>
          <p:cNvSpPr txBox="1"/>
          <p:nvPr>
            <p:ph type="title"/>
          </p:nvPr>
        </p:nvSpPr>
        <p:spPr>
          <a:xfrm>
            <a:off x="304800" y="1377696"/>
            <a:ext cx="5486400" cy="47548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9"/>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9"/>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9"/>
          <p:cNvSpPr txBox="1"/>
          <p:nvPr>
            <p:ph idx="1" type="body"/>
          </p:nvPr>
        </p:nvSpPr>
        <p:spPr>
          <a:xfrm>
            <a:off x="6400800" y="1499617"/>
            <a:ext cx="5486400" cy="46685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a:solidFill>
                  <a:schemeClr val="lt2"/>
                </a:solidFill>
              </a:defRPr>
            </a:lvl1pPr>
            <a:lvl2pPr indent="-228600" lvl="1" marL="914400" algn="l">
              <a:lnSpc>
                <a:spcPct val="100000"/>
              </a:lnSpc>
              <a:spcBef>
                <a:spcPts val="1467"/>
              </a:spcBef>
              <a:spcAft>
                <a:spcPts val="0"/>
              </a:spcAft>
              <a:buClr>
                <a:schemeClr val="lt2"/>
              </a:buClr>
              <a:buSzPts val="1467"/>
              <a:buFont typeface="IBM Plex Sans"/>
              <a:buNone/>
              <a:defRPr sz="1467">
                <a:solidFill>
                  <a:schemeClr val="lt2"/>
                </a:solidFill>
              </a:defRPr>
            </a:lvl2pPr>
            <a:lvl3pPr indent="-321754" lvl="2" marL="1371600" algn="l">
              <a:lnSpc>
                <a:spcPct val="100000"/>
              </a:lnSpc>
              <a:spcBef>
                <a:spcPts val="1467"/>
              </a:spcBef>
              <a:spcAft>
                <a:spcPts val="0"/>
              </a:spcAft>
              <a:buClr>
                <a:schemeClr val="lt2"/>
              </a:buClr>
              <a:buSzPts val="1467"/>
              <a:buChar char="•"/>
              <a:defRPr sz="1467">
                <a:solidFill>
                  <a:schemeClr val="lt2"/>
                </a:solidFill>
              </a:defRPr>
            </a:lvl3pPr>
            <a:lvl4pPr indent="-321754" lvl="3" marL="1828800" algn="l">
              <a:lnSpc>
                <a:spcPct val="100000"/>
              </a:lnSpc>
              <a:spcBef>
                <a:spcPts val="1467"/>
              </a:spcBef>
              <a:spcAft>
                <a:spcPts val="0"/>
              </a:spcAft>
              <a:buClr>
                <a:schemeClr val="lt2"/>
              </a:buClr>
              <a:buSzPts val="1467"/>
              <a:buChar char="–"/>
              <a:defRPr sz="1467">
                <a:solidFill>
                  <a:schemeClr val="lt2"/>
                </a:solidFill>
              </a:defRPr>
            </a:lvl4pPr>
            <a:lvl5pPr indent="-321754" lvl="4" marL="2286000" algn="l">
              <a:lnSpc>
                <a:spcPct val="100000"/>
              </a:lnSpc>
              <a:spcBef>
                <a:spcPts val="1467"/>
              </a:spcBef>
              <a:spcAft>
                <a:spcPts val="0"/>
              </a:spcAft>
              <a:buClr>
                <a:schemeClr val="lt2"/>
              </a:buClr>
              <a:buSzPts val="1467"/>
              <a:buChar char="»"/>
              <a:defRPr sz="1467">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19"/>
          <p:cNvSpPr txBox="1"/>
          <p:nvPr>
            <p:ph idx="2" type="body"/>
          </p:nvPr>
        </p:nvSpPr>
        <p:spPr>
          <a:xfrm>
            <a:off x="304800" y="268225"/>
            <a:ext cx="5486400" cy="4000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467"/>
              <a:buNone/>
              <a:defRPr sz="14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p:cSld name="title, image">
    <p:spTree>
      <p:nvGrpSpPr>
        <p:cNvPr id="121" name="Shape 121"/>
        <p:cNvGrpSpPr/>
        <p:nvPr/>
      </p:nvGrpSpPr>
      <p:grpSpPr>
        <a:xfrm>
          <a:off x="0" y="0"/>
          <a:ext cx="0" cy="0"/>
          <a:chOff x="0" y="0"/>
          <a:chExt cx="0" cy="0"/>
        </a:xfrm>
      </p:grpSpPr>
      <p:sp>
        <p:nvSpPr>
          <p:cNvPr id="122" name="Google Shape;122;p20"/>
          <p:cNvSpPr/>
          <p:nvPr>
            <p:ph idx="2" type="pic"/>
          </p:nvPr>
        </p:nvSpPr>
        <p:spPr>
          <a:xfrm>
            <a:off x="6096000" y="0"/>
            <a:ext cx="6096000" cy="6858000"/>
          </a:xfrm>
          <a:prstGeom prst="rect">
            <a:avLst/>
          </a:prstGeom>
          <a:noFill/>
          <a:ln>
            <a:noFill/>
          </a:ln>
        </p:spPr>
      </p:sp>
      <p:sp>
        <p:nvSpPr>
          <p:cNvPr id="123" name="Google Shape;123;p20"/>
          <p:cNvSpPr txBox="1"/>
          <p:nvPr>
            <p:ph type="title"/>
          </p:nvPr>
        </p:nvSpPr>
        <p:spPr>
          <a:xfrm>
            <a:off x="304800" y="268225"/>
            <a:ext cx="5486400" cy="587053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0"/>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20"/>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ext, half-image">
  <p:cSld name="section, title, text, half-image">
    <p:spTree>
      <p:nvGrpSpPr>
        <p:cNvPr id="18" name="Shape 18"/>
        <p:cNvGrpSpPr/>
        <p:nvPr/>
      </p:nvGrpSpPr>
      <p:grpSpPr>
        <a:xfrm>
          <a:off x="0" y="0"/>
          <a:ext cx="0" cy="0"/>
          <a:chOff x="0" y="0"/>
          <a:chExt cx="0" cy="0"/>
        </a:xfrm>
      </p:grpSpPr>
      <p:sp>
        <p:nvSpPr>
          <p:cNvPr id="19" name="Google Shape;19;p3"/>
          <p:cNvSpPr/>
          <p:nvPr>
            <p:ph idx="2" type="pic"/>
          </p:nvPr>
        </p:nvSpPr>
        <p:spPr>
          <a:xfrm>
            <a:off x="6096000" y="0"/>
            <a:ext cx="6096000" cy="6858000"/>
          </a:xfrm>
          <a:prstGeom prst="rect">
            <a:avLst/>
          </a:prstGeom>
          <a:noFill/>
          <a:ln>
            <a:noFill/>
          </a:ln>
        </p:spPr>
      </p:sp>
      <p:sp>
        <p:nvSpPr>
          <p:cNvPr id="20" name="Google Shape;20;p3"/>
          <p:cNvSpPr txBox="1"/>
          <p:nvPr>
            <p:ph type="title"/>
          </p:nvPr>
        </p:nvSpPr>
        <p:spPr>
          <a:xfrm>
            <a:off x="304800" y="548640"/>
            <a:ext cx="5486400" cy="8534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304800" y="268225"/>
            <a:ext cx="5486400" cy="4000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467"/>
              <a:buNone/>
              <a:defRPr sz="14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3" type="body"/>
          </p:nvPr>
        </p:nvSpPr>
        <p:spPr>
          <a:xfrm>
            <a:off x="304800" y="1463040"/>
            <a:ext cx="5486400" cy="47811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half-blank area">
  <p:cSld name="title, half-blank area">
    <p:spTree>
      <p:nvGrpSpPr>
        <p:cNvPr id="126" name="Shape 126"/>
        <p:cNvGrpSpPr/>
        <p:nvPr/>
      </p:nvGrpSpPr>
      <p:grpSpPr>
        <a:xfrm>
          <a:off x="0" y="0"/>
          <a:ext cx="0" cy="0"/>
          <a:chOff x="0" y="0"/>
          <a:chExt cx="0" cy="0"/>
        </a:xfrm>
      </p:grpSpPr>
      <p:sp>
        <p:nvSpPr>
          <p:cNvPr id="127" name="Google Shape;127;p21"/>
          <p:cNvSpPr txBox="1"/>
          <p:nvPr>
            <p:ph type="title"/>
          </p:nvPr>
        </p:nvSpPr>
        <p:spPr>
          <a:xfrm>
            <a:off x="304800" y="268225"/>
            <a:ext cx="5486400" cy="587053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1"/>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21"/>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nk">
  <p:cSld name="title, blank">
    <p:spTree>
      <p:nvGrpSpPr>
        <p:cNvPr id="130" name="Shape 130"/>
        <p:cNvGrpSpPr/>
        <p:nvPr/>
      </p:nvGrpSpPr>
      <p:grpSpPr>
        <a:xfrm>
          <a:off x="0" y="0"/>
          <a:ext cx="0" cy="0"/>
          <a:chOff x="0" y="0"/>
          <a:chExt cx="0" cy="0"/>
        </a:xfrm>
      </p:grpSpPr>
      <p:sp>
        <p:nvSpPr>
          <p:cNvPr id="131" name="Google Shape;131;p22"/>
          <p:cNvSpPr txBox="1"/>
          <p:nvPr>
            <p:ph type="title"/>
          </p:nvPr>
        </p:nvSpPr>
        <p:spPr>
          <a:xfrm>
            <a:off x="304800" y="268224"/>
            <a:ext cx="5486400" cy="50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2"/>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22"/>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ight, text, boxes">
  <p:cSld name="insight, text, boxes">
    <p:spTree>
      <p:nvGrpSpPr>
        <p:cNvPr id="134" name="Shape 134"/>
        <p:cNvGrpSpPr/>
        <p:nvPr/>
      </p:nvGrpSpPr>
      <p:grpSpPr>
        <a:xfrm>
          <a:off x="0" y="0"/>
          <a:ext cx="0" cy="0"/>
          <a:chOff x="0" y="0"/>
          <a:chExt cx="0" cy="0"/>
        </a:xfrm>
      </p:grpSpPr>
      <p:sp>
        <p:nvSpPr>
          <p:cNvPr id="135" name="Google Shape;135;p23"/>
          <p:cNvSpPr txBox="1"/>
          <p:nvPr>
            <p:ph idx="1" type="body"/>
          </p:nvPr>
        </p:nvSpPr>
        <p:spPr>
          <a:xfrm>
            <a:off x="6096001" y="3429000"/>
            <a:ext cx="6096000" cy="3429000"/>
          </a:xfrm>
          <a:prstGeom prst="rect">
            <a:avLst/>
          </a:prstGeom>
          <a:solidFill>
            <a:schemeClr val="accent2"/>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23"/>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23"/>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3"/>
          <p:cNvSpPr txBox="1"/>
          <p:nvPr>
            <p:ph idx="2" type="body"/>
          </p:nvPr>
        </p:nvSpPr>
        <p:spPr>
          <a:xfrm>
            <a:off x="304800" y="243841"/>
            <a:ext cx="5486400" cy="4000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9" name="Google Shape;139;p23"/>
          <p:cNvSpPr txBox="1"/>
          <p:nvPr>
            <p:ph idx="3" type="body"/>
          </p:nvPr>
        </p:nvSpPr>
        <p:spPr>
          <a:xfrm>
            <a:off x="304800" y="1463041"/>
            <a:ext cx="5486400" cy="465164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347154" lvl="1" marL="914400" algn="l">
              <a:lnSpc>
                <a:spcPct val="100000"/>
              </a:lnSpc>
              <a:spcBef>
                <a:spcPts val="1467"/>
              </a:spcBef>
              <a:spcAft>
                <a:spcPts val="0"/>
              </a:spcAft>
              <a:buClr>
                <a:schemeClr val="lt2"/>
              </a:buClr>
              <a:buSzPts val="1867"/>
              <a:buChar char="–"/>
              <a:defRPr sz="1867"/>
            </a:lvl2pPr>
            <a:lvl3pPr indent="-347154" lvl="2" marL="1371600" algn="l">
              <a:lnSpc>
                <a:spcPct val="100000"/>
              </a:lnSpc>
              <a:spcBef>
                <a:spcPts val="1467"/>
              </a:spcBef>
              <a:spcAft>
                <a:spcPts val="0"/>
              </a:spcAft>
              <a:buClr>
                <a:schemeClr val="lt2"/>
              </a:buClr>
              <a:buSzPts val="1867"/>
              <a:buChar char="•"/>
              <a:defRPr sz="1867"/>
            </a:lvl3pPr>
            <a:lvl4pPr indent="-347154" lvl="3" marL="1828800" algn="l">
              <a:lnSpc>
                <a:spcPct val="100000"/>
              </a:lnSpc>
              <a:spcBef>
                <a:spcPts val="1467"/>
              </a:spcBef>
              <a:spcAft>
                <a:spcPts val="0"/>
              </a:spcAft>
              <a:buClr>
                <a:schemeClr val="lt2"/>
              </a:buClr>
              <a:buSzPts val="1867"/>
              <a:buChar char="–"/>
              <a:defRPr sz="1867"/>
            </a:lvl4pPr>
            <a:lvl5pPr indent="-347154" lvl="4" marL="2286000" algn="l">
              <a:lnSpc>
                <a:spcPct val="100000"/>
              </a:lnSpc>
              <a:spcBef>
                <a:spcPts val="1467"/>
              </a:spcBef>
              <a:spcAft>
                <a:spcPts val="0"/>
              </a:spcAft>
              <a:buClr>
                <a:schemeClr val="lt2"/>
              </a:buClr>
              <a:buSzPts val="1867"/>
              <a:buChar char="»"/>
              <a:defRPr sz="18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0" name="Google Shape;140;p23"/>
          <p:cNvSpPr txBox="1"/>
          <p:nvPr>
            <p:ph idx="4" type="body"/>
          </p:nvPr>
        </p:nvSpPr>
        <p:spPr>
          <a:xfrm>
            <a:off x="9144000" y="0"/>
            <a:ext cx="3048000" cy="3429000"/>
          </a:xfrm>
          <a:prstGeom prst="rect">
            <a:avLst/>
          </a:prstGeom>
          <a:solidFill>
            <a:schemeClr val="lt1"/>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23"/>
          <p:cNvSpPr txBox="1"/>
          <p:nvPr>
            <p:ph idx="5" type="body"/>
          </p:nvPr>
        </p:nvSpPr>
        <p:spPr>
          <a:xfrm>
            <a:off x="6096000" y="0"/>
            <a:ext cx="3048000" cy="3429000"/>
          </a:xfrm>
          <a:prstGeom prst="rect">
            <a:avLst/>
          </a:prstGeom>
          <a:solidFill>
            <a:schemeClr val="accent3"/>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xes (3 med, 2 small)">
  <p:cSld name="boxes (3 med, 2 small)">
    <p:spTree>
      <p:nvGrpSpPr>
        <p:cNvPr id="142" name="Shape 142"/>
        <p:cNvGrpSpPr/>
        <p:nvPr/>
      </p:nvGrpSpPr>
      <p:grpSpPr>
        <a:xfrm>
          <a:off x="0" y="0"/>
          <a:ext cx="0" cy="0"/>
          <a:chOff x="0" y="0"/>
          <a:chExt cx="0" cy="0"/>
        </a:xfrm>
      </p:grpSpPr>
      <p:sp>
        <p:nvSpPr>
          <p:cNvPr id="143" name="Google Shape;143;p24"/>
          <p:cNvSpPr txBox="1"/>
          <p:nvPr>
            <p:ph idx="1" type="body"/>
          </p:nvPr>
        </p:nvSpPr>
        <p:spPr>
          <a:xfrm>
            <a:off x="6096001" y="3429000"/>
            <a:ext cx="6096000" cy="3429000"/>
          </a:xfrm>
          <a:prstGeom prst="rect">
            <a:avLst/>
          </a:prstGeom>
          <a:solidFill>
            <a:schemeClr val="accent3"/>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24"/>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24"/>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4"/>
          <p:cNvSpPr txBox="1"/>
          <p:nvPr>
            <p:ph idx="2" type="body"/>
          </p:nvPr>
        </p:nvSpPr>
        <p:spPr>
          <a:xfrm>
            <a:off x="9144000" y="0"/>
            <a:ext cx="3048000" cy="3429000"/>
          </a:xfrm>
          <a:prstGeom prst="rect">
            <a:avLst/>
          </a:prstGeom>
          <a:solidFill>
            <a:schemeClr val="dk1"/>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24"/>
          <p:cNvSpPr txBox="1"/>
          <p:nvPr>
            <p:ph idx="3" type="body"/>
          </p:nvPr>
        </p:nvSpPr>
        <p:spPr>
          <a:xfrm>
            <a:off x="6096000" y="0"/>
            <a:ext cx="3048000" cy="3429000"/>
          </a:xfrm>
          <a:prstGeom prst="rect">
            <a:avLst/>
          </a:prstGeom>
          <a:solidFill>
            <a:srgbClr val="757575"/>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24"/>
          <p:cNvSpPr txBox="1"/>
          <p:nvPr>
            <p:ph idx="4" type="body"/>
          </p:nvPr>
        </p:nvSpPr>
        <p:spPr>
          <a:xfrm>
            <a:off x="0" y="3429001"/>
            <a:ext cx="6096000" cy="2815167"/>
          </a:xfrm>
          <a:prstGeom prst="rect">
            <a:avLst/>
          </a:prstGeom>
          <a:solidFill>
            <a:schemeClr val="dk1"/>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7154" lvl="1" marL="914400" algn="l">
              <a:lnSpc>
                <a:spcPct val="100000"/>
              </a:lnSpc>
              <a:spcBef>
                <a:spcPts val="1467"/>
              </a:spcBef>
              <a:spcAft>
                <a:spcPts val="0"/>
              </a:spcAft>
              <a:buClr>
                <a:schemeClr val="lt2"/>
              </a:buClr>
              <a:buSzPts val="1867"/>
              <a:buChar char="–"/>
              <a:defRPr>
                <a:solidFill>
                  <a:schemeClr val="lt2"/>
                </a:solidFill>
              </a:defRPr>
            </a:lvl2pPr>
            <a:lvl3pPr indent="-347154" lvl="2" marL="1371600" algn="l">
              <a:lnSpc>
                <a:spcPct val="100000"/>
              </a:lnSpc>
              <a:spcBef>
                <a:spcPts val="1467"/>
              </a:spcBef>
              <a:spcAft>
                <a:spcPts val="0"/>
              </a:spcAft>
              <a:buClr>
                <a:schemeClr val="lt2"/>
              </a:buClr>
              <a:buSzPts val="1867"/>
              <a:buChar char="•"/>
              <a:defRPr>
                <a:solidFill>
                  <a:schemeClr val="lt2"/>
                </a:solidFill>
              </a:defRPr>
            </a:lvl3pPr>
            <a:lvl4pPr indent="-347154" lvl="3" marL="1828800" algn="l">
              <a:lnSpc>
                <a:spcPct val="100000"/>
              </a:lnSpc>
              <a:spcBef>
                <a:spcPts val="1467"/>
              </a:spcBef>
              <a:spcAft>
                <a:spcPts val="0"/>
              </a:spcAft>
              <a:buClr>
                <a:schemeClr val="lt2"/>
              </a:buClr>
              <a:buSzPts val="1867"/>
              <a:buChar char="–"/>
              <a:defRPr>
                <a:solidFill>
                  <a:schemeClr val="lt2"/>
                </a:solidFill>
              </a:defRPr>
            </a:lvl4pPr>
            <a:lvl5pPr indent="-347154" lvl="4" marL="2286000" algn="l">
              <a:lnSpc>
                <a:spcPct val="100000"/>
              </a:lnSpc>
              <a:spcBef>
                <a:spcPts val="1467"/>
              </a:spcBef>
              <a:spcAft>
                <a:spcPts val="0"/>
              </a:spcAft>
              <a:buClr>
                <a:schemeClr val="lt2"/>
              </a:buClr>
              <a:buSzPts val="1867"/>
              <a:buChar char="»"/>
              <a:defRPr>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24"/>
          <p:cNvSpPr txBox="1"/>
          <p:nvPr>
            <p:ph type="title"/>
          </p:nvPr>
        </p:nvSpPr>
        <p:spPr>
          <a:xfrm>
            <a:off x="-1" y="-1"/>
            <a:ext cx="6095999" cy="3429001"/>
          </a:xfrm>
          <a:prstGeom prst="rect">
            <a:avLst/>
          </a:prstGeom>
          <a:solidFill>
            <a:schemeClr val="accent2"/>
          </a:solidFill>
          <a:ln>
            <a:noFill/>
          </a:ln>
        </p:spPr>
        <p:txBody>
          <a:bodyPr anchorCtr="0" anchor="t" bIns="228600" lIns="228600" spcFirstLastPara="1" rIns="228600" wrap="square" tIns="201150">
            <a:noAutofit/>
          </a:bodyPr>
          <a:lstStyle>
            <a:lvl1pPr lvl="0" algn="l">
              <a:lnSpc>
                <a:spcPct val="90000"/>
              </a:lnSpc>
              <a:spcBef>
                <a:spcPts val="0"/>
              </a:spcBef>
              <a:spcAft>
                <a:spcPts val="0"/>
              </a:spcAft>
              <a:buClr>
                <a:schemeClr val="lt2"/>
              </a:buClr>
              <a:buSzPts val="3200"/>
              <a:buFont typeface="IBM Plex Sans"/>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xes (1 large, 4 small)">
  <p:cSld name="boxes (1 large, 4 small)">
    <p:spTree>
      <p:nvGrpSpPr>
        <p:cNvPr id="150" name="Shape 150"/>
        <p:cNvGrpSpPr/>
        <p:nvPr/>
      </p:nvGrpSpPr>
      <p:grpSpPr>
        <a:xfrm>
          <a:off x="0" y="0"/>
          <a:ext cx="0" cy="0"/>
          <a:chOff x="0" y="0"/>
          <a:chExt cx="0" cy="0"/>
        </a:xfrm>
      </p:grpSpPr>
      <p:sp>
        <p:nvSpPr>
          <p:cNvPr id="151" name="Google Shape;151;p25"/>
          <p:cNvSpPr txBox="1"/>
          <p:nvPr>
            <p:ph idx="1" type="body"/>
          </p:nvPr>
        </p:nvSpPr>
        <p:spPr>
          <a:xfrm>
            <a:off x="9143997" y="3429000"/>
            <a:ext cx="3048000" cy="3429000"/>
          </a:xfrm>
          <a:prstGeom prst="rect">
            <a:avLst/>
          </a:prstGeom>
          <a:solidFill>
            <a:schemeClr val="accent1"/>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25"/>
          <p:cNvSpPr txBox="1"/>
          <p:nvPr>
            <p:ph idx="2" type="body"/>
          </p:nvPr>
        </p:nvSpPr>
        <p:spPr>
          <a:xfrm>
            <a:off x="3048000" y="3429000"/>
            <a:ext cx="3048000" cy="3429000"/>
          </a:xfrm>
          <a:prstGeom prst="rect">
            <a:avLst/>
          </a:prstGeom>
          <a:solidFill>
            <a:schemeClr val="accent3"/>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25"/>
          <p:cNvSpPr txBox="1"/>
          <p:nvPr>
            <p:ph idx="3" type="body"/>
          </p:nvPr>
        </p:nvSpPr>
        <p:spPr>
          <a:xfrm>
            <a:off x="6096002" y="3429000"/>
            <a:ext cx="3047996" cy="3429000"/>
          </a:xfrm>
          <a:prstGeom prst="rect">
            <a:avLst/>
          </a:prstGeom>
          <a:solidFill>
            <a:schemeClr val="accent2"/>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25"/>
          <p:cNvSpPr txBox="1"/>
          <p:nvPr>
            <p:ph idx="4" type="body"/>
          </p:nvPr>
        </p:nvSpPr>
        <p:spPr>
          <a:xfrm>
            <a:off x="0" y="3429000"/>
            <a:ext cx="3048000" cy="3429000"/>
          </a:xfrm>
          <a:prstGeom prst="rect">
            <a:avLst/>
          </a:prstGeom>
          <a:solidFill>
            <a:schemeClr val="lt1"/>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47154" lvl="1" marL="914400" algn="l">
              <a:lnSpc>
                <a:spcPct val="100000"/>
              </a:lnSpc>
              <a:spcBef>
                <a:spcPts val="1467"/>
              </a:spcBef>
              <a:spcAft>
                <a:spcPts val="0"/>
              </a:spcAft>
              <a:buClr>
                <a:schemeClr val="lt2"/>
              </a:buClr>
              <a:buSzPts val="1867"/>
              <a:buChar char="–"/>
              <a:defRPr>
                <a:solidFill>
                  <a:schemeClr val="lt2"/>
                </a:solidFill>
              </a:defRPr>
            </a:lvl2pPr>
            <a:lvl3pPr indent="-347154" lvl="2" marL="1371600" algn="l">
              <a:lnSpc>
                <a:spcPct val="100000"/>
              </a:lnSpc>
              <a:spcBef>
                <a:spcPts val="1467"/>
              </a:spcBef>
              <a:spcAft>
                <a:spcPts val="0"/>
              </a:spcAft>
              <a:buClr>
                <a:schemeClr val="lt2"/>
              </a:buClr>
              <a:buSzPts val="1867"/>
              <a:buChar char="•"/>
              <a:defRPr>
                <a:solidFill>
                  <a:schemeClr val="lt2"/>
                </a:solidFill>
              </a:defRPr>
            </a:lvl3pPr>
            <a:lvl4pPr indent="-347154" lvl="3" marL="1828800" algn="l">
              <a:lnSpc>
                <a:spcPct val="100000"/>
              </a:lnSpc>
              <a:spcBef>
                <a:spcPts val="1467"/>
              </a:spcBef>
              <a:spcAft>
                <a:spcPts val="0"/>
              </a:spcAft>
              <a:buClr>
                <a:schemeClr val="lt2"/>
              </a:buClr>
              <a:buSzPts val="1867"/>
              <a:buChar char="–"/>
              <a:defRPr>
                <a:solidFill>
                  <a:schemeClr val="lt2"/>
                </a:solidFill>
              </a:defRPr>
            </a:lvl4pPr>
            <a:lvl5pPr indent="-347154" lvl="4" marL="2286000" algn="l">
              <a:lnSpc>
                <a:spcPct val="100000"/>
              </a:lnSpc>
              <a:spcBef>
                <a:spcPts val="1467"/>
              </a:spcBef>
              <a:spcAft>
                <a:spcPts val="0"/>
              </a:spcAft>
              <a:buClr>
                <a:schemeClr val="lt2"/>
              </a:buClr>
              <a:buSzPts val="1867"/>
              <a:buChar char="»"/>
              <a:defRPr>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25"/>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5"/>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5"/>
          <p:cNvSpPr txBox="1"/>
          <p:nvPr>
            <p:ph type="title"/>
          </p:nvPr>
        </p:nvSpPr>
        <p:spPr>
          <a:xfrm>
            <a:off x="-1" y="-1"/>
            <a:ext cx="12191999" cy="3429001"/>
          </a:xfrm>
          <a:prstGeom prst="rect">
            <a:avLst/>
          </a:prstGeom>
          <a:solidFill>
            <a:schemeClr val="dk1"/>
          </a:solidFill>
          <a:ln>
            <a:noFill/>
          </a:ln>
        </p:spPr>
        <p:txBody>
          <a:bodyPr anchorCtr="0" anchor="t" bIns="228600" lIns="228600" spcFirstLastPara="1" rIns="228600" wrap="square" tIns="155425">
            <a:noAutofit/>
          </a:bodyPr>
          <a:lstStyle>
            <a:lvl1pPr lvl="0" algn="l">
              <a:lnSpc>
                <a:spcPct val="90000"/>
              </a:lnSpc>
              <a:spcBef>
                <a:spcPts val="0"/>
              </a:spcBef>
              <a:spcAft>
                <a:spcPts val="0"/>
              </a:spcAft>
              <a:buClr>
                <a:schemeClr val="lt2"/>
              </a:buClr>
              <a:buSzPts val="6400"/>
              <a:buFont typeface="IBM Plex Sans"/>
              <a:buNone/>
              <a:defRPr sz="6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box) over image(s)">
  <p:cSld name="title (black box) over image(s)">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26"/>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6"/>
          <p:cNvSpPr txBox="1"/>
          <p:nvPr>
            <p:ph type="title"/>
          </p:nvPr>
        </p:nvSpPr>
        <p:spPr>
          <a:xfrm>
            <a:off x="-1" y="-1"/>
            <a:ext cx="12191999" cy="1720852"/>
          </a:xfrm>
          <a:prstGeom prst="rect">
            <a:avLst/>
          </a:prstGeom>
          <a:solidFill>
            <a:schemeClr val="dk1"/>
          </a:solidFill>
          <a:ln>
            <a:noFill/>
          </a:ln>
        </p:spPr>
        <p:txBody>
          <a:bodyPr anchorCtr="0" anchor="t" bIns="228600" lIns="228600" spcFirstLastPara="1" rIns="228600" wrap="square" tIns="201150">
            <a:noAutofit/>
          </a:bodyPr>
          <a:lstStyle>
            <a:lvl1pPr lvl="0" algn="l">
              <a:lnSpc>
                <a:spcPct val="90000"/>
              </a:lnSpc>
              <a:spcBef>
                <a:spcPts val="0"/>
              </a:spcBef>
              <a:spcAft>
                <a:spcPts val="0"/>
              </a:spcAft>
              <a:buClr>
                <a:schemeClr val="lt2"/>
              </a:buClr>
              <a:buSzPts val="3200"/>
              <a:buFont typeface="IBM Plex Sans"/>
              <a:buNone/>
              <a:defRPr sz="32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lack box) over image(s)">
  <p:cSld name="text (black box) over image(s)">
    <p:spTree>
      <p:nvGrpSpPr>
        <p:cNvPr id="162" name="Shape 162"/>
        <p:cNvGrpSpPr/>
        <p:nvPr/>
      </p:nvGrpSpPr>
      <p:grpSpPr>
        <a:xfrm>
          <a:off x="0" y="0"/>
          <a:ext cx="0" cy="0"/>
          <a:chOff x="0" y="0"/>
          <a:chExt cx="0" cy="0"/>
        </a:xfrm>
      </p:grpSpPr>
      <p:sp>
        <p:nvSpPr>
          <p:cNvPr id="163" name="Google Shape;163;p27"/>
          <p:cNvSpPr txBox="1"/>
          <p:nvPr>
            <p:ph idx="1" type="body"/>
          </p:nvPr>
        </p:nvSpPr>
        <p:spPr>
          <a:xfrm>
            <a:off x="0" y="3810000"/>
            <a:ext cx="3048000" cy="3048000"/>
          </a:xfrm>
          <a:prstGeom prst="rect">
            <a:avLst/>
          </a:prstGeom>
          <a:solidFill>
            <a:schemeClr val="dk1"/>
          </a:solidFill>
          <a:ln>
            <a:noFill/>
          </a:ln>
        </p:spPr>
        <p:txBody>
          <a:bodyPr anchorCtr="0" anchor="t" bIns="228600" lIns="228600" spcFirstLastPara="1" rIns="228600" wrap="square" tIns="155425">
            <a:noAutofit/>
          </a:bodyPr>
          <a:lstStyle>
            <a:lvl1pPr indent="-228600" lvl="0" marL="457200" algn="l">
              <a:lnSpc>
                <a:spcPct val="100000"/>
              </a:lnSpc>
              <a:spcBef>
                <a:spcPts val="1467"/>
              </a:spcBef>
              <a:spcAft>
                <a:spcPts val="0"/>
              </a:spcAft>
              <a:buClr>
                <a:schemeClr val="lt2"/>
              </a:buClr>
              <a:buSzPts val="1867"/>
              <a:buNone/>
              <a:defRPr>
                <a:solidFill>
                  <a:schemeClr val="lt2"/>
                </a:solidFill>
              </a:defRPr>
            </a:lvl1pPr>
            <a:lvl2pPr indent="-313245" lvl="1" marL="914400" algn="l">
              <a:lnSpc>
                <a:spcPct val="100000"/>
              </a:lnSpc>
              <a:spcBef>
                <a:spcPts val="1467"/>
              </a:spcBef>
              <a:spcAft>
                <a:spcPts val="0"/>
              </a:spcAft>
              <a:buClr>
                <a:schemeClr val="lt2"/>
              </a:buClr>
              <a:buSzPts val="1333"/>
              <a:buChar char="–"/>
              <a:defRPr sz="1333">
                <a:solidFill>
                  <a:schemeClr val="lt2"/>
                </a:solidFill>
              </a:defRPr>
            </a:lvl2pPr>
            <a:lvl3pPr indent="-313245" lvl="2" marL="1371600" algn="l">
              <a:lnSpc>
                <a:spcPct val="100000"/>
              </a:lnSpc>
              <a:spcBef>
                <a:spcPts val="1467"/>
              </a:spcBef>
              <a:spcAft>
                <a:spcPts val="0"/>
              </a:spcAft>
              <a:buClr>
                <a:schemeClr val="lt2"/>
              </a:buClr>
              <a:buSzPts val="1333"/>
              <a:buChar char="•"/>
              <a:defRPr sz="1333">
                <a:solidFill>
                  <a:schemeClr val="lt2"/>
                </a:solidFill>
              </a:defRPr>
            </a:lvl3pPr>
            <a:lvl4pPr indent="-313245" lvl="3" marL="1828800" algn="l">
              <a:lnSpc>
                <a:spcPct val="100000"/>
              </a:lnSpc>
              <a:spcBef>
                <a:spcPts val="1467"/>
              </a:spcBef>
              <a:spcAft>
                <a:spcPts val="0"/>
              </a:spcAft>
              <a:buClr>
                <a:schemeClr val="lt2"/>
              </a:buClr>
              <a:buSzPts val="1333"/>
              <a:buChar char="–"/>
              <a:defRPr sz="1333">
                <a:solidFill>
                  <a:schemeClr val="lt2"/>
                </a:solidFill>
              </a:defRPr>
            </a:lvl4pPr>
            <a:lvl5pPr indent="-313245" lvl="4" marL="2286000" algn="l">
              <a:lnSpc>
                <a:spcPct val="100000"/>
              </a:lnSpc>
              <a:spcBef>
                <a:spcPts val="1467"/>
              </a:spcBef>
              <a:spcAft>
                <a:spcPts val="0"/>
              </a:spcAft>
              <a:buClr>
                <a:schemeClr val="lt2"/>
              </a:buClr>
              <a:buSzPts val="1333"/>
              <a:buChar char="»"/>
              <a:defRPr sz="1333">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27"/>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27"/>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xes (4 tall)">
  <p:cSld name="boxes (4 tall)">
    <p:spTree>
      <p:nvGrpSpPr>
        <p:cNvPr id="166" name="Shape 166"/>
        <p:cNvGrpSpPr/>
        <p:nvPr/>
      </p:nvGrpSpPr>
      <p:grpSpPr>
        <a:xfrm>
          <a:off x="0" y="0"/>
          <a:ext cx="0" cy="0"/>
          <a:chOff x="0" y="0"/>
          <a:chExt cx="0" cy="0"/>
        </a:xfrm>
      </p:grpSpPr>
      <p:sp>
        <p:nvSpPr>
          <p:cNvPr id="167" name="Google Shape;167;p28"/>
          <p:cNvSpPr txBox="1"/>
          <p:nvPr>
            <p:ph idx="1" type="body"/>
          </p:nvPr>
        </p:nvSpPr>
        <p:spPr>
          <a:xfrm>
            <a:off x="0" y="-1"/>
            <a:ext cx="3048000" cy="6858000"/>
          </a:xfrm>
          <a:prstGeom prst="rect">
            <a:avLst/>
          </a:prstGeom>
          <a:solidFill>
            <a:schemeClr val="dk1"/>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2133"/>
              <a:buNone/>
              <a:defRPr sz="2133">
                <a:solidFill>
                  <a:schemeClr val="lt2"/>
                </a:solidFill>
              </a:defRPr>
            </a:lvl1pPr>
            <a:lvl2pPr indent="-321754" lvl="1" marL="914400" algn="l">
              <a:lnSpc>
                <a:spcPct val="100000"/>
              </a:lnSpc>
              <a:spcBef>
                <a:spcPts val="1467"/>
              </a:spcBef>
              <a:spcAft>
                <a:spcPts val="0"/>
              </a:spcAft>
              <a:buClr>
                <a:schemeClr val="lt2"/>
              </a:buClr>
              <a:buSzPts val="1467"/>
              <a:buChar char="–"/>
              <a:defRPr sz="1467">
                <a:solidFill>
                  <a:schemeClr val="lt2"/>
                </a:solidFill>
              </a:defRPr>
            </a:lvl2pPr>
            <a:lvl3pPr indent="-321754" lvl="2" marL="1371600" algn="l">
              <a:lnSpc>
                <a:spcPct val="100000"/>
              </a:lnSpc>
              <a:spcBef>
                <a:spcPts val="1467"/>
              </a:spcBef>
              <a:spcAft>
                <a:spcPts val="0"/>
              </a:spcAft>
              <a:buClr>
                <a:schemeClr val="lt2"/>
              </a:buClr>
              <a:buSzPts val="1467"/>
              <a:buChar char="•"/>
              <a:defRPr sz="1467">
                <a:solidFill>
                  <a:schemeClr val="lt2"/>
                </a:solidFill>
              </a:defRPr>
            </a:lvl3pPr>
            <a:lvl4pPr indent="-321754" lvl="3" marL="1828800" algn="l">
              <a:lnSpc>
                <a:spcPct val="100000"/>
              </a:lnSpc>
              <a:spcBef>
                <a:spcPts val="1467"/>
              </a:spcBef>
              <a:spcAft>
                <a:spcPts val="0"/>
              </a:spcAft>
              <a:buClr>
                <a:schemeClr val="lt2"/>
              </a:buClr>
              <a:buSzPts val="1467"/>
              <a:buChar char="–"/>
              <a:defRPr sz="1467">
                <a:solidFill>
                  <a:schemeClr val="lt2"/>
                </a:solidFill>
              </a:defRPr>
            </a:lvl4pPr>
            <a:lvl5pPr indent="-321754" lvl="4" marL="2286000" algn="l">
              <a:lnSpc>
                <a:spcPct val="100000"/>
              </a:lnSpc>
              <a:spcBef>
                <a:spcPts val="1467"/>
              </a:spcBef>
              <a:spcAft>
                <a:spcPts val="0"/>
              </a:spcAft>
              <a:buClr>
                <a:schemeClr val="lt2"/>
              </a:buClr>
              <a:buSzPts val="1467"/>
              <a:buChar char="»"/>
              <a:defRPr sz="1467">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28"/>
          <p:cNvSpPr txBox="1"/>
          <p:nvPr>
            <p:ph idx="2" type="body"/>
          </p:nvPr>
        </p:nvSpPr>
        <p:spPr>
          <a:xfrm>
            <a:off x="3048000" y="0"/>
            <a:ext cx="3048000" cy="6858000"/>
          </a:xfrm>
          <a:prstGeom prst="rect">
            <a:avLst/>
          </a:prstGeom>
          <a:solidFill>
            <a:schemeClr val="accent2"/>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21754" lvl="1" marL="914400" algn="l">
              <a:lnSpc>
                <a:spcPct val="100000"/>
              </a:lnSpc>
              <a:spcBef>
                <a:spcPts val="1467"/>
              </a:spcBef>
              <a:spcAft>
                <a:spcPts val="0"/>
              </a:spcAft>
              <a:buClr>
                <a:schemeClr val="lt2"/>
              </a:buClr>
              <a:buSzPts val="1467"/>
              <a:buChar char="–"/>
              <a:defRPr sz="1467">
                <a:solidFill>
                  <a:schemeClr val="lt2"/>
                </a:solidFill>
              </a:defRPr>
            </a:lvl2pPr>
            <a:lvl3pPr indent="-321754" lvl="2" marL="1371600" algn="l">
              <a:lnSpc>
                <a:spcPct val="100000"/>
              </a:lnSpc>
              <a:spcBef>
                <a:spcPts val="1467"/>
              </a:spcBef>
              <a:spcAft>
                <a:spcPts val="0"/>
              </a:spcAft>
              <a:buClr>
                <a:schemeClr val="lt2"/>
              </a:buClr>
              <a:buSzPts val="1467"/>
              <a:buChar char="•"/>
              <a:defRPr sz="1467">
                <a:solidFill>
                  <a:schemeClr val="lt2"/>
                </a:solidFill>
              </a:defRPr>
            </a:lvl3pPr>
            <a:lvl4pPr indent="-321754" lvl="3" marL="1828800" algn="l">
              <a:lnSpc>
                <a:spcPct val="100000"/>
              </a:lnSpc>
              <a:spcBef>
                <a:spcPts val="1467"/>
              </a:spcBef>
              <a:spcAft>
                <a:spcPts val="0"/>
              </a:spcAft>
              <a:buClr>
                <a:schemeClr val="lt2"/>
              </a:buClr>
              <a:buSzPts val="1467"/>
              <a:buChar char="–"/>
              <a:defRPr sz="1467">
                <a:solidFill>
                  <a:schemeClr val="lt2"/>
                </a:solidFill>
              </a:defRPr>
            </a:lvl4pPr>
            <a:lvl5pPr indent="-321754" lvl="4" marL="2286000" algn="l">
              <a:lnSpc>
                <a:spcPct val="100000"/>
              </a:lnSpc>
              <a:spcBef>
                <a:spcPts val="1467"/>
              </a:spcBef>
              <a:spcAft>
                <a:spcPts val="0"/>
              </a:spcAft>
              <a:buClr>
                <a:schemeClr val="lt2"/>
              </a:buClr>
              <a:buSzPts val="1467"/>
              <a:buChar char="»"/>
              <a:defRPr sz="1467">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28"/>
          <p:cNvSpPr txBox="1"/>
          <p:nvPr>
            <p:ph idx="3" type="body"/>
          </p:nvPr>
        </p:nvSpPr>
        <p:spPr>
          <a:xfrm>
            <a:off x="6096000" y="0"/>
            <a:ext cx="3048000" cy="6858000"/>
          </a:xfrm>
          <a:prstGeom prst="rect">
            <a:avLst/>
          </a:prstGeom>
          <a:solidFill>
            <a:schemeClr val="accent3"/>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21754" lvl="1" marL="914400" algn="l">
              <a:lnSpc>
                <a:spcPct val="100000"/>
              </a:lnSpc>
              <a:spcBef>
                <a:spcPts val="1467"/>
              </a:spcBef>
              <a:spcAft>
                <a:spcPts val="0"/>
              </a:spcAft>
              <a:buClr>
                <a:schemeClr val="lt2"/>
              </a:buClr>
              <a:buSzPts val="1467"/>
              <a:buChar char="–"/>
              <a:defRPr sz="1467">
                <a:solidFill>
                  <a:schemeClr val="lt2"/>
                </a:solidFill>
              </a:defRPr>
            </a:lvl2pPr>
            <a:lvl3pPr indent="-321754" lvl="2" marL="1371600" algn="l">
              <a:lnSpc>
                <a:spcPct val="100000"/>
              </a:lnSpc>
              <a:spcBef>
                <a:spcPts val="1467"/>
              </a:spcBef>
              <a:spcAft>
                <a:spcPts val="0"/>
              </a:spcAft>
              <a:buClr>
                <a:schemeClr val="lt2"/>
              </a:buClr>
              <a:buSzPts val="1467"/>
              <a:buChar char="•"/>
              <a:defRPr sz="1467">
                <a:solidFill>
                  <a:schemeClr val="lt2"/>
                </a:solidFill>
              </a:defRPr>
            </a:lvl3pPr>
            <a:lvl4pPr indent="-321754" lvl="3" marL="1828800" algn="l">
              <a:lnSpc>
                <a:spcPct val="100000"/>
              </a:lnSpc>
              <a:spcBef>
                <a:spcPts val="1467"/>
              </a:spcBef>
              <a:spcAft>
                <a:spcPts val="0"/>
              </a:spcAft>
              <a:buClr>
                <a:schemeClr val="lt2"/>
              </a:buClr>
              <a:buSzPts val="1467"/>
              <a:buChar char="–"/>
              <a:defRPr sz="1467">
                <a:solidFill>
                  <a:schemeClr val="lt2"/>
                </a:solidFill>
              </a:defRPr>
            </a:lvl4pPr>
            <a:lvl5pPr indent="-321754" lvl="4" marL="2286000" algn="l">
              <a:lnSpc>
                <a:spcPct val="100000"/>
              </a:lnSpc>
              <a:spcBef>
                <a:spcPts val="1467"/>
              </a:spcBef>
              <a:spcAft>
                <a:spcPts val="0"/>
              </a:spcAft>
              <a:buClr>
                <a:schemeClr val="lt2"/>
              </a:buClr>
              <a:buSzPts val="1467"/>
              <a:buChar char="»"/>
              <a:defRPr sz="1467">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28"/>
          <p:cNvSpPr txBox="1"/>
          <p:nvPr>
            <p:ph idx="4" type="body"/>
          </p:nvPr>
        </p:nvSpPr>
        <p:spPr>
          <a:xfrm>
            <a:off x="9144000" y="0"/>
            <a:ext cx="3048000" cy="6858000"/>
          </a:xfrm>
          <a:prstGeom prst="rect">
            <a:avLst/>
          </a:prstGeom>
          <a:solidFill>
            <a:srgbClr val="AFAFAF"/>
          </a:solidFill>
          <a:ln>
            <a:noFill/>
          </a:ln>
        </p:spPr>
        <p:txBody>
          <a:bodyPr anchorCtr="0" anchor="t" bIns="228600" lIns="228600" spcFirstLastPara="1" rIns="228600" wrap="square" tIns="192000">
            <a:noAutofit/>
          </a:bodyPr>
          <a:lstStyle>
            <a:lvl1pPr indent="-228600" lvl="0" marL="457200" algn="l">
              <a:lnSpc>
                <a:spcPct val="100000"/>
              </a:lnSpc>
              <a:spcBef>
                <a:spcPts val="1467"/>
              </a:spcBef>
              <a:spcAft>
                <a:spcPts val="0"/>
              </a:spcAft>
              <a:buClr>
                <a:schemeClr val="lt2"/>
              </a:buClr>
              <a:buSzPts val="1867"/>
              <a:buNone/>
              <a:defRPr sz="1867">
                <a:solidFill>
                  <a:schemeClr val="lt2"/>
                </a:solidFill>
              </a:defRPr>
            </a:lvl1pPr>
            <a:lvl2pPr indent="-321754" lvl="1" marL="914400" algn="l">
              <a:lnSpc>
                <a:spcPct val="100000"/>
              </a:lnSpc>
              <a:spcBef>
                <a:spcPts val="1467"/>
              </a:spcBef>
              <a:spcAft>
                <a:spcPts val="0"/>
              </a:spcAft>
              <a:buClr>
                <a:schemeClr val="lt2"/>
              </a:buClr>
              <a:buSzPts val="1467"/>
              <a:buChar char="–"/>
              <a:defRPr sz="1467">
                <a:solidFill>
                  <a:schemeClr val="lt2"/>
                </a:solidFill>
              </a:defRPr>
            </a:lvl2pPr>
            <a:lvl3pPr indent="-321754" lvl="2" marL="1371600" algn="l">
              <a:lnSpc>
                <a:spcPct val="100000"/>
              </a:lnSpc>
              <a:spcBef>
                <a:spcPts val="1467"/>
              </a:spcBef>
              <a:spcAft>
                <a:spcPts val="0"/>
              </a:spcAft>
              <a:buClr>
                <a:schemeClr val="lt2"/>
              </a:buClr>
              <a:buSzPts val="1467"/>
              <a:buChar char="•"/>
              <a:defRPr sz="1467">
                <a:solidFill>
                  <a:schemeClr val="lt2"/>
                </a:solidFill>
              </a:defRPr>
            </a:lvl3pPr>
            <a:lvl4pPr indent="-321754" lvl="3" marL="1828800" algn="l">
              <a:lnSpc>
                <a:spcPct val="100000"/>
              </a:lnSpc>
              <a:spcBef>
                <a:spcPts val="1467"/>
              </a:spcBef>
              <a:spcAft>
                <a:spcPts val="0"/>
              </a:spcAft>
              <a:buClr>
                <a:schemeClr val="lt2"/>
              </a:buClr>
              <a:buSzPts val="1467"/>
              <a:buChar char="–"/>
              <a:defRPr sz="1467">
                <a:solidFill>
                  <a:schemeClr val="lt2"/>
                </a:solidFill>
              </a:defRPr>
            </a:lvl4pPr>
            <a:lvl5pPr indent="-321754" lvl="4" marL="2286000" algn="l">
              <a:lnSpc>
                <a:spcPct val="100000"/>
              </a:lnSpc>
              <a:spcBef>
                <a:spcPts val="1467"/>
              </a:spcBef>
              <a:spcAft>
                <a:spcPts val="0"/>
              </a:spcAft>
              <a:buClr>
                <a:schemeClr val="lt2"/>
              </a:buClr>
              <a:buSzPts val="1467"/>
              <a:buChar char="»"/>
              <a:defRPr sz="1467">
                <a:solidFill>
                  <a:schemeClr val="lt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 name="Google Shape;171;p28"/>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28"/>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173" name="Shape 173"/>
        <p:cNvGrpSpPr/>
        <p:nvPr/>
      </p:nvGrpSpPr>
      <p:grpSpPr>
        <a:xfrm>
          <a:off x="0" y="0"/>
          <a:ext cx="0" cy="0"/>
          <a:chOff x="0" y="0"/>
          <a:chExt cx="0" cy="0"/>
        </a:xfrm>
      </p:grpSpPr>
      <p:sp>
        <p:nvSpPr>
          <p:cNvPr id="174" name="Google Shape;174;p29"/>
          <p:cNvSpPr txBox="1"/>
          <p:nvPr>
            <p:ph type="title"/>
          </p:nvPr>
        </p:nvSpPr>
        <p:spPr>
          <a:xfrm>
            <a:off x="304800" y="268224"/>
            <a:ext cx="5486400" cy="11933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29"/>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29"/>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9"/>
          <p:cNvSpPr txBox="1"/>
          <p:nvPr>
            <p:ph idx="1" type="body"/>
          </p:nvPr>
        </p:nvSpPr>
        <p:spPr>
          <a:xfrm>
            <a:off x="304800" y="1463041"/>
            <a:ext cx="2438400" cy="46685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4), content (3/4)">
  <p:cSld name="title, text (1/4), content (3/4)">
    <p:spTree>
      <p:nvGrpSpPr>
        <p:cNvPr id="178" name="Shape 178"/>
        <p:cNvGrpSpPr/>
        <p:nvPr/>
      </p:nvGrpSpPr>
      <p:grpSpPr>
        <a:xfrm>
          <a:off x="0" y="0"/>
          <a:ext cx="0" cy="0"/>
          <a:chOff x="0" y="0"/>
          <a:chExt cx="0" cy="0"/>
        </a:xfrm>
      </p:grpSpPr>
      <p:sp>
        <p:nvSpPr>
          <p:cNvPr id="179" name="Google Shape;179;p30"/>
          <p:cNvSpPr txBox="1"/>
          <p:nvPr>
            <p:ph type="title"/>
          </p:nvPr>
        </p:nvSpPr>
        <p:spPr>
          <a:xfrm>
            <a:off x="304800" y="268224"/>
            <a:ext cx="5486400" cy="11933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0"/>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0"/>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0"/>
          <p:cNvSpPr txBox="1"/>
          <p:nvPr>
            <p:ph idx="1" type="body"/>
          </p:nvPr>
        </p:nvSpPr>
        <p:spPr>
          <a:xfrm>
            <a:off x="304800" y="1488651"/>
            <a:ext cx="2438400" cy="460586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sz="1867"/>
            </a:lvl1pPr>
            <a:lvl2pPr indent="-321754" lvl="1" marL="914400" algn="l">
              <a:lnSpc>
                <a:spcPct val="100000"/>
              </a:lnSpc>
              <a:spcBef>
                <a:spcPts val="1467"/>
              </a:spcBef>
              <a:spcAft>
                <a:spcPts val="0"/>
              </a:spcAft>
              <a:buClr>
                <a:schemeClr val="lt2"/>
              </a:buClr>
              <a:buSzPts val="1467"/>
              <a:buChar char="–"/>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30"/>
          <p:cNvSpPr txBox="1"/>
          <p:nvPr>
            <p:ph idx="2" type="body"/>
          </p:nvPr>
        </p:nvSpPr>
        <p:spPr>
          <a:xfrm>
            <a:off x="3352800" y="889000"/>
            <a:ext cx="8534400" cy="50990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00"/>
              <a:buNone/>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ext (four columns)">
  <p:cSld name="section, title, text (four columns)">
    <p:spTree>
      <p:nvGrpSpPr>
        <p:cNvPr id="25" name="Shape 25"/>
        <p:cNvGrpSpPr/>
        <p:nvPr/>
      </p:nvGrpSpPr>
      <p:grpSpPr>
        <a:xfrm>
          <a:off x="0" y="0"/>
          <a:ext cx="0" cy="0"/>
          <a:chOff x="0" y="0"/>
          <a:chExt cx="0" cy="0"/>
        </a:xfrm>
      </p:grpSpPr>
      <p:sp>
        <p:nvSpPr>
          <p:cNvPr id="26" name="Google Shape;26;p4"/>
          <p:cNvSpPr txBox="1"/>
          <p:nvPr>
            <p:ph type="title"/>
          </p:nvPr>
        </p:nvSpPr>
        <p:spPr>
          <a:xfrm>
            <a:off x="304800" y="548640"/>
            <a:ext cx="8534400" cy="8534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6400800" y="1457959"/>
            <a:ext cx="2438400" cy="47862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304800" y="268225"/>
            <a:ext cx="5486400" cy="4000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467"/>
              <a:buNone/>
              <a:defRPr sz="1467"/>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3" type="body"/>
          </p:nvPr>
        </p:nvSpPr>
        <p:spPr>
          <a:xfrm>
            <a:off x="304800" y="1457959"/>
            <a:ext cx="2438400" cy="47862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4" type="body"/>
          </p:nvPr>
        </p:nvSpPr>
        <p:spPr>
          <a:xfrm>
            <a:off x="3352800" y="1457959"/>
            <a:ext cx="2438400" cy="47862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4"/>
          <p:cNvSpPr txBox="1"/>
          <p:nvPr>
            <p:ph idx="5" type="body"/>
          </p:nvPr>
        </p:nvSpPr>
        <p:spPr>
          <a:xfrm>
            <a:off x="9448800" y="1457959"/>
            <a:ext cx="2438400" cy="47862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4), blank (3/4)">
  <p:cSld name="title, text (1/4), blank (3/4)">
    <p:spTree>
      <p:nvGrpSpPr>
        <p:cNvPr id="184" name="Shape 184"/>
        <p:cNvGrpSpPr/>
        <p:nvPr/>
      </p:nvGrpSpPr>
      <p:grpSpPr>
        <a:xfrm>
          <a:off x="0" y="0"/>
          <a:ext cx="0" cy="0"/>
          <a:chOff x="0" y="0"/>
          <a:chExt cx="0" cy="0"/>
        </a:xfrm>
      </p:grpSpPr>
      <p:sp>
        <p:nvSpPr>
          <p:cNvPr id="185" name="Google Shape;185;p31"/>
          <p:cNvSpPr txBox="1"/>
          <p:nvPr>
            <p:ph type="title"/>
          </p:nvPr>
        </p:nvSpPr>
        <p:spPr>
          <a:xfrm>
            <a:off x="304800" y="268224"/>
            <a:ext cx="5486400" cy="11933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1"/>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31"/>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1"/>
          <p:cNvSpPr txBox="1"/>
          <p:nvPr>
            <p:ph idx="1" type="body"/>
          </p:nvPr>
        </p:nvSpPr>
        <p:spPr>
          <a:xfrm>
            <a:off x="304800" y="1488651"/>
            <a:ext cx="2438400" cy="460586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sz="1867"/>
            </a:lvl1pPr>
            <a:lvl2pPr indent="-321754" lvl="1" marL="914400" algn="l">
              <a:lnSpc>
                <a:spcPct val="100000"/>
              </a:lnSpc>
              <a:spcBef>
                <a:spcPts val="1467"/>
              </a:spcBef>
              <a:spcAft>
                <a:spcPts val="0"/>
              </a:spcAft>
              <a:buClr>
                <a:schemeClr val="lt2"/>
              </a:buClr>
              <a:buSzPts val="1467"/>
              <a:buChar char="–"/>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title, text (2/4), content (2/4)">
  <p:cSld name="case study: title, text (2/4), content (2/4)">
    <p:spTree>
      <p:nvGrpSpPr>
        <p:cNvPr id="189" name="Shape 189"/>
        <p:cNvGrpSpPr/>
        <p:nvPr/>
      </p:nvGrpSpPr>
      <p:grpSpPr>
        <a:xfrm>
          <a:off x="0" y="0"/>
          <a:ext cx="0" cy="0"/>
          <a:chOff x="0" y="0"/>
          <a:chExt cx="0" cy="0"/>
        </a:xfrm>
      </p:grpSpPr>
      <p:sp>
        <p:nvSpPr>
          <p:cNvPr id="190" name="Google Shape;190;p32"/>
          <p:cNvSpPr txBox="1"/>
          <p:nvPr>
            <p:ph type="title"/>
          </p:nvPr>
        </p:nvSpPr>
        <p:spPr>
          <a:xfrm>
            <a:off x="304800" y="268224"/>
            <a:ext cx="5486400" cy="11933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2"/>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2" name="Google Shape;192;p32"/>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2"/>
          <p:cNvSpPr txBox="1"/>
          <p:nvPr>
            <p:ph idx="1" type="body"/>
          </p:nvPr>
        </p:nvSpPr>
        <p:spPr>
          <a:xfrm>
            <a:off x="304800" y="1463040"/>
            <a:ext cx="2438400" cy="46695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321754" lvl="1" marL="914400" algn="l">
              <a:lnSpc>
                <a:spcPct val="100000"/>
              </a:lnSpc>
              <a:spcBef>
                <a:spcPts val="1467"/>
              </a:spcBef>
              <a:spcAft>
                <a:spcPts val="0"/>
              </a:spcAft>
              <a:buClr>
                <a:schemeClr val="lt2"/>
              </a:buClr>
              <a:buSzPts val="1467"/>
              <a:buChar char="–"/>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32"/>
          <p:cNvSpPr txBox="1"/>
          <p:nvPr>
            <p:ph idx="2" type="body"/>
          </p:nvPr>
        </p:nvSpPr>
        <p:spPr>
          <a:xfrm>
            <a:off x="3352800" y="1499616"/>
            <a:ext cx="2438400" cy="46085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sz="1867"/>
            </a:lvl1pPr>
            <a:lvl2pPr indent="-228600" lvl="1" marL="914400" algn="l">
              <a:lnSpc>
                <a:spcPct val="100000"/>
              </a:lnSpc>
              <a:spcBef>
                <a:spcPts val="1467"/>
              </a:spcBef>
              <a:spcAft>
                <a:spcPts val="0"/>
              </a:spcAft>
              <a:buClr>
                <a:schemeClr val="lt2"/>
              </a:buClr>
              <a:buSzPts val="1333"/>
              <a:buNone/>
              <a:defRPr sz="1333"/>
            </a:lvl2pPr>
            <a:lvl3pPr indent="-313245" lvl="2" marL="1371600" algn="l">
              <a:lnSpc>
                <a:spcPct val="100000"/>
              </a:lnSpc>
              <a:spcBef>
                <a:spcPts val="1467"/>
              </a:spcBef>
              <a:spcAft>
                <a:spcPts val="0"/>
              </a:spcAft>
              <a:buClr>
                <a:schemeClr val="lt2"/>
              </a:buClr>
              <a:buSzPts val="1333"/>
              <a:buChar char="•"/>
              <a:defRPr sz="1333"/>
            </a:lvl3pPr>
            <a:lvl4pPr indent="-313245" lvl="3" marL="1828800" algn="l">
              <a:lnSpc>
                <a:spcPct val="100000"/>
              </a:lnSpc>
              <a:spcBef>
                <a:spcPts val="1467"/>
              </a:spcBef>
              <a:spcAft>
                <a:spcPts val="0"/>
              </a:spcAft>
              <a:buClr>
                <a:schemeClr val="lt2"/>
              </a:buClr>
              <a:buSzPts val="1333"/>
              <a:buChar char="–"/>
              <a:defRPr sz="1333"/>
            </a:lvl4pPr>
            <a:lvl5pPr indent="-313245" lvl="4" marL="2286000" algn="l">
              <a:lnSpc>
                <a:spcPct val="100000"/>
              </a:lnSpc>
              <a:spcBef>
                <a:spcPts val="1467"/>
              </a:spcBef>
              <a:spcAft>
                <a:spcPts val="0"/>
              </a:spcAft>
              <a:buClr>
                <a:schemeClr val="lt2"/>
              </a:buClr>
              <a:buSzPts val="1333"/>
              <a:buChar char="»"/>
              <a:defRPr sz="13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32"/>
          <p:cNvSpPr/>
          <p:nvPr>
            <p:ph idx="3" type="pic"/>
          </p:nvPr>
        </p:nvSpPr>
        <p:spPr>
          <a:xfrm>
            <a:off x="6096000" y="0"/>
            <a:ext cx="6096000" cy="68580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2: title, text (2/4), quote (2/4)">
  <p:cSld name="case study 2: title, text (2/4), quote (2/4)">
    <p:spTree>
      <p:nvGrpSpPr>
        <p:cNvPr id="196" name="Shape 196"/>
        <p:cNvGrpSpPr/>
        <p:nvPr/>
      </p:nvGrpSpPr>
      <p:grpSpPr>
        <a:xfrm>
          <a:off x="0" y="0"/>
          <a:ext cx="0" cy="0"/>
          <a:chOff x="0" y="0"/>
          <a:chExt cx="0" cy="0"/>
        </a:xfrm>
      </p:grpSpPr>
      <p:sp>
        <p:nvSpPr>
          <p:cNvPr id="197" name="Google Shape;197;p33"/>
          <p:cNvSpPr txBox="1"/>
          <p:nvPr>
            <p:ph type="title"/>
          </p:nvPr>
        </p:nvSpPr>
        <p:spPr>
          <a:xfrm>
            <a:off x="304800" y="268224"/>
            <a:ext cx="5486400" cy="11933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3"/>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33"/>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3"/>
          <p:cNvSpPr txBox="1"/>
          <p:nvPr>
            <p:ph idx="1" type="body"/>
          </p:nvPr>
        </p:nvSpPr>
        <p:spPr>
          <a:xfrm>
            <a:off x="304800" y="1463040"/>
            <a:ext cx="2438400" cy="466953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321754" lvl="1" marL="914400" algn="l">
              <a:lnSpc>
                <a:spcPct val="100000"/>
              </a:lnSpc>
              <a:spcBef>
                <a:spcPts val="1467"/>
              </a:spcBef>
              <a:spcAft>
                <a:spcPts val="0"/>
              </a:spcAft>
              <a:buClr>
                <a:schemeClr val="lt2"/>
              </a:buClr>
              <a:buSzPts val="1467"/>
              <a:buChar char="–"/>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33"/>
          <p:cNvSpPr txBox="1"/>
          <p:nvPr>
            <p:ph idx="2" type="body"/>
          </p:nvPr>
        </p:nvSpPr>
        <p:spPr>
          <a:xfrm>
            <a:off x="3352800" y="1488017"/>
            <a:ext cx="2438400" cy="46085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sz="1867"/>
            </a:lvl1pPr>
            <a:lvl2pPr indent="-228600" lvl="1" marL="914400" algn="l">
              <a:lnSpc>
                <a:spcPct val="100000"/>
              </a:lnSpc>
              <a:spcBef>
                <a:spcPts val="1467"/>
              </a:spcBef>
              <a:spcAft>
                <a:spcPts val="0"/>
              </a:spcAft>
              <a:buClr>
                <a:schemeClr val="lt2"/>
              </a:buClr>
              <a:buSzPts val="1333"/>
              <a:buNone/>
              <a:defRPr sz="1333"/>
            </a:lvl2pPr>
            <a:lvl3pPr indent="-313245" lvl="2" marL="1371600" algn="l">
              <a:lnSpc>
                <a:spcPct val="100000"/>
              </a:lnSpc>
              <a:spcBef>
                <a:spcPts val="1467"/>
              </a:spcBef>
              <a:spcAft>
                <a:spcPts val="0"/>
              </a:spcAft>
              <a:buClr>
                <a:schemeClr val="lt2"/>
              </a:buClr>
              <a:buSzPts val="1333"/>
              <a:buChar char="•"/>
              <a:defRPr sz="1333"/>
            </a:lvl3pPr>
            <a:lvl4pPr indent="-313245" lvl="3" marL="1828800" algn="l">
              <a:lnSpc>
                <a:spcPct val="100000"/>
              </a:lnSpc>
              <a:spcBef>
                <a:spcPts val="1467"/>
              </a:spcBef>
              <a:spcAft>
                <a:spcPts val="0"/>
              </a:spcAft>
              <a:buClr>
                <a:schemeClr val="lt2"/>
              </a:buClr>
              <a:buSzPts val="1333"/>
              <a:buChar char="–"/>
              <a:defRPr sz="1333"/>
            </a:lvl4pPr>
            <a:lvl5pPr indent="-313245" lvl="4" marL="2286000" algn="l">
              <a:lnSpc>
                <a:spcPct val="100000"/>
              </a:lnSpc>
              <a:spcBef>
                <a:spcPts val="1467"/>
              </a:spcBef>
              <a:spcAft>
                <a:spcPts val="0"/>
              </a:spcAft>
              <a:buClr>
                <a:schemeClr val="lt2"/>
              </a:buClr>
              <a:buSzPts val="1333"/>
              <a:buChar char="»"/>
              <a:defRPr sz="1333"/>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33"/>
          <p:cNvSpPr txBox="1"/>
          <p:nvPr>
            <p:ph idx="3" type="body"/>
          </p:nvPr>
        </p:nvSpPr>
        <p:spPr>
          <a:xfrm>
            <a:off x="6267189" y="1402080"/>
            <a:ext cx="5620011" cy="460857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3200"/>
              <a:buNone/>
              <a:defRPr sz="3200"/>
            </a:lvl1pPr>
            <a:lvl2pPr indent="-228600" lvl="1" marL="914400" algn="l">
              <a:lnSpc>
                <a:spcPct val="100000"/>
              </a:lnSpc>
              <a:spcBef>
                <a:spcPts val="1467"/>
              </a:spcBef>
              <a:spcAft>
                <a:spcPts val="0"/>
              </a:spcAft>
              <a:buClr>
                <a:schemeClr val="lt2"/>
              </a:buClr>
              <a:buSzPts val="1467"/>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203" name="Shape 203"/>
        <p:cNvGrpSpPr/>
        <p:nvPr/>
      </p:nvGrpSpPr>
      <p:grpSpPr>
        <a:xfrm>
          <a:off x="0" y="0"/>
          <a:ext cx="0" cy="0"/>
          <a:chOff x="0" y="0"/>
          <a:chExt cx="0" cy="0"/>
        </a:xfrm>
      </p:grpSpPr>
      <p:sp>
        <p:nvSpPr>
          <p:cNvPr id="204" name="Google Shape;204;p34"/>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34"/>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4"/>
          <p:cNvSpPr txBox="1"/>
          <p:nvPr>
            <p:ph idx="1" type="body"/>
          </p:nvPr>
        </p:nvSpPr>
        <p:spPr>
          <a:xfrm>
            <a:off x="304800" y="256033"/>
            <a:ext cx="2438400" cy="58786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2133"/>
              <a:buNone/>
              <a:defRPr sz="2133"/>
            </a:lvl1pPr>
            <a:lvl2pPr indent="-228600" lvl="1" marL="914400" algn="l">
              <a:lnSpc>
                <a:spcPct val="100000"/>
              </a:lnSpc>
              <a:spcBef>
                <a:spcPts val="1467"/>
              </a:spcBef>
              <a:spcAft>
                <a:spcPts val="0"/>
              </a:spcAft>
              <a:buClr>
                <a:schemeClr val="lt2"/>
              </a:buClr>
              <a:buSzPts val="1467"/>
              <a:buFont typeface="IBM Plex Sans"/>
              <a:buNone/>
              <a:defRPr sz="1467"/>
            </a:lvl2pPr>
            <a:lvl3pPr indent="-321754" lvl="2" marL="1371600" algn="l">
              <a:lnSpc>
                <a:spcPct val="100000"/>
              </a:lnSpc>
              <a:spcBef>
                <a:spcPts val="1467"/>
              </a:spcBef>
              <a:spcAft>
                <a:spcPts val="0"/>
              </a:spcAft>
              <a:buClr>
                <a:schemeClr val="lt2"/>
              </a:buClr>
              <a:buSzPts val="1467"/>
              <a:buChar char="•"/>
              <a:defRPr sz="1467"/>
            </a:lvl3pPr>
            <a:lvl4pPr indent="-321754" lvl="3" marL="1828800" algn="l">
              <a:lnSpc>
                <a:spcPct val="100000"/>
              </a:lnSpc>
              <a:spcBef>
                <a:spcPts val="1467"/>
              </a:spcBef>
              <a:spcAft>
                <a:spcPts val="0"/>
              </a:spcAft>
              <a:buClr>
                <a:schemeClr val="lt2"/>
              </a:buClr>
              <a:buSzPts val="1467"/>
              <a:buChar char="–"/>
              <a:defRPr sz="1467"/>
            </a:lvl4pPr>
            <a:lvl5pPr indent="-321754" lvl="4" marL="2286000" algn="l">
              <a:lnSpc>
                <a:spcPct val="100000"/>
              </a:lnSpc>
              <a:spcBef>
                <a:spcPts val="1467"/>
              </a:spcBef>
              <a:spcAft>
                <a:spcPts val="0"/>
              </a:spcAft>
              <a:buClr>
                <a:schemeClr val="lt2"/>
              </a:buClr>
              <a:buSzPts val="1467"/>
              <a:buChar char="»"/>
              <a:defRPr sz="14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p:cSld name="blank (with footer)">
    <p:spTree>
      <p:nvGrpSpPr>
        <p:cNvPr id="207" name="Shape 207"/>
        <p:cNvGrpSpPr/>
        <p:nvPr/>
      </p:nvGrpSpPr>
      <p:grpSpPr>
        <a:xfrm>
          <a:off x="0" y="0"/>
          <a:ext cx="0" cy="0"/>
          <a:chOff x="0" y="0"/>
          <a:chExt cx="0" cy="0"/>
        </a:xfrm>
      </p:grpSpPr>
      <p:sp>
        <p:nvSpPr>
          <p:cNvPr id="208" name="Google Shape;208;p35"/>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35"/>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footer)">
  <p:cSld name="blank (no footer)">
    <p:spTree>
      <p:nvGrpSpPr>
        <p:cNvPr id="210" name="Shape 210"/>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11" name="Shape 211"/>
        <p:cNvGrpSpPr/>
        <p:nvPr/>
      </p:nvGrpSpPr>
      <p:grpSpPr>
        <a:xfrm>
          <a:off x="0" y="0"/>
          <a:ext cx="0" cy="0"/>
          <a:chOff x="0" y="0"/>
          <a:chExt cx="0" cy="0"/>
        </a:xfrm>
      </p:grpSpPr>
      <p:sp>
        <p:nvSpPr>
          <p:cNvPr id="212" name="Google Shape;212;p37"/>
          <p:cNvSpPr txBox="1"/>
          <p:nvPr>
            <p:ph type="title"/>
          </p:nvPr>
        </p:nvSpPr>
        <p:spPr>
          <a:xfrm>
            <a:off x="304800" y="268224"/>
            <a:ext cx="5486400" cy="114096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7"/>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37"/>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37"/>
          <p:cNvSpPr txBox="1"/>
          <p:nvPr>
            <p:ph idx="1" type="body"/>
          </p:nvPr>
        </p:nvSpPr>
        <p:spPr>
          <a:xfrm>
            <a:off x="304800" y="1524000"/>
            <a:ext cx="5486400" cy="47792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2"/>
              </a:buClr>
              <a:buSzPts val="1467"/>
              <a:buNone/>
              <a:defRPr sz="1467"/>
            </a:lvl1pPr>
            <a:lvl2pPr indent="-347154" lvl="1" marL="914400" algn="l">
              <a:lnSpc>
                <a:spcPct val="100000"/>
              </a:lnSpc>
              <a:spcBef>
                <a:spcPts val="0"/>
              </a:spcBef>
              <a:spcAft>
                <a:spcPts val="0"/>
              </a:spcAft>
              <a:buClr>
                <a:schemeClr val="lt2"/>
              </a:buClr>
              <a:buSzPts val="1867"/>
              <a:buChar char="–"/>
              <a:defRPr/>
            </a:lvl2pPr>
            <a:lvl3pPr indent="-347154" lvl="2" marL="1371600" algn="l">
              <a:lnSpc>
                <a:spcPct val="100000"/>
              </a:lnSpc>
              <a:spcBef>
                <a:spcPts val="0"/>
              </a:spcBef>
              <a:spcAft>
                <a:spcPts val="0"/>
              </a:spcAft>
              <a:buClr>
                <a:schemeClr val="lt2"/>
              </a:buClr>
              <a:buSzPts val="1867"/>
              <a:buChar char="•"/>
              <a:defRPr/>
            </a:lvl3pPr>
            <a:lvl4pPr indent="-347154" lvl="3" marL="1828800" algn="l">
              <a:lnSpc>
                <a:spcPct val="100000"/>
              </a:lnSpc>
              <a:spcBef>
                <a:spcPts val="0"/>
              </a:spcBef>
              <a:spcAft>
                <a:spcPts val="0"/>
              </a:spcAft>
              <a:buClr>
                <a:schemeClr val="lt2"/>
              </a:buClr>
              <a:buSzPts val="1867"/>
              <a:buChar char="–"/>
              <a:defRPr/>
            </a:lvl4pPr>
            <a:lvl5pPr indent="-347154" lvl="4" marL="2286000" algn="l">
              <a:lnSpc>
                <a:spcPct val="100000"/>
              </a:lnSpc>
              <a:spcBef>
                <a:spcPts val="0"/>
              </a:spcBef>
              <a:spcAft>
                <a:spcPts val="0"/>
              </a:spcAft>
              <a:buClr>
                <a:schemeClr val="lt2"/>
              </a:buClr>
              <a:buSzPts val="1867"/>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bm sign-off">
  <p:cSld name="ibm sign-off">
    <p:spTree>
      <p:nvGrpSpPr>
        <p:cNvPr id="216" name="Shape 216"/>
        <p:cNvGrpSpPr/>
        <p:nvPr/>
      </p:nvGrpSpPr>
      <p:grpSpPr>
        <a:xfrm>
          <a:off x="0" y="0"/>
          <a:ext cx="0" cy="0"/>
          <a:chOff x="0" y="0"/>
          <a:chExt cx="0" cy="0"/>
        </a:xfrm>
      </p:grpSpPr>
      <p:sp>
        <p:nvSpPr>
          <p:cNvPr id="217" name="Google Shape;217;p38"/>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8" name="Google Shape;218;p38"/>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19" name="Google Shape;219;p38"/>
          <p:cNvPicPr preferRelativeResize="0"/>
          <p:nvPr/>
        </p:nvPicPr>
        <p:blipFill rotWithShape="1">
          <a:blip r:embed="rId2">
            <a:alphaModFix/>
          </a:blip>
          <a:srcRect b="0" l="0" r="0" t="0"/>
          <a:stretch/>
        </p:blipFill>
        <p:spPr>
          <a:xfrm>
            <a:off x="5234604" y="2914867"/>
            <a:ext cx="1722792" cy="70146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Slide C">
  <p:cSld name="13_Slide C">
    <p:spTree>
      <p:nvGrpSpPr>
        <p:cNvPr id="220" name="Shape 220"/>
        <p:cNvGrpSpPr/>
        <p:nvPr/>
      </p:nvGrpSpPr>
      <p:grpSpPr>
        <a:xfrm>
          <a:off x="0" y="0"/>
          <a:ext cx="0" cy="0"/>
          <a:chOff x="0" y="0"/>
          <a:chExt cx="0" cy="0"/>
        </a:xfrm>
      </p:grpSpPr>
      <p:sp>
        <p:nvSpPr>
          <p:cNvPr id="221" name="Google Shape;221;p39"/>
          <p:cNvSpPr txBox="1"/>
          <p:nvPr/>
        </p:nvSpPr>
        <p:spPr>
          <a:xfrm>
            <a:off x="9042400" y="6468715"/>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851">
                <a:solidFill>
                  <a:srgbClr val="898989"/>
                </a:solidFill>
                <a:latin typeface="Arial"/>
                <a:ea typeface="Arial"/>
                <a:cs typeface="Arial"/>
                <a:sym typeface="Arial"/>
              </a:rPr>
              <a:t>‹#›</a:t>
            </a:fld>
            <a:endParaRPr b="0" i="0" sz="851">
              <a:solidFill>
                <a:srgbClr val="898989"/>
              </a:solidFill>
              <a:latin typeface="Arial"/>
              <a:ea typeface="Arial"/>
              <a:cs typeface="Arial"/>
              <a:sym typeface="Arial"/>
            </a:endParaRPr>
          </a:p>
        </p:txBody>
      </p:sp>
      <p:sp>
        <p:nvSpPr>
          <p:cNvPr id="222" name="Google Shape;222;p39"/>
          <p:cNvSpPr/>
          <p:nvPr/>
        </p:nvSpPr>
        <p:spPr>
          <a:xfrm>
            <a:off x="8763754" y="6544915"/>
            <a:ext cx="2717047" cy="22326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851">
                <a:solidFill>
                  <a:srgbClr val="7F7F7F"/>
                </a:solidFill>
                <a:latin typeface="Arial"/>
                <a:ea typeface="Arial"/>
                <a:cs typeface="Arial"/>
                <a:sym typeface="Arial"/>
              </a:rPr>
              <a:t>CONFIDENTIAL</a:t>
            </a:r>
            <a:endParaRPr/>
          </a:p>
        </p:txBody>
      </p:sp>
      <p:sp>
        <p:nvSpPr>
          <p:cNvPr id="223" name="Google Shape;223;p39"/>
          <p:cNvSpPr txBox="1"/>
          <p:nvPr>
            <p:ph idx="1" type="body"/>
          </p:nvPr>
        </p:nvSpPr>
        <p:spPr>
          <a:xfrm>
            <a:off x="406400" y="986087"/>
            <a:ext cx="11379200" cy="4800600"/>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0"/>
              </a:spcBef>
              <a:spcAft>
                <a:spcPts val="0"/>
              </a:spcAft>
              <a:buClr>
                <a:srgbClr val="009581"/>
              </a:buClr>
              <a:buSzPts val="1600"/>
              <a:buNone/>
              <a:defRPr b="1" sz="1600">
                <a:latin typeface="Arial"/>
                <a:ea typeface="Arial"/>
                <a:cs typeface="Arial"/>
                <a:sym typeface="Arial"/>
              </a:defRPr>
            </a:lvl1pPr>
            <a:lvl2pPr indent="-355600" lvl="1" marL="914400" algn="l">
              <a:lnSpc>
                <a:spcPct val="100000"/>
              </a:lnSpc>
              <a:spcBef>
                <a:spcPts val="1467"/>
              </a:spcBef>
              <a:spcAft>
                <a:spcPts val="0"/>
              </a:spcAft>
              <a:buClr>
                <a:srgbClr val="366698"/>
              </a:buClr>
              <a:buSzPts val="2000"/>
              <a:buChar char="–"/>
              <a:defRPr sz="2000">
                <a:latin typeface="IBM Plex Sans"/>
                <a:ea typeface="IBM Plex Sans"/>
                <a:cs typeface="IBM Plex Sans"/>
                <a:sym typeface="IBM Plex Sans"/>
              </a:defRPr>
            </a:lvl2pPr>
            <a:lvl3pPr indent="-342900" lvl="2" marL="1371600" algn="l">
              <a:lnSpc>
                <a:spcPct val="100000"/>
              </a:lnSpc>
              <a:spcBef>
                <a:spcPts val="1467"/>
              </a:spcBef>
              <a:spcAft>
                <a:spcPts val="0"/>
              </a:spcAft>
              <a:buClr>
                <a:srgbClr val="366698"/>
              </a:buClr>
              <a:buSzPts val="1800"/>
              <a:buChar char="•"/>
              <a:defRPr sz="1800">
                <a:latin typeface="IBM Plex Sans"/>
                <a:ea typeface="IBM Plex Sans"/>
                <a:cs typeface="IBM Plex Sans"/>
                <a:sym typeface="IBM Plex Sans"/>
              </a:defRPr>
            </a:lvl3pPr>
            <a:lvl4pPr indent="-342900" lvl="3" marL="1828800" algn="l">
              <a:lnSpc>
                <a:spcPct val="100000"/>
              </a:lnSpc>
              <a:spcBef>
                <a:spcPts val="1467"/>
              </a:spcBef>
              <a:spcAft>
                <a:spcPts val="0"/>
              </a:spcAft>
              <a:buClr>
                <a:srgbClr val="366698"/>
              </a:buClr>
              <a:buSzPts val="1800"/>
              <a:buChar char="–"/>
              <a:defRPr sz="1800">
                <a:latin typeface="IBM Plex Sans"/>
                <a:ea typeface="IBM Plex Sans"/>
                <a:cs typeface="IBM Plex Sans"/>
                <a:sym typeface="IBM Plex Sans"/>
              </a:defRPr>
            </a:lvl4pPr>
            <a:lvl5pPr indent="-342900" lvl="4" marL="2286000" algn="l">
              <a:lnSpc>
                <a:spcPct val="100000"/>
              </a:lnSpc>
              <a:spcBef>
                <a:spcPts val="1467"/>
              </a:spcBef>
              <a:spcAft>
                <a:spcPts val="0"/>
              </a:spcAft>
              <a:buClr>
                <a:srgbClr val="366698"/>
              </a:buClr>
              <a:buSzPts val="1800"/>
              <a:buFont typeface="Arial"/>
              <a:buChar char="•"/>
              <a:defRPr sz="1800">
                <a:latin typeface="IBM Plex Sans"/>
                <a:ea typeface="IBM Plex Sans"/>
                <a:cs typeface="IBM Plex Sans"/>
                <a:sym typeface="IBM Plex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4" name="Google Shape;224;p39"/>
          <p:cNvSpPr txBox="1"/>
          <p:nvPr>
            <p:ph idx="2" type="body"/>
          </p:nvPr>
        </p:nvSpPr>
        <p:spPr>
          <a:xfrm>
            <a:off x="406400" y="6372"/>
            <a:ext cx="11379200" cy="82731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2400"/>
              <a:buNone/>
              <a:defRPr b="1" sz="2400">
                <a:solidFill>
                  <a:schemeClr val="accent1"/>
                </a:solidFill>
                <a:latin typeface="Arial"/>
                <a:ea typeface="Arial"/>
                <a:cs typeface="Arial"/>
                <a:sym typeface="Arial"/>
              </a:defRPr>
            </a:lvl1pPr>
            <a:lvl2pPr indent="-228600" lvl="1" marL="914400" algn="l">
              <a:lnSpc>
                <a:spcPct val="100000"/>
              </a:lnSpc>
              <a:spcBef>
                <a:spcPts val="0"/>
              </a:spcBef>
              <a:spcAft>
                <a:spcPts val="0"/>
              </a:spcAft>
              <a:buClr>
                <a:schemeClr val="dk2"/>
              </a:buClr>
              <a:buSzPts val="2400"/>
              <a:buNone/>
              <a:defRPr b="1" sz="2400">
                <a:solidFill>
                  <a:schemeClr val="dk2"/>
                </a:solidFill>
              </a:defRPr>
            </a:lvl2pPr>
            <a:lvl3pPr indent="-228600" lvl="2" marL="1371600" algn="l">
              <a:lnSpc>
                <a:spcPct val="100000"/>
              </a:lnSpc>
              <a:spcBef>
                <a:spcPts val="0"/>
              </a:spcBef>
              <a:spcAft>
                <a:spcPts val="0"/>
              </a:spcAft>
              <a:buClr>
                <a:schemeClr val="dk2"/>
              </a:buClr>
              <a:buSzPts val="2400"/>
              <a:buNone/>
              <a:defRPr b="1" sz="2400">
                <a:solidFill>
                  <a:schemeClr val="dk2"/>
                </a:solidFill>
              </a:defRPr>
            </a:lvl3pPr>
            <a:lvl4pPr indent="-228600" lvl="3" marL="1828800" algn="l">
              <a:lnSpc>
                <a:spcPct val="100000"/>
              </a:lnSpc>
              <a:spcBef>
                <a:spcPts val="0"/>
              </a:spcBef>
              <a:spcAft>
                <a:spcPts val="0"/>
              </a:spcAft>
              <a:buClr>
                <a:schemeClr val="dk2"/>
              </a:buClr>
              <a:buSzPts val="2400"/>
              <a:buNone/>
              <a:defRPr b="1" sz="2400">
                <a:solidFill>
                  <a:schemeClr val="dk2"/>
                </a:solidFill>
              </a:defRPr>
            </a:lvl4pPr>
            <a:lvl5pPr indent="-228600" lvl="4" marL="2286000" algn="l">
              <a:lnSpc>
                <a:spcPct val="100000"/>
              </a:lnSpc>
              <a:spcBef>
                <a:spcPts val="0"/>
              </a:spcBef>
              <a:spcAft>
                <a:spcPts val="0"/>
              </a:spcAft>
              <a:buClr>
                <a:schemeClr val="dk2"/>
              </a:buClr>
              <a:buSzPts val="2400"/>
              <a:buNone/>
              <a:defRPr b="1" sz="2400">
                <a:solidFill>
                  <a:schemeClr val="dk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25" name="Shape 225"/>
        <p:cNvGrpSpPr/>
        <p:nvPr/>
      </p:nvGrpSpPr>
      <p:grpSpPr>
        <a:xfrm>
          <a:off x="0" y="0"/>
          <a:ext cx="0" cy="0"/>
          <a:chOff x="0" y="0"/>
          <a:chExt cx="0" cy="0"/>
        </a:xfrm>
      </p:grpSpPr>
      <p:sp>
        <p:nvSpPr>
          <p:cNvPr id="226" name="Google Shape;226;p40"/>
          <p:cNvSpPr txBox="1"/>
          <p:nvPr>
            <p:ph type="title"/>
          </p:nvPr>
        </p:nvSpPr>
        <p:spPr>
          <a:xfrm>
            <a:off x="304800" y="268225"/>
            <a:ext cx="5486400" cy="598813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40"/>
          <p:cNvSpPr txBox="1"/>
          <p:nvPr>
            <p:ph idx="12" type="sldNum"/>
          </p:nvPr>
        </p:nvSpPr>
        <p:spPr>
          <a:xfrm>
            <a:off x="9144001" y="6498701"/>
            <a:ext cx="2832100" cy="228600"/>
          </a:xfrm>
          <a:prstGeom prst="rect">
            <a:avLst/>
          </a:prstGeom>
          <a:noFill/>
          <a:ln>
            <a:noFill/>
          </a:ln>
        </p:spPr>
        <p:txBody>
          <a:bodyPr anchorCtr="0" anchor="t" bIns="45700" lIns="91400" spcFirstLastPara="1" rIns="91400" wrap="square" tIns="45700">
            <a:noAutofit/>
          </a:bodyPr>
          <a:lstStyle>
            <a:lvl1pPr indent="0" lvl="0" marL="0" marR="0" algn="r">
              <a:spcBef>
                <a:spcPts val="0"/>
              </a:spcBef>
              <a:buNone/>
              <a:defRPr sz="1067">
                <a:solidFill>
                  <a:schemeClr val="lt2"/>
                </a:solidFill>
                <a:latin typeface="IBM Plex Sans"/>
                <a:ea typeface="IBM Plex Sans"/>
                <a:cs typeface="IBM Plex Sans"/>
                <a:sym typeface="IBM Plex Sans"/>
              </a:defRPr>
            </a:lvl1pPr>
            <a:lvl2pPr indent="0" lvl="1" marL="0" marR="0" algn="r">
              <a:spcBef>
                <a:spcPts val="0"/>
              </a:spcBef>
              <a:buNone/>
              <a:defRPr sz="1067">
                <a:solidFill>
                  <a:schemeClr val="lt2"/>
                </a:solidFill>
                <a:latin typeface="IBM Plex Sans"/>
                <a:ea typeface="IBM Plex Sans"/>
                <a:cs typeface="IBM Plex Sans"/>
                <a:sym typeface="IBM Plex Sans"/>
              </a:defRPr>
            </a:lvl2pPr>
            <a:lvl3pPr indent="0" lvl="2" marL="0" marR="0" algn="r">
              <a:spcBef>
                <a:spcPts val="0"/>
              </a:spcBef>
              <a:buNone/>
              <a:defRPr sz="1067">
                <a:solidFill>
                  <a:schemeClr val="lt2"/>
                </a:solidFill>
                <a:latin typeface="IBM Plex Sans"/>
                <a:ea typeface="IBM Plex Sans"/>
                <a:cs typeface="IBM Plex Sans"/>
                <a:sym typeface="IBM Plex Sans"/>
              </a:defRPr>
            </a:lvl3pPr>
            <a:lvl4pPr indent="0" lvl="3" marL="0" marR="0" algn="r">
              <a:spcBef>
                <a:spcPts val="0"/>
              </a:spcBef>
              <a:buNone/>
              <a:defRPr sz="1067">
                <a:solidFill>
                  <a:schemeClr val="lt2"/>
                </a:solidFill>
                <a:latin typeface="IBM Plex Sans"/>
                <a:ea typeface="IBM Plex Sans"/>
                <a:cs typeface="IBM Plex Sans"/>
                <a:sym typeface="IBM Plex Sans"/>
              </a:defRPr>
            </a:lvl4pPr>
            <a:lvl5pPr indent="0" lvl="4" marL="0" marR="0" algn="r">
              <a:spcBef>
                <a:spcPts val="0"/>
              </a:spcBef>
              <a:buNone/>
              <a:defRPr sz="1067">
                <a:solidFill>
                  <a:schemeClr val="lt2"/>
                </a:solidFill>
                <a:latin typeface="IBM Plex Sans"/>
                <a:ea typeface="IBM Plex Sans"/>
                <a:cs typeface="IBM Plex Sans"/>
                <a:sym typeface="IBM Plex Sans"/>
              </a:defRPr>
            </a:lvl5pPr>
            <a:lvl6pPr indent="0" lvl="5" marL="0" marR="0" algn="r">
              <a:spcBef>
                <a:spcPts val="0"/>
              </a:spcBef>
              <a:buNone/>
              <a:defRPr sz="1067">
                <a:solidFill>
                  <a:schemeClr val="lt2"/>
                </a:solidFill>
                <a:latin typeface="IBM Plex Sans"/>
                <a:ea typeface="IBM Plex Sans"/>
                <a:cs typeface="IBM Plex Sans"/>
                <a:sym typeface="IBM Plex Sans"/>
              </a:defRPr>
            </a:lvl6pPr>
            <a:lvl7pPr indent="0" lvl="6" marL="0" marR="0" algn="r">
              <a:spcBef>
                <a:spcPts val="0"/>
              </a:spcBef>
              <a:buNone/>
              <a:defRPr sz="1067">
                <a:solidFill>
                  <a:schemeClr val="lt2"/>
                </a:solidFill>
                <a:latin typeface="IBM Plex Sans"/>
                <a:ea typeface="IBM Plex Sans"/>
                <a:cs typeface="IBM Plex Sans"/>
                <a:sym typeface="IBM Plex Sans"/>
              </a:defRPr>
            </a:lvl7pPr>
            <a:lvl8pPr indent="0" lvl="7" marL="0" marR="0" algn="r">
              <a:spcBef>
                <a:spcPts val="0"/>
              </a:spcBef>
              <a:buNone/>
              <a:defRPr sz="1067">
                <a:solidFill>
                  <a:schemeClr val="lt2"/>
                </a:solidFill>
                <a:latin typeface="IBM Plex Sans"/>
                <a:ea typeface="IBM Plex Sans"/>
                <a:cs typeface="IBM Plex Sans"/>
                <a:sym typeface="IBM Plex Sans"/>
              </a:defRPr>
            </a:lvl8pPr>
            <a:lvl9pPr indent="0" lvl="8" marL="0" marR="0" algn="r">
              <a:spcBef>
                <a:spcPts val="0"/>
              </a:spcBef>
              <a:buNone/>
              <a:defRPr sz="1067">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two columns, different text sizes)">
  <p:cSld name="title, text (two columns, different text sizes)">
    <p:spTree>
      <p:nvGrpSpPr>
        <p:cNvPr id="34" name="Shape 34"/>
        <p:cNvGrpSpPr/>
        <p:nvPr/>
      </p:nvGrpSpPr>
      <p:grpSpPr>
        <a:xfrm>
          <a:off x="0" y="0"/>
          <a:ext cx="0" cy="0"/>
          <a:chOff x="0" y="0"/>
          <a:chExt cx="0" cy="0"/>
        </a:xfrm>
      </p:grpSpPr>
      <p:sp>
        <p:nvSpPr>
          <p:cNvPr id="35" name="Google Shape;35;p5"/>
          <p:cNvSpPr txBox="1"/>
          <p:nvPr>
            <p:ph type="title"/>
          </p:nvPr>
        </p:nvSpPr>
        <p:spPr>
          <a:xfrm>
            <a:off x="304800" y="268224"/>
            <a:ext cx="5486400" cy="6695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sz="800">
                <a:solidFill>
                  <a:schemeClr val="lt2"/>
                </a:solidFill>
                <a:latin typeface="IBM Plex Sans"/>
                <a:ea typeface="IBM Plex Sans"/>
                <a:cs typeface="IBM Plex Sans"/>
                <a:sym typeface="IBM Plex Sans"/>
              </a:defRPr>
            </a:lvl1pPr>
            <a:lvl2pPr indent="0" lvl="1" marL="0" algn="r">
              <a:spcBef>
                <a:spcPts val="0"/>
              </a:spcBef>
              <a:buNone/>
              <a:defRPr sz="800">
                <a:solidFill>
                  <a:schemeClr val="lt2"/>
                </a:solidFill>
                <a:latin typeface="IBM Plex Sans"/>
                <a:ea typeface="IBM Plex Sans"/>
                <a:cs typeface="IBM Plex Sans"/>
                <a:sym typeface="IBM Plex Sans"/>
              </a:defRPr>
            </a:lvl2pPr>
            <a:lvl3pPr indent="0" lvl="2" marL="0" algn="r">
              <a:spcBef>
                <a:spcPts val="0"/>
              </a:spcBef>
              <a:buNone/>
              <a:defRPr sz="800">
                <a:solidFill>
                  <a:schemeClr val="lt2"/>
                </a:solidFill>
                <a:latin typeface="IBM Plex Sans"/>
                <a:ea typeface="IBM Plex Sans"/>
                <a:cs typeface="IBM Plex Sans"/>
                <a:sym typeface="IBM Plex Sans"/>
              </a:defRPr>
            </a:lvl3pPr>
            <a:lvl4pPr indent="0" lvl="3" marL="0" algn="r">
              <a:spcBef>
                <a:spcPts val="0"/>
              </a:spcBef>
              <a:buNone/>
              <a:defRPr sz="800">
                <a:solidFill>
                  <a:schemeClr val="lt2"/>
                </a:solidFill>
                <a:latin typeface="IBM Plex Sans"/>
                <a:ea typeface="IBM Plex Sans"/>
                <a:cs typeface="IBM Plex Sans"/>
                <a:sym typeface="IBM Plex Sans"/>
              </a:defRPr>
            </a:lvl4pPr>
            <a:lvl5pPr indent="0" lvl="4" marL="0" algn="r">
              <a:spcBef>
                <a:spcPts val="0"/>
              </a:spcBef>
              <a:buNone/>
              <a:defRPr sz="800">
                <a:solidFill>
                  <a:schemeClr val="lt2"/>
                </a:solidFill>
                <a:latin typeface="IBM Plex Sans"/>
                <a:ea typeface="IBM Plex Sans"/>
                <a:cs typeface="IBM Plex Sans"/>
                <a:sym typeface="IBM Plex Sans"/>
              </a:defRPr>
            </a:lvl5pPr>
            <a:lvl6pPr indent="0" lvl="5" marL="0" algn="r">
              <a:spcBef>
                <a:spcPts val="0"/>
              </a:spcBef>
              <a:buNone/>
              <a:defRPr sz="800">
                <a:solidFill>
                  <a:schemeClr val="lt2"/>
                </a:solidFill>
                <a:latin typeface="IBM Plex Sans"/>
                <a:ea typeface="IBM Plex Sans"/>
                <a:cs typeface="IBM Plex Sans"/>
                <a:sym typeface="IBM Plex Sans"/>
              </a:defRPr>
            </a:lvl6pPr>
            <a:lvl7pPr indent="0" lvl="6" marL="0" algn="r">
              <a:spcBef>
                <a:spcPts val="0"/>
              </a:spcBef>
              <a:buNone/>
              <a:defRPr sz="800">
                <a:solidFill>
                  <a:schemeClr val="lt2"/>
                </a:solidFill>
                <a:latin typeface="IBM Plex Sans"/>
                <a:ea typeface="IBM Plex Sans"/>
                <a:cs typeface="IBM Plex Sans"/>
                <a:sym typeface="IBM Plex Sans"/>
              </a:defRPr>
            </a:lvl7pPr>
            <a:lvl8pPr indent="0" lvl="7" marL="0" algn="r">
              <a:spcBef>
                <a:spcPts val="0"/>
              </a:spcBef>
              <a:buNone/>
              <a:defRPr sz="800">
                <a:solidFill>
                  <a:schemeClr val="lt2"/>
                </a:solidFill>
                <a:latin typeface="IBM Plex Sans"/>
                <a:ea typeface="IBM Plex Sans"/>
                <a:cs typeface="IBM Plex Sans"/>
                <a:sym typeface="IBM Plex Sans"/>
              </a:defRPr>
            </a:lvl8pPr>
            <a:lvl9pPr indent="0" lvl="8" marL="0" algn="r">
              <a:spcBef>
                <a:spcPts val="0"/>
              </a:spcBef>
              <a:buNone/>
              <a:defRPr sz="800">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5"/>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atin typeface="IBM Plex Sans"/>
                <a:ea typeface="IBM Plex Sans"/>
                <a:cs typeface="IBM Plex Sans"/>
                <a:sym typeface="IBM Plex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304800" y="1327358"/>
            <a:ext cx="5486400" cy="49168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3200"/>
              <a:buNone/>
              <a:defRPr sz="3200"/>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2" type="body"/>
          </p:nvPr>
        </p:nvSpPr>
        <p:spPr>
          <a:xfrm>
            <a:off x="6400800" y="1488865"/>
            <a:ext cx="5486400" cy="475530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sz="1867"/>
            </a:lvl1pPr>
            <a:lvl2pPr indent="-347154" lvl="1" marL="914400" algn="l">
              <a:lnSpc>
                <a:spcPct val="100000"/>
              </a:lnSpc>
              <a:spcBef>
                <a:spcPts val="1467"/>
              </a:spcBef>
              <a:spcAft>
                <a:spcPts val="0"/>
              </a:spcAft>
              <a:buClr>
                <a:schemeClr val="lt2"/>
              </a:buClr>
              <a:buSzPts val="1867"/>
              <a:buChar char="–"/>
              <a:defRPr sz="1867"/>
            </a:lvl2pPr>
            <a:lvl3pPr indent="-347154" lvl="2" marL="1371600" algn="l">
              <a:lnSpc>
                <a:spcPct val="100000"/>
              </a:lnSpc>
              <a:spcBef>
                <a:spcPts val="1467"/>
              </a:spcBef>
              <a:spcAft>
                <a:spcPts val="0"/>
              </a:spcAft>
              <a:buClr>
                <a:schemeClr val="lt2"/>
              </a:buClr>
              <a:buSzPts val="1867"/>
              <a:buChar char="•"/>
              <a:defRPr sz="1867"/>
            </a:lvl3pPr>
            <a:lvl4pPr indent="-347154" lvl="3" marL="1828800" algn="l">
              <a:lnSpc>
                <a:spcPct val="100000"/>
              </a:lnSpc>
              <a:spcBef>
                <a:spcPts val="1467"/>
              </a:spcBef>
              <a:spcAft>
                <a:spcPts val="0"/>
              </a:spcAft>
              <a:buClr>
                <a:schemeClr val="lt2"/>
              </a:buClr>
              <a:buSzPts val="1867"/>
              <a:buChar char="–"/>
              <a:defRPr sz="1867"/>
            </a:lvl4pPr>
            <a:lvl5pPr indent="-347154" lvl="4" marL="2286000" algn="l">
              <a:lnSpc>
                <a:spcPct val="100000"/>
              </a:lnSpc>
              <a:spcBef>
                <a:spcPts val="1467"/>
              </a:spcBef>
              <a:spcAft>
                <a:spcPts val="0"/>
              </a:spcAft>
              <a:buClr>
                <a:schemeClr val="lt2"/>
              </a:buClr>
              <a:buSzPts val="1867"/>
              <a:buChar char="»"/>
              <a:defRPr sz="18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lide C">
  <p:cSld name="6_Slide C">
    <p:spTree>
      <p:nvGrpSpPr>
        <p:cNvPr id="228" name="Shape 228"/>
        <p:cNvGrpSpPr/>
        <p:nvPr/>
      </p:nvGrpSpPr>
      <p:grpSpPr>
        <a:xfrm>
          <a:off x="0" y="0"/>
          <a:ext cx="0" cy="0"/>
          <a:chOff x="0" y="0"/>
          <a:chExt cx="0" cy="0"/>
        </a:xfrm>
      </p:grpSpPr>
      <p:sp>
        <p:nvSpPr>
          <p:cNvPr id="229" name="Google Shape;229;p41"/>
          <p:cNvSpPr txBox="1"/>
          <p:nvPr/>
        </p:nvSpPr>
        <p:spPr>
          <a:xfrm>
            <a:off x="9042400" y="6468715"/>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851">
                <a:solidFill>
                  <a:srgbClr val="898989"/>
                </a:solidFill>
                <a:latin typeface="Arial"/>
                <a:ea typeface="Arial"/>
                <a:cs typeface="Arial"/>
                <a:sym typeface="Arial"/>
              </a:rPr>
              <a:t>‹#›</a:t>
            </a:fld>
            <a:endParaRPr b="0" i="0" sz="851">
              <a:solidFill>
                <a:srgbClr val="898989"/>
              </a:solidFill>
              <a:latin typeface="Arial"/>
              <a:ea typeface="Arial"/>
              <a:cs typeface="Arial"/>
              <a:sym typeface="Arial"/>
            </a:endParaRPr>
          </a:p>
        </p:txBody>
      </p:sp>
      <p:sp>
        <p:nvSpPr>
          <p:cNvPr id="230" name="Google Shape;230;p41"/>
          <p:cNvSpPr/>
          <p:nvPr/>
        </p:nvSpPr>
        <p:spPr>
          <a:xfrm>
            <a:off x="8763754" y="6544915"/>
            <a:ext cx="2717047" cy="22326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851">
                <a:solidFill>
                  <a:srgbClr val="7F7F7F"/>
                </a:solidFill>
                <a:latin typeface="Arial"/>
                <a:ea typeface="Arial"/>
                <a:cs typeface="Arial"/>
                <a:sym typeface="Arial"/>
              </a:rPr>
              <a:t>CONFIDENTIAL</a:t>
            </a:r>
            <a:endParaRPr/>
          </a:p>
        </p:txBody>
      </p:sp>
      <p:sp>
        <p:nvSpPr>
          <p:cNvPr id="231" name="Google Shape;231;p41"/>
          <p:cNvSpPr txBox="1"/>
          <p:nvPr>
            <p:ph idx="12" type="sldNum"/>
          </p:nvPr>
        </p:nvSpPr>
        <p:spPr>
          <a:xfrm>
            <a:off x="11887115" y="6585832"/>
            <a:ext cx="85" cy="130891"/>
          </a:xfrm>
          <a:prstGeom prst="rect">
            <a:avLst/>
          </a:prstGeom>
          <a:noFill/>
          <a:ln>
            <a:noFill/>
          </a:ln>
        </p:spPr>
        <p:txBody>
          <a:bodyPr anchorCtr="0" anchor="ctr" bIns="0" lIns="0" spcFirstLastPara="1" rIns="0" wrap="square" tIns="0">
            <a:noAutofit/>
          </a:bodyPr>
          <a:lstStyle>
            <a:lvl1pPr indent="0" lvl="0" marL="0" marR="0" algn="r">
              <a:spcBef>
                <a:spcPts val="0"/>
              </a:spcBef>
              <a:buNone/>
              <a:defRPr b="1" sz="851">
                <a:solidFill>
                  <a:schemeClr val="lt2"/>
                </a:solidFill>
                <a:latin typeface="IBM Plex Sans"/>
                <a:ea typeface="IBM Plex Sans"/>
                <a:cs typeface="IBM Plex Sans"/>
                <a:sym typeface="IBM Plex Sans"/>
              </a:defRPr>
            </a:lvl1pPr>
            <a:lvl2pPr indent="0" lvl="1" marL="0" marR="0" algn="r">
              <a:spcBef>
                <a:spcPts val="0"/>
              </a:spcBef>
              <a:buNone/>
              <a:defRPr b="1" sz="851">
                <a:solidFill>
                  <a:schemeClr val="lt2"/>
                </a:solidFill>
                <a:latin typeface="IBM Plex Sans"/>
                <a:ea typeface="IBM Plex Sans"/>
                <a:cs typeface="IBM Plex Sans"/>
                <a:sym typeface="IBM Plex Sans"/>
              </a:defRPr>
            </a:lvl2pPr>
            <a:lvl3pPr indent="0" lvl="2" marL="0" marR="0" algn="r">
              <a:spcBef>
                <a:spcPts val="0"/>
              </a:spcBef>
              <a:buNone/>
              <a:defRPr b="1" sz="851">
                <a:solidFill>
                  <a:schemeClr val="lt2"/>
                </a:solidFill>
                <a:latin typeface="IBM Plex Sans"/>
                <a:ea typeface="IBM Plex Sans"/>
                <a:cs typeface="IBM Plex Sans"/>
                <a:sym typeface="IBM Plex Sans"/>
              </a:defRPr>
            </a:lvl3pPr>
            <a:lvl4pPr indent="0" lvl="3" marL="0" marR="0" algn="r">
              <a:spcBef>
                <a:spcPts val="0"/>
              </a:spcBef>
              <a:buNone/>
              <a:defRPr b="1" sz="851">
                <a:solidFill>
                  <a:schemeClr val="lt2"/>
                </a:solidFill>
                <a:latin typeface="IBM Plex Sans"/>
                <a:ea typeface="IBM Plex Sans"/>
                <a:cs typeface="IBM Plex Sans"/>
                <a:sym typeface="IBM Plex Sans"/>
              </a:defRPr>
            </a:lvl4pPr>
            <a:lvl5pPr indent="0" lvl="4" marL="0" marR="0" algn="r">
              <a:spcBef>
                <a:spcPts val="0"/>
              </a:spcBef>
              <a:buNone/>
              <a:defRPr b="1" sz="851">
                <a:solidFill>
                  <a:schemeClr val="lt2"/>
                </a:solidFill>
                <a:latin typeface="IBM Plex Sans"/>
                <a:ea typeface="IBM Plex Sans"/>
                <a:cs typeface="IBM Plex Sans"/>
                <a:sym typeface="IBM Plex Sans"/>
              </a:defRPr>
            </a:lvl5pPr>
            <a:lvl6pPr indent="0" lvl="5" marL="0" marR="0" algn="r">
              <a:spcBef>
                <a:spcPts val="0"/>
              </a:spcBef>
              <a:buNone/>
              <a:defRPr b="1" sz="851">
                <a:solidFill>
                  <a:schemeClr val="lt2"/>
                </a:solidFill>
                <a:latin typeface="IBM Plex Sans"/>
                <a:ea typeface="IBM Plex Sans"/>
                <a:cs typeface="IBM Plex Sans"/>
                <a:sym typeface="IBM Plex Sans"/>
              </a:defRPr>
            </a:lvl6pPr>
            <a:lvl7pPr indent="0" lvl="6" marL="0" marR="0" algn="r">
              <a:spcBef>
                <a:spcPts val="0"/>
              </a:spcBef>
              <a:buNone/>
              <a:defRPr b="1" sz="851">
                <a:solidFill>
                  <a:schemeClr val="lt2"/>
                </a:solidFill>
                <a:latin typeface="IBM Plex Sans"/>
                <a:ea typeface="IBM Plex Sans"/>
                <a:cs typeface="IBM Plex Sans"/>
                <a:sym typeface="IBM Plex Sans"/>
              </a:defRPr>
            </a:lvl7pPr>
            <a:lvl8pPr indent="0" lvl="7" marL="0" marR="0" algn="r">
              <a:spcBef>
                <a:spcPts val="0"/>
              </a:spcBef>
              <a:buNone/>
              <a:defRPr b="1" sz="851">
                <a:solidFill>
                  <a:schemeClr val="lt2"/>
                </a:solidFill>
                <a:latin typeface="IBM Plex Sans"/>
                <a:ea typeface="IBM Plex Sans"/>
                <a:cs typeface="IBM Plex Sans"/>
                <a:sym typeface="IBM Plex Sans"/>
              </a:defRPr>
            </a:lvl8pPr>
            <a:lvl9pPr indent="0" lvl="8" marL="0" marR="0" algn="r">
              <a:spcBef>
                <a:spcPts val="0"/>
              </a:spcBef>
              <a:buNone/>
              <a:defRPr b="1" sz="851">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r>
              <a:t/>
            </a:r>
            <a:endParaRPr/>
          </a:p>
        </p:txBody>
      </p:sp>
      <p:sp>
        <p:nvSpPr>
          <p:cNvPr id="232" name="Google Shape;232;p41"/>
          <p:cNvSpPr/>
          <p:nvPr/>
        </p:nvSpPr>
        <p:spPr>
          <a:xfrm>
            <a:off x="0" y="0"/>
            <a:ext cx="12192000" cy="457200"/>
          </a:xfrm>
          <a:prstGeom prst="rect">
            <a:avLst/>
          </a:prstGeom>
          <a:solidFill>
            <a:srgbClr val="0026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rial"/>
              <a:ea typeface="Arial"/>
              <a:cs typeface="Arial"/>
              <a:sym typeface="Arial"/>
            </a:endParaRPr>
          </a:p>
        </p:txBody>
      </p:sp>
      <p:grpSp>
        <p:nvGrpSpPr>
          <p:cNvPr id="233" name="Google Shape;233;p41"/>
          <p:cNvGrpSpPr/>
          <p:nvPr/>
        </p:nvGrpSpPr>
        <p:grpSpPr>
          <a:xfrm>
            <a:off x="0" y="0"/>
            <a:ext cx="12192000" cy="457200"/>
            <a:chOff x="0" y="0"/>
            <a:chExt cx="9144000" cy="457200"/>
          </a:xfrm>
        </p:grpSpPr>
        <p:cxnSp>
          <p:nvCxnSpPr>
            <p:cNvPr id="234" name="Google Shape;234;p41"/>
            <p:cNvCxnSpPr/>
            <p:nvPr/>
          </p:nvCxnSpPr>
          <p:spPr>
            <a:xfrm>
              <a:off x="0" y="0"/>
              <a:ext cx="9144000" cy="0"/>
            </a:xfrm>
            <a:prstGeom prst="straightConnector1">
              <a:avLst/>
            </a:prstGeom>
            <a:noFill/>
            <a:ln cap="flat" cmpd="sng" w="9525">
              <a:solidFill>
                <a:srgbClr val="515E98"/>
              </a:solidFill>
              <a:prstDash val="solid"/>
              <a:round/>
              <a:headEnd len="sm" w="sm" type="none"/>
              <a:tailEnd len="sm" w="sm" type="none"/>
            </a:ln>
          </p:spPr>
        </p:cxnSp>
        <p:cxnSp>
          <p:nvCxnSpPr>
            <p:cNvPr id="235" name="Google Shape;235;p41"/>
            <p:cNvCxnSpPr/>
            <p:nvPr/>
          </p:nvCxnSpPr>
          <p:spPr>
            <a:xfrm>
              <a:off x="0" y="65314"/>
              <a:ext cx="9144000" cy="0"/>
            </a:xfrm>
            <a:prstGeom prst="straightConnector1">
              <a:avLst/>
            </a:prstGeom>
            <a:noFill/>
            <a:ln cap="flat" cmpd="sng" w="9525">
              <a:solidFill>
                <a:srgbClr val="515E98"/>
              </a:solidFill>
              <a:prstDash val="solid"/>
              <a:round/>
              <a:headEnd len="sm" w="sm" type="none"/>
              <a:tailEnd len="sm" w="sm" type="none"/>
            </a:ln>
          </p:spPr>
        </p:cxnSp>
        <p:cxnSp>
          <p:nvCxnSpPr>
            <p:cNvPr id="236" name="Google Shape;236;p41"/>
            <p:cNvCxnSpPr/>
            <p:nvPr/>
          </p:nvCxnSpPr>
          <p:spPr>
            <a:xfrm>
              <a:off x="0" y="195942"/>
              <a:ext cx="9144000" cy="0"/>
            </a:xfrm>
            <a:prstGeom prst="straightConnector1">
              <a:avLst/>
            </a:prstGeom>
            <a:noFill/>
            <a:ln cap="flat" cmpd="sng" w="9525">
              <a:solidFill>
                <a:srgbClr val="515E98"/>
              </a:solidFill>
              <a:prstDash val="solid"/>
              <a:round/>
              <a:headEnd len="sm" w="sm" type="none"/>
              <a:tailEnd len="sm" w="sm" type="none"/>
            </a:ln>
          </p:spPr>
        </p:cxnSp>
        <p:cxnSp>
          <p:nvCxnSpPr>
            <p:cNvPr id="237" name="Google Shape;237;p41"/>
            <p:cNvCxnSpPr/>
            <p:nvPr/>
          </p:nvCxnSpPr>
          <p:spPr>
            <a:xfrm>
              <a:off x="0" y="130628"/>
              <a:ext cx="9144000" cy="0"/>
            </a:xfrm>
            <a:prstGeom prst="straightConnector1">
              <a:avLst/>
            </a:prstGeom>
            <a:noFill/>
            <a:ln cap="flat" cmpd="sng" w="9525">
              <a:solidFill>
                <a:srgbClr val="515E98"/>
              </a:solidFill>
              <a:prstDash val="solid"/>
              <a:round/>
              <a:headEnd len="sm" w="sm" type="none"/>
              <a:tailEnd len="sm" w="sm" type="none"/>
            </a:ln>
          </p:spPr>
        </p:cxnSp>
        <p:cxnSp>
          <p:nvCxnSpPr>
            <p:cNvPr id="238" name="Google Shape;238;p41"/>
            <p:cNvCxnSpPr/>
            <p:nvPr/>
          </p:nvCxnSpPr>
          <p:spPr>
            <a:xfrm>
              <a:off x="0" y="261256"/>
              <a:ext cx="9144000" cy="0"/>
            </a:xfrm>
            <a:prstGeom prst="straightConnector1">
              <a:avLst/>
            </a:prstGeom>
            <a:noFill/>
            <a:ln cap="flat" cmpd="sng" w="9525">
              <a:solidFill>
                <a:srgbClr val="515E98"/>
              </a:solidFill>
              <a:prstDash val="solid"/>
              <a:round/>
              <a:headEnd len="sm" w="sm" type="none"/>
              <a:tailEnd len="sm" w="sm" type="none"/>
            </a:ln>
          </p:spPr>
        </p:cxnSp>
        <p:cxnSp>
          <p:nvCxnSpPr>
            <p:cNvPr id="239" name="Google Shape;239;p41"/>
            <p:cNvCxnSpPr/>
            <p:nvPr/>
          </p:nvCxnSpPr>
          <p:spPr>
            <a:xfrm>
              <a:off x="0" y="326570"/>
              <a:ext cx="9144000" cy="0"/>
            </a:xfrm>
            <a:prstGeom prst="straightConnector1">
              <a:avLst/>
            </a:prstGeom>
            <a:noFill/>
            <a:ln cap="flat" cmpd="sng" w="9525">
              <a:solidFill>
                <a:srgbClr val="515E98"/>
              </a:solidFill>
              <a:prstDash val="solid"/>
              <a:round/>
              <a:headEnd len="sm" w="sm" type="none"/>
              <a:tailEnd len="sm" w="sm" type="none"/>
            </a:ln>
          </p:spPr>
        </p:cxnSp>
        <p:cxnSp>
          <p:nvCxnSpPr>
            <p:cNvPr id="240" name="Google Shape;240;p41"/>
            <p:cNvCxnSpPr/>
            <p:nvPr/>
          </p:nvCxnSpPr>
          <p:spPr>
            <a:xfrm>
              <a:off x="0" y="391884"/>
              <a:ext cx="9144000" cy="0"/>
            </a:xfrm>
            <a:prstGeom prst="straightConnector1">
              <a:avLst/>
            </a:prstGeom>
            <a:noFill/>
            <a:ln cap="flat" cmpd="sng" w="9525">
              <a:solidFill>
                <a:srgbClr val="515E98"/>
              </a:solidFill>
              <a:prstDash val="solid"/>
              <a:round/>
              <a:headEnd len="sm" w="sm" type="none"/>
              <a:tailEnd len="sm" w="sm" type="none"/>
            </a:ln>
          </p:spPr>
        </p:cxnSp>
        <p:cxnSp>
          <p:nvCxnSpPr>
            <p:cNvPr id="241" name="Google Shape;241;p41"/>
            <p:cNvCxnSpPr/>
            <p:nvPr/>
          </p:nvCxnSpPr>
          <p:spPr>
            <a:xfrm>
              <a:off x="0" y="457200"/>
              <a:ext cx="9144000" cy="0"/>
            </a:xfrm>
            <a:prstGeom prst="straightConnector1">
              <a:avLst/>
            </a:prstGeom>
            <a:noFill/>
            <a:ln cap="flat" cmpd="sng" w="9525">
              <a:solidFill>
                <a:srgbClr val="515E98"/>
              </a:solidFill>
              <a:prstDash val="solid"/>
              <a:round/>
              <a:headEnd len="sm" w="sm" type="none"/>
              <a:tailEnd len="sm" w="sm" type="none"/>
            </a:ln>
          </p:spPr>
        </p:cxnSp>
      </p:grpSp>
      <p:sp>
        <p:nvSpPr>
          <p:cNvPr id="242" name="Google Shape;242;p41"/>
          <p:cNvSpPr txBox="1"/>
          <p:nvPr>
            <p:ph idx="1" type="body"/>
          </p:nvPr>
        </p:nvSpPr>
        <p:spPr>
          <a:xfrm>
            <a:off x="406400" y="1447800"/>
            <a:ext cx="11379200" cy="4800600"/>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0"/>
              </a:spcBef>
              <a:spcAft>
                <a:spcPts val="0"/>
              </a:spcAft>
              <a:buClr>
                <a:schemeClr val="dk2"/>
              </a:buClr>
              <a:buSzPts val="2200"/>
              <a:buNone/>
              <a:defRPr sz="2200">
                <a:latin typeface="Arial"/>
                <a:ea typeface="Arial"/>
                <a:cs typeface="Arial"/>
                <a:sym typeface="Arial"/>
              </a:defRPr>
            </a:lvl1pPr>
            <a:lvl2pPr indent="-355600" lvl="1" marL="914400" algn="l">
              <a:lnSpc>
                <a:spcPct val="100000"/>
              </a:lnSpc>
              <a:spcBef>
                <a:spcPts val="1467"/>
              </a:spcBef>
              <a:spcAft>
                <a:spcPts val="0"/>
              </a:spcAft>
              <a:buClr>
                <a:srgbClr val="366698"/>
              </a:buClr>
              <a:buSzPts val="2000"/>
              <a:buChar char="–"/>
              <a:defRPr sz="2000">
                <a:latin typeface="IBM Plex Sans"/>
                <a:ea typeface="IBM Plex Sans"/>
                <a:cs typeface="IBM Plex Sans"/>
                <a:sym typeface="IBM Plex Sans"/>
              </a:defRPr>
            </a:lvl2pPr>
            <a:lvl3pPr indent="-342900" lvl="2" marL="1371600" algn="l">
              <a:lnSpc>
                <a:spcPct val="100000"/>
              </a:lnSpc>
              <a:spcBef>
                <a:spcPts val="1467"/>
              </a:spcBef>
              <a:spcAft>
                <a:spcPts val="0"/>
              </a:spcAft>
              <a:buClr>
                <a:srgbClr val="366698"/>
              </a:buClr>
              <a:buSzPts val="1800"/>
              <a:buChar char="•"/>
              <a:defRPr sz="1800">
                <a:latin typeface="IBM Plex Sans"/>
                <a:ea typeface="IBM Plex Sans"/>
                <a:cs typeface="IBM Plex Sans"/>
                <a:sym typeface="IBM Plex Sans"/>
              </a:defRPr>
            </a:lvl3pPr>
            <a:lvl4pPr indent="-342900" lvl="3" marL="1828800" algn="l">
              <a:lnSpc>
                <a:spcPct val="100000"/>
              </a:lnSpc>
              <a:spcBef>
                <a:spcPts val="1467"/>
              </a:spcBef>
              <a:spcAft>
                <a:spcPts val="0"/>
              </a:spcAft>
              <a:buClr>
                <a:srgbClr val="366698"/>
              </a:buClr>
              <a:buSzPts val="1800"/>
              <a:buChar char="–"/>
              <a:defRPr sz="1800">
                <a:latin typeface="IBM Plex Sans"/>
                <a:ea typeface="IBM Plex Sans"/>
                <a:cs typeface="IBM Plex Sans"/>
                <a:sym typeface="IBM Plex Sans"/>
              </a:defRPr>
            </a:lvl4pPr>
            <a:lvl5pPr indent="-342900" lvl="4" marL="2286000" algn="l">
              <a:lnSpc>
                <a:spcPct val="100000"/>
              </a:lnSpc>
              <a:spcBef>
                <a:spcPts val="1467"/>
              </a:spcBef>
              <a:spcAft>
                <a:spcPts val="0"/>
              </a:spcAft>
              <a:buClr>
                <a:srgbClr val="366698"/>
              </a:buClr>
              <a:buSzPts val="1800"/>
              <a:buFont typeface="Arial"/>
              <a:buChar char="•"/>
              <a:defRPr sz="1800">
                <a:latin typeface="IBM Plex Sans"/>
                <a:ea typeface="IBM Plex Sans"/>
                <a:cs typeface="IBM Plex Sans"/>
                <a:sym typeface="IBM Plex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3" name="Google Shape;243;p41"/>
          <p:cNvSpPr txBox="1"/>
          <p:nvPr>
            <p:ph idx="2" type="body"/>
          </p:nvPr>
        </p:nvSpPr>
        <p:spPr>
          <a:xfrm>
            <a:off x="406400" y="468085"/>
            <a:ext cx="11379200" cy="82731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2"/>
              </a:buClr>
              <a:buSzPts val="2400"/>
              <a:buNone/>
              <a:defRPr b="1" sz="2400">
                <a:solidFill>
                  <a:schemeClr val="dk2"/>
                </a:solidFill>
                <a:latin typeface="Arial"/>
                <a:ea typeface="Arial"/>
                <a:cs typeface="Arial"/>
                <a:sym typeface="Arial"/>
              </a:defRPr>
            </a:lvl1pPr>
            <a:lvl2pPr indent="-228600" lvl="1" marL="914400" algn="l">
              <a:lnSpc>
                <a:spcPct val="100000"/>
              </a:lnSpc>
              <a:spcBef>
                <a:spcPts val="0"/>
              </a:spcBef>
              <a:spcAft>
                <a:spcPts val="0"/>
              </a:spcAft>
              <a:buClr>
                <a:schemeClr val="dk2"/>
              </a:buClr>
              <a:buSzPts val="2400"/>
              <a:buNone/>
              <a:defRPr b="1" sz="2400">
                <a:solidFill>
                  <a:schemeClr val="dk2"/>
                </a:solidFill>
              </a:defRPr>
            </a:lvl2pPr>
            <a:lvl3pPr indent="-228600" lvl="2" marL="1371600" algn="l">
              <a:lnSpc>
                <a:spcPct val="100000"/>
              </a:lnSpc>
              <a:spcBef>
                <a:spcPts val="0"/>
              </a:spcBef>
              <a:spcAft>
                <a:spcPts val="0"/>
              </a:spcAft>
              <a:buClr>
                <a:schemeClr val="dk2"/>
              </a:buClr>
              <a:buSzPts val="2400"/>
              <a:buNone/>
              <a:defRPr b="1" sz="2400">
                <a:solidFill>
                  <a:schemeClr val="dk2"/>
                </a:solidFill>
              </a:defRPr>
            </a:lvl3pPr>
            <a:lvl4pPr indent="-228600" lvl="3" marL="1828800" algn="l">
              <a:lnSpc>
                <a:spcPct val="100000"/>
              </a:lnSpc>
              <a:spcBef>
                <a:spcPts val="0"/>
              </a:spcBef>
              <a:spcAft>
                <a:spcPts val="0"/>
              </a:spcAft>
              <a:buClr>
                <a:schemeClr val="dk2"/>
              </a:buClr>
              <a:buSzPts val="2400"/>
              <a:buNone/>
              <a:defRPr b="1" sz="2400">
                <a:solidFill>
                  <a:schemeClr val="dk2"/>
                </a:solidFill>
              </a:defRPr>
            </a:lvl4pPr>
            <a:lvl5pPr indent="-228600" lvl="4" marL="2286000" algn="l">
              <a:lnSpc>
                <a:spcPct val="100000"/>
              </a:lnSpc>
              <a:spcBef>
                <a:spcPts val="0"/>
              </a:spcBef>
              <a:spcAft>
                <a:spcPts val="0"/>
              </a:spcAft>
              <a:buClr>
                <a:schemeClr val="dk2"/>
              </a:buClr>
              <a:buSzPts val="2400"/>
              <a:buNone/>
              <a:defRPr b="1" sz="2400">
                <a:solidFill>
                  <a:schemeClr val="dk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4" name="Google Shape;244;p41"/>
          <p:cNvSpPr/>
          <p:nvPr/>
        </p:nvSpPr>
        <p:spPr>
          <a:xfrm>
            <a:off x="406400" y="6539339"/>
            <a:ext cx="3079184" cy="2232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51">
                <a:solidFill>
                  <a:srgbClr val="7F7F7F"/>
                </a:solidFill>
                <a:latin typeface="Arial"/>
                <a:ea typeface="Arial"/>
                <a:cs typeface="Arial"/>
                <a:sym typeface="Arial"/>
              </a:rPr>
              <a:t>PROMONTORY + WATSON</a:t>
            </a:r>
            <a:r>
              <a:rPr b="0" i="0" lang="en-US" sz="851">
                <a:solidFill>
                  <a:srgbClr val="7F7F7F"/>
                </a:solidFill>
                <a:latin typeface="Arial"/>
                <a:ea typeface="Arial"/>
                <a:cs typeface="Arial"/>
                <a:sym typeface="Arial"/>
              </a:rPr>
              <a:t> FINANCIAL SERVICES</a:t>
            </a:r>
            <a:endParaRPr b="0" i="0" sz="851">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Slide">
  <p:cSld name="Source Slide">
    <p:spTree>
      <p:nvGrpSpPr>
        <p:cNvPr id="245" name="Shape 245"/>
        <p:cNvGrpSpPr/>
        <p:nvPr/>
      </p:nvGrpSpPr>
      <p:grpSpPr>
        <a:xfrm>
          <a:off x="0" y="0"/>
          <a:ext cx="0" cy="0"/>
          <a:chOff x="0" y="0"/>
          <a:chExt cx="0" cy="0"/>
        </a:xfrm>
      </p:grpSpPr>
      <p:sp>
        <p:nvSpPr>
          <p:cNvPr id="246" name="Google Shape;246;p42"/>
          <p:cNvSpPr txBox="1"/>
          <p:nvPr>
            <p:ph idx="1" type="body"/>
          </p:nvPr>
        </p:nvSpPr>
        <p:spPr>
          <a:xfrm>
            <a:off x="213329" y="397054"/>
            <a:ext cx="10564255" cy="61826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467"/>
              </a:spcBef>
              <a:spcAft>
                <a:spcPts val="0"/>
              </a:spcAft>
              <a:buClr>
                <a:srgbClr val="114366"/>
              </a:buClr>
              <a:buSzPts val="2797"/>
              <a:buNone/>
              <a:defRPr sz="2797">
                <a:solidFill>
                  <a:srgbClr val="114366"/>
                </a:solidFill>
                <a:latin typeface="Helvetica Neue"/>
                <a:ea typeface="Helvetica Neue"/>
                <a:cs typeface="Helvetica Neue"/>
                <a:sym typeface="Helvetica Neue"/>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42"/>
          <p:cNvSpPr txBox="1"/>
          <p:nvPr>
            <p:ph idx="2" type="body"/>
          </p:nvPr>
        </p:nvSpPr>
        <p:spPr>
          <a:xfrm>
            <a:off x="630087" y="1190495"/>
            <a:ext cx="10825443" cy="50482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67"/>
              <a:buNone/>
              <a:defRPr>
                <a:latin typeface="Helvetica Neue"/>
                <a:ea typeface="Helvetica Neue"/>
                <a:cs typeface="Helvetica Neue"/>
                <a:sym typeface="Helvetica Neue"/>
              </a:defRPr>
            </a:lvl1pPr>
            <a:lvl2pPr indent="-347154" lvl="1" marL="914400" algn="l">
              <a:lnSpc>
                <a:spcPct val="100000"/>
              </a:lnSpc>
              <a:spcBef>
                <a:spcPts val="1467"/>
              </a:spcBef>
              <a:spcAft>
                <a:spcPts val="0"/>
              </a:spcAft>
              <a:buClr>
                <a:schemeClr val="lt2"/>
              </a:buClr>
              <a:buSzPts val="1867"/>
              <a:buChar char="–"/>
              <a:defRPr>
                <a:latin typeface="Helvetica Neue"/>
                <a:ea typeface="Helvetica Neue"/>
                <a:cs typeface="Helvetica Neue"/>
                <a:sym typeface="Helvetica Neue"/>
              </a:defRPr>
            </a:lvl2pPr>
            <a:lvl3pPr indent="-347154" lvl="2" marL="1371600" algn="l">
              <a:lnSpc>
                <a:spcPct val="100000"/>
              </a:lnSpc>
              <a:spcBef>
                <a:spcPts val="1467"/>
              </a:spcBef>
              <a:spcAft>
                <a:spcPts val="0"/>
              </a:spcAft>
              <a:buClr>
                <a:schemeClr val="lt2"/>
              </a:buClr>
              <a:buSzPts val="1867"/>
              <a:buChar char="•"/>
              <a:defRPr>
                <a:latin typeface="Helvetica Neue"/>
                <a:ea typeface="Helvetica Neue"/>
                <a:cs typeface="Helvetica Neue"/>
                <a:sym typeface="Helvetica Neue"/>
              </a:defRPr>
            </a:lvl3pPr>
            <a:lvl4pPr indent="-347154" lvl="3" marL="1828800" algn="l">
              <a:lnSpc>
                <a:spcPct val="100000"/>
              </a:lnSpc>
              <a:spcBef>
                <a:spcPts val="1467"/>
              </a:spcBef>
              <a:spcAft>
                <a:spcPts val="0"/>
              </a:spcAft>
              <a:buClr>
                <a:schemeClr val="lt2"/>
              </a:buClr>
              <a:buSzPts val="1867"/>
              <a:buChar char="–"/>
              <a:defRPr>
                <a:latin typeface="Helvetica Neue"/>
                <a:ea typeface="Helvetica Neue"/>
                <a:cs typeface="Helvetica Neue"/>
                <a:sym typeface="Helvetica Neue"/>
              </a:defRPr>
            </a:lvl4pPr>
            <a:lvl5pPr indent="-347154" lvl="4" marL="2286000" algn="l">
              <a:lnSpc>
                <a:spcPct val="100000"/>
              </a:lnSpc>
              <a:spcBef>
                <a:spcPts val="1467"/>
              </a:spcBef>
              <a:spcAft>
                <a:spcPts val="0"/>
              </a:spcAft>
              <a:buClr>
                <a:schemeClr val="lt2"/>
              </a:buClr>
              <a:buSzPts val="1867"/>
              <a:buChar char="»"/>
              <a:defRPr>
                <a:latin typeface="Helvetica Neue"/>
                <a:ea typeface="Helvetica Neue"/>
                <a:cs typeface="Helvetica Neue"/>
                <a:sym typeface="Helvetica Neu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48" name="Google Shape;248;p42"/>
          <p:cNvPicPr preferRelativeResize="0"/>
          <p:nvPr/>
        </p:nvPicPr>
        <p:blipFill rotWithShape="1">
          <a:blip r:embed="rId2">
            <a:alphaModFix/>
          </a:blip>
          <a:srcRect b="0" l="0" r="0" t="0"/>
          <a:stretch/>
        </p:blipFill>
        <p:spPr>
          <a:xfrm>
            <a:off x="0" y="6476856"/>
            <a:ext cx="3169024" cy="381144"/>
          </a:xfrm>
          <a:prstGeom prst="rect">
            <a:avLst/>
          </a:prstGeom>
          <a:noFill/>
          <a:ln>
            <a:noFill/>
          </a:ln>
        </p:spPr>
      </p:pic>
      <p:pic>
        <p:nvPicPr>
          <p:cNvPr id="249" name="Google Shape;249;p42"/>
          <p:cNvPicPr preferRelativeResize="0"/>
          <p:nvPr/>
        </p:nvPicPr>
        <p:blipFill rotWithShape="1">
          <a:blip r:embed="rId3">
            <a:alphaModFix/>
          </a:blip>
          <a:srcRect b="0" l="0" r="0" t="0"/>
          <a:stretch/>
        </p:blipFill>
        <p:spPr>
          <a:xfrm>
            <a:off x="11849102" y="6553200"/>
            <a:ext cx="342900" cy="304800"/>
          </a:xfrm>
          <a:prstGeom prst="rect">
            <a:avLst/>
          </a:prstGeom>
          <a:noFill/>
          <a:ln>
            <a:noFill/>
          </a:ln>
        </p:spPr>
      </p:pic>
      <p:sp>
        <p:nvSpPr>
          <p:cNvPr id="250" name="Google Shape;250;p42"/>
          <p:cNvSpPr/>
          <p:nvPr/>
        </p:nvSpPr>
        <p:spPr>
          <a:xfrm>
            <a:off x="11837053" y="6536324"/>
            <a:ext cx="436779" cy="3384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599">
                <a:solidFill>
                  <a:schemeClr val="lt1"/>
                </a:solidFill>
                <a:latin typeface="Helvetica Neue"/>
                <a:ea typeface="Helvetica Neue"/>
                <a:cs typeface="Helvetica Neue"/>
                <a:sym typeface="Helvetica Neue"/>
              </a:rPr>
              <a:t>‹#›</a:t>
            </a:fld>
            <a:endParaRPr sz="1599">
              <a:solidFill>
                <a:schemeClr val="lt1"/>
              </a:solidFill>
              <a:latin typeface="Helvetica Neue"/>
              <a:ea typeface="Helvetica Neue"/>
              <a:cs typeface="Helvetica Neue"/>
              <a:sym typeface="Helvetica Neue"/>
            </a:endParaRPr>
          </a:p>
        </p:txBody>
      </p:sp>
      <p:pic>
        <p:nvPicPr>
          <p:cNvPr id="251" name="Google Shape;251;p42"/>
          <p:cNvPicPr preferRelativeResize="0"/>
          <p:nvPr/>
        </p:nvPicPr>
        <p:blipFill rotWithShape="1">
          <a:blip r:embed="rId4">
            <a:alphaModFix/>
          </a:blip>
          <a:srcRect b="0" l="0" r="0" t="0"/>
          <a:stretch/>
        </p:blipFill>
        <p:spPr>
          <a:xfrm>
            <a:off x="11096259" y="2533"/>
            <a:ext cx="1095743" cy="1095743"/>
          </a:xfrm>
          <a:prstGeom prst="rect">
            <a:avLst/>
          </a:prstGeom>
          <a:noFill/>
          <a:ln>
            <a:noFill/>
          </a:ln>
        </p:spPr>
      </p:pic>
      <p:cxnSp>
        <p:nvCxnSpPr>
          <p:cNvPr id="252" name="Google Shape;252;p42"/>
          <p:cNvCxnSpPr/>
          <p:nvPr/>
        </p:nvCxnSpPr>
        <p:spPr>
          <a:xfrm flipH="1" rot="10800000">
            <a:off x="164401" y="891558"/>
            <a:ext cx="11225259" cy="1"/>
          </a:xfrm>
          <a:prstGeom prst="straightConnector1">
            <a:avLst/>
          </a:prstGeom>
          <a:noFill/>
          <a:ln cap="flat" cmpd="sng" w="9525">
            <a:solidFill>
              <a:srgbClr val="42B2ED"/>
            </a:solidFill>
            <a:prstDash val="solid"/>
            <a:round/>
            <a:headEnd len="sm" w="sm" type="none"/>
            <a:tailEnd len="sm" w="sm" type="none"/>
          </a:ln>
        </p:spPr>
      </p:cxnSp>
      <p:sp>
        <p:nvSpPr>
          <p:cNvPr id="253" name="Google Shape;253;p42"/>
          <p:cNvSpPr/>
          <p:nvPr/>
        </p:nvSpPr>
        <p:spPr>
          <a:xfrm>
            <a:off x="2" y="809357"/>
            <a:ext cx="164401" cy="164401"/>
          </a:xfrm>
          <a:prstGeom prst="ellipse">
            <a:avLst/>
          </a:prstGeom>
          <a:noFill/>
          <a:ln cap="flat" cmpd="sng" w="25400">
            <a:solidFill>
              <a:srgbClr val="42B2E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7">
              <a:solidFill>
                <a:schemeClr val="lt1"/>
              </a:solidFill>
              <a:latin typeface="IBM Plex Sans"/>
              <a:ea typeface="IBM Plex Sans"/>
              <a:cs typeface="IBM Plex Sans"/>
              <a:sym typeface="IBM Plex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4" name="Shape 254"/>
        <p:cNvGrpSpPr/>
        <p:nvPr/>
      </p:nvGrpSpPr>
      <p:grpSpPr>
        <a:xfrm>
          <a:off x="0" y="0"/>
          <a:ext cx="0" cy="0"/>
          <a:chOff x="0" y="0"/>
          <a:chExt cx="0" cy="0"/>
        </a:xfrm>
      </p:grpSpPr>
      <p:sp>
        <p:nvSpPr>
          <p:cNvPr id="255" name="Google Shape;255;p43"/>
          <p:cNvSpPr txBox="1"/>
          <p:nvPr>
            <p:ph idx="1" type="body"/>
          </p:nvPr>
        </p:nvSpPr>
        <p:spPr>
          <a:xfrm>
            <a:off x="164401" y="1098274"/>
            <a:ext cx="11450480" cy="536460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467"/>
              </a:spcBef>
              <a:spcAft>
                <a:spcPts val="0"/>
              </a:spcAft>
              <a:buClr>
                <a:schemeClr val="lt2"/>
              </a:buClr>
              <a:buSzPts val="2664"/>
              <a:buNone/>
              <a:defRPr sz="2664">
                <a:latin typeface="IBM Plex Sans"/>
                <a:ea typeface="IBM Plex Sans"/>
                <a:cs typeface="IBM Plex Sans"/>
                <a:sym typeface="IBM Plex Sans"/>
              </a:defRPr>
            </a:lvl1pPr>
            <a:lvl2pPr indent="-363982" lvl="1" marL="914400" algn="l">
              <a:lnSpc>
                <a:spcPct val="100000"/>
              </a:lnSpc>
              <a:spcBef>
                <a:spcPts val="1467"/>
              </a:spcBef>
              <a:spcAft>
                <a:spcPts val="0"/>
              </a:spcAft>
              <a:buClr>
                <a:schemeClr val="lt2"/>
              </a:buClr>
              <a:buSzPts val="2132"/>
              <a:buChar char="–"/>
              <a:defRPr sz="2132">
                <a:latin typeface="IBM Plex Sans"/>
                <a:ea typeface="IBM Plex Sans"/>
                <a:cs typeface="IBM Plex Sans"/>
                <a:sym typeface="IBM Plex Sans"/>
              </a:defRPr>
            </a:lvl2pPr>
            <a:lvl3pPr indent="-347027" lvl="2" marL="1371600" algn="l">
              <a:lnSpc>
                <a:spcPct val="100000"/>
              </a:lnSpc>
              <a:spcBef>
                <a:spcPts val="1467"/>
              </a:spcBef>
              <a:spcAft>
                <a:spcPts val="0"/>
              </a:spcAft>
              <a:buClr>
                <a:schemeClr val="lt2"/>
              </a:buClr>
              <a:buSzPts val="1865"/>
              <a:buChar char="•"/>
              <a:defRPr sz="1865">
                <a:latin typeface="IBM Plex Sans"/>
                <a:ea typeface="IBM Plex Sans"/>
                <a:cs typeface="IBM Plex Sans"/>
                <a:sym typeface="IBM Plex Sans"/>
              </a:defRPr>
            </a:lvl3pPr>
            <a:lvl4pPr indent="-347027" lvl="3" marL="1828800" algn="l">
              <a:lnSpc>
                <a:spcPct val="100000"/>
              </a:lnSpc>
              <a:spcBef>
                <a:spcPts val="1467"/>
              </a:spcBef>
              <a:spcAft>
                <a:spcPts val="0"/>
              </a:spcAft>
              <a:buClr>
                <a:schemeClr val="lt2"/>
              </a:buClr>
              <a:buSzPts val="1865"/>
              <a:buChar char="–"/>
              <a:defRPr sz="1865">
                <a:latin typeface="IBM Plex Sans"/>
                <a:ea typeface="IBM Plex Sans"/>
                <a:cs typeface="IBM Plex Sans"/>
                <a:sym typeface="IBM Plex Sans"/>
              </a:defRPr>
            </a:lvl4pPr>
            <a:lvl5pPr indent="-347027" lvl="4" marL="2286000" algn="l">
              <a:lnSpc>
                <a:spcPct val="100000"/>
              </a:lnSpc>
              <a:spcBef>
                <a:spcPts val="1467"/>
              </a:spcBef>
              <a:spcAft>
                <a:spcPts val="0"/>
              </a:spcAft>
              <a:buClr>
                <a:schemeClr val="lt2"/>
              </a:buClr>
              <a:buSzPts val="1865"/>
              <a:buChar char="»"/>
              <a:defRPr sz="1865">
                <a:latin typeface="IBM Plex Sans"/>
                <a:ea typeface="IBM Plex Sans"/>
                <a:cs typeface="IBM Plex Sans"/>
                <a:sym typeface="IBM Plex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56" name="Google Shape;256;p43"/>
          <p:cNvPicPr preferRelativeResize="0"/>
          <p:nvPr/>
        </p:nvPicPr>
        <p:blipFill rotWithShape="1">
          <a:blip r:embed="rId2">
            <a:alphaModFix/>
          </a:blip>
          <a:srcRect b="0" l="0" r="0" t="0"/>
          <a:stretch/>
        </p:blipFill>
        <p:spPr>
          <a:xfrm>
            <a:off x="11096259" y="2533"/>
            <a:ext cx="1095743" cy="1095743"/>
          </a:xfrm>
          <a:prstGeom prst="rect">
            <a:avLst/>
          </a:prstGeom>
          <a:noFill/>
          <a:ln>
            <a:noFill/>
          </a:ln>
        </p:spPr>
      </p:pic>
      <p:cxnSp>
        <p:nvCxnSpPr>
          <p:cNvPr id="257" name="Google Shape;257;p43"/>
          <p:cNvCxnSpPr/>
          <p:nvPr/>
        </p:nvCxnSpPr>
        <p:spPr>
          <a:xfrm flipH="1" rot="10800000">
            <a:off x="164412" y="891569"/>
            <a:ext cx="11225259" cy="1"/>
          </a:xfrm>
          <a:prstGeom prst="straightConnector1">
            <a:avLst/>
          </a:prstGeom>
          <a:noFill/>
          <a:ln cap="flat" cmpd="sng" w="9525">
            <a:solidFill>
              <a:srgbClr val="42B2ED"/>
            </a:solidFill>
            <a:prstDash val="solid"/>
            <a:round/>
            <a:headEnd len="sm" w="sm" type="none"/>
            <a:tailEnd len="sm" w="sm" type="none"/>
          </a:ln>
        </p:spPr>
      </p:cxnSp>
      <p:sp>
        <p:nvSpPr>
          <p:cNvPr id="258" name="Google Shape;258;p43"/>
          <p:cNvSpPr/>
          <p:nvPr/>
        </p:nvSpPr>
        <p:spPr>
          <a:xfrm>
            <a:off x="2" y="809368"/>
            <a:ext cx="164401" cy="164401"/>
          </a:xfrm>
          <a:prstGeom prst="ellipse">
            <a:avLst/>
          </a:prstGeom>
          <a:noFill/>
          <a:ln cap="flat" cmpd="sng" w="25400">
            <a:solidFill>
              <a:srgbClr val="42B2E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7">
              <a:solidFill>
                <a:srgbClr val="FFFFFF"/>
              </a:solidFill>
              <a:latin typeface="IBM Plex Sans"/>
              <a:ea typeface="IBM Plex Sans"/>
              <a:cs typeface="IBM Plex Sans"/>
              <a:sym typeface="IBM Plex Sans"/>
            </a:endParaRPr>
          </a:p>
        </p:txBody>
      </p:sp>
      <p:sp>
        <p:nvSpPr>
          <p:cNvPr id="259" name="Google Shape;259;p43"/>
          <p:cNvSpPr txBox="1"/>
          <p:nvPr>
            <p:ph idx="2" type="body"/>
          </p:nvPr>
        </p:nvSpPr>
        <p:spPr>
          <a:xfrm>
            <a:off x="164403" y="112471"/>
            <a:ext cx="10931165" cy="823623"/>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799"/>
              </a:spcBef>
              <a:spcAft>
                <a:spcPts val="0"/>
              </a:spcAft>
              <a:buClr>
                <a:schemeClr val="dk2"/>
              </a:buClr>
              <a:buSzPts val="2664"/>
              <a:buNone/>
              <a:defRPr sz="2664">
                <a:solidFill>
                  <a:schemeClr val="dk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0" name="Google Shape;260;p43"/>
          <p:cNvPicPr preferRelativeResize="0"/>
          <p:nvPr/>
        </p:nvPicPr>
        <p:blipFill rotWithShape="1">
          <a:blip r:embed="rId3">
            <a:alphaModFix/>
          </a:blip>
          <a:srcRect b="0" l="0" r="0" t="0"/>
          <a:stretch/>
        </p:blipFill>
        <p:spPr>
          <a:xfrm>
            <a:off x="2" y="6545077"/>
            <a:ext cx="2601797" cy="312924"/>
          </a:xfrm>
          <a:prstGeom prst="rect">
            <a:avLst/>
          </a:prstGeom>
          <a:noFill/>
          <a:ln>
            <a:noFill/>
          </a:ln>
        </p:spPr>
      </p:pic>
      <p:pic>
        <p:nvPicPr>
          <p:cNvPr id="261" name="Google Shape;261;p43"/>
          <p:cNvPicPr preferRelativeResize="0"/>
          <p:nvPr/>
        </p:nvPicPr>
        <p:blipFill rotWithShape="1">
          <a:blip r:embed="rId4">
            <a:alphaModFix/>
          </a:blip>
          <a:srcRect b="0" l="0" r="0" t="0"/>
          <a:stretch/>
        </p:blipFill>
        <p:spPr>
          <a:xfrm>
            <a:off x="11879375" y="6580102"/>
            <a:ext cx="312639" cy="277901"/>
          </a:xfrm>
          <a:prstGeom prst="rect">
            <a:avLst/>
          </a:prstGeom>
          <a:noFill/>
          <a:ln>
            <a:noFill/>
          </a:ln>
        </p:spPr>
      </p:pic>
      <p:sp>
        <p:nvSpPr>
          <p:cNvPr id="262" name="Google Shape;262;p43"/>
          <p:cNvSpPr/>
          <p:nvPr/>
        </p:nvSpPr>
        <p:spPr>
          <a:xfrm>
            <a:off x="11842444" y="6565303"/>
            <a:ext cx="436777" cy="2765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97">
                <a:solidFill>
                  <a:srgbClr val="FFFFFF"/>
                </a:solidFill>
                <a:latin typeface="Helvetica Neue"/>
                <a:ea typeface="Helvetica Neue"/>
                <a:cs typeface="Helvetica Neue"/>
                <a:sym typeface="Helvetica Neue"/>
              </a:rPr>
              <a:t>‹#›</a:t>
            </a:fld>
            <a:endParaRPr sz="1197">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text (1/4), content (3/4)" type="tx">
  <p:cSld name="TITLE_AND_BODY">
    <p:spTree>
      <p:nvGrpSpPr>
        <p:cNvPr id="263" name="Shape 263"/>
        <p:cNvGrpSpPr/>
        <p:nvPr/>
      </p:nvGrpSpPr>
      <p:grpSpPr>
        <a:xfrm>
          <a:off x="0" y="0"/>
          <a:ext cx="0" cy="0"/>
          <a:chOff x="0" y="0"/>
          <a:chExt cx="0" cy="0"/>
        </a:xfrm>
      </p:grpSpPr>
      <p:sp>
        <p:nvSpPr>
          <p:cNvPr id="264" name="Google Shape;264;p44"/>
          <p:cNvSpPr txBox="1"/>
          <p:nvPr>
            <p:ph type="title"/>
          </p:nvPr>
        </p:nvSpPr>
        <p:spPr>
          <a:xfrm>
            <a:off x="304800" y="268224"/>
            <a:ext cx="5486400" cy="1193365"/>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4"/>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sz="800">
                <a:solidFill>
                  <a:schemeClr val="lt2"/>
                </a:solidFill>
                <a:latin typeface="IBM Plex Sans"/>
                <a:ea typeface="IBM Plex Sans"/>
                <a:cs typeface="IBM Plex Sans"/>
                <a:sym typeface="IBM Plex Sans"/>
              </a:defRPr>
            </a:lvl1pPr>
            <a:lvl2pPr indent="0" lvl="1" marL="0" algn="r">
              <a:spcBef>
                <a:spcPts val="0"/>
              </a:spcBef>
              <a:buNone/>
              <a:defRPr sz="800">
                <a:solidFill>
                  <a:schemeClr val="lt2"/>
                </a:solidFill>
                <a:latin typeface="IBM Plex Sans"/>
                <a:ea typeface="IBM Plex Sans"/>
                <a:cs typeface="IBM Plex Sans"/>
                <a:sym typeface="IBM Plex Sans"/>
              </a:defRPr>
            </a:lvl2pPr>
            <a:lvl3pPr indent="0" lvl="2" marL="0" algn="r">
              <a:spcBef>
                <a:spcPts val="0"/>
              </a:spcBef>
              <a:buNone/>
              <a:defRPr sz="800">
                <a:solidFill>
                  <a:schemeClr val="lt2"/>
                </a:solidFill>
                <a:latin typeface="IBM Plex Sans"/>
                <a:ea typeface="IBM Plex Sans"/>
                <a:cs typeface="IBM Plex Sans"/>
                <a:sym typeface="IBM Plex Sans"/>
              </a:defRPr>
            </a:lvl3pPr>
            <a:lvl4pPr indent="0" lvl="3" marL="0" algn="r">
              <a:spcBef>
                <a:spcPts val="0"/>
              </a:spcBef>
              <a:buNone/>
              <a:defRPr sz="800">
                <a:solidFill>
                  <a:schemeClr val="lt2"/>
                </a:solidFill>
                <a:latin typeface="IBM Plex Sans"/>
                <a:ea typeface="IBM Plex Sans"/>
                <a:cs typeface="IBM Plex Sans"/>
                <a:sym typeface="IBM Plex Sans"/>
              </a:defRPr>
            </a:lvl4pPr>
            <a:lvl5pPr indent="0" lvl="4" marL="0" algn="r">
              <a:spcBef>
                <a:spcPts val="0"/>
              </a:spcBef>
              <a:buNone/>
              <a:defRPr sz="800">
                <a:solidFill>
                  <a:schemeClr val="lt2"/>
                </a:solidFill>
                <a:latin typeface="IBM Plex Sans"/>
                <a:ea typeface="IBM Plex Sans"/>
                <a:cs typeface="IBM Plex Sans"/>
                <a:sym typeface="IBM Plex Sans"/>
              </a:defRPr>
            </a:lvl5pPr>
            <a:lvl6pPr indent="0" lvl="5" marL="0" algn="r">
              <a:spcBef>
                <a:spcPts val="0"/>
              </a:spcBef>
              <a:buNone/>
              <a:defRPr sz="800">
                <a:solidFill>
                  <a:schemeClr val="lt2"/>
                </a:solidFill>
                <a:latin typeface="IBM Plex Sans"/>
                <a:ea typeface="IBM Plex Sans"/>
                <a:cs typeface="IBM Plex Sans"/>
                <a:sym typeface="IBM Plex Sans"/>
              </a:defRPr>
            </a:lvl6pPr>
            <a:lvl7pPr indent="0" lvl="6" marL="0" algn="r">
              <a:spcBef>
                <a:spcPts val="0"/>
              </a:spcBef>
              <a:buNone/>
              <a:defRPr sz="800">
                <a:solidFill>
                  <a:schemeClr val="lt2"/>
                </a:solidFill>
                <a:latin typeface="IBM Plex Sans"/>
                <a:ea typeface="IBM Plex Sans"/>
                <a:cs typeface="IBM Plex Sans"/>
                <a:sym typeface="IBM Plex Sans"/>
              </a:defRPr>
            </a:lvl7pPr>
            <a:lvl8pPr indent="0" lvl="7" marL="0" algn="r">
              <a:spcBef>
                <a:spcPts val="0"/>
              </a:spcBef>
              <a:buNone/>
              <a:defRPr sz="800">
                <a:solidFill>
                  <a:schemeClr val="lt2"/>
                </a:solidFill>
                <a:latin typeface="IBM Plex Sans"/>
                <a:ea typeface="IBM Plex Sans"/>
                <a:cs typeface="IBM Plex Sans"/>
                <a:sym typeface="IBM Plex Sans"/>
              </a:defRPr>
            </a:lvl8pPr>
            <a:lvl9pPr indent="0" lvl="8" marL="0" algn="r">
              <a:spcBef>
                <a:spcPts val="0"/>
              </a:spcBef>
              <a:buNone/>
              <a:defRPr sz="800">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266" name="Google Shape;266;p44"/>
          <p:cNvSpPr txBox="1"/>
          <p:nvPr>
            <p:ph idx="1" type="body"/>
          </p:nvPr>
        </p:nvSpPr>
        <p:spPr>
          <a:xfrm>
            <a:off x="304800" y="1488650"/>
            <a:ext cx="2438400" cy="460586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467"/>
              </a:spcBef>
              <a:spcAft>
                <a:spcPts val="0"/>
              </a:spcAft>
              <a:buClr>
                <a:schemeClr val="lt2"/>
              </a:buClr>
              <a:buSzPts val="1800"/>
              <a:buNone/>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7" name="Shape 267"/>
        <p:cNvGrpSpPr/>
        <p:nvPr/>
      </p:nvGrpSpPr>
      <p:grpSpPr>
        <a:xfrm>
          <a:off x="0" y="0"/>
          <a:ext cx="0" cy="0"/>
          <a:chOff x="0" y="0"/>
          <a:chExt cx="0" cy="0"/>
        </a:xfrm>
      </p:grpSpPr>
      <p:sp>
        <p:nvSpPr>
          <p:cNvPr id="268" name="Google Shape;268;p45"/>
          <p:cNvSpPr txBox="1"/>
          <p:nvPr>
            <p:ph type="title"/>
          </p:nvPr>
        </p:nvSpPr>
        <p:spPr>
          <a:xfrm>
            <a:off x="304800" y="268225"/>
            <a:ext cx="5486400" cy="598813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69" name="Shape 269"/>
        <p:cNvGrpSpPr/>
        <p:nvPr/>
      </p:nvGrpSpPr>
      <p:grpSpPr>
        <a:xfrm>
          <a:off x="0" y="0"/>
          <a:ext cx="0" cy="0"/>
          <a:chOff x="0" y="0"/>
          <a:chExt cx="0" cy="0"/>
        </a:xfrm>
      </p:grpSpPr>
      <p:sp>
        <p:nvSpPr>
          <p:cNvPr id="270" name="Google Shape;270;p46"/>
          <p:cNvSpPr txBox="1"/>
          <p:nvPr>
            <p:ph type="title"/>
          </p:nvPr>
        </p:nvSpPr>
        <p:spPr>
          <a:xfrm>
            <a:off x="304800" y="268225"/>
            <a:ext cx="5486400" cy="598813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32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46"/>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2"/>
                </a:solidFill>
                <a:latin typeface="IBM Plex Sans"/>
                <a:ea typeface="IBM Plex Sans"/>
                <a:cs typeface="IBM Plex Sans"/>
                <a:sym typeface="IBM Plex Sans"/>
              </a:defRPr>
            </a:lvl1pPr>
            <a:lvl2pPr indent="0" lvl="1" marL="0" algn="r">
              <a:spcBef>
                <a:spcPts val="0"/>
              </a:spcBef>
              <a:buNone/>
              <a:defRPr sz="1200">
                <a:solidFill>
                  <a:schemeClr val="lt2"/>
                </a:solidFill>
                <a:latin typeface="IBM Plex Sans"/>
                <a:ea typeface="IBM Plex Sans"/>
                <a:cs typeface="IBM Plex Sans"/>
                <a:sym typeface="IBM Plex Sans"/>
              </a:defRPr>
            </a:lvl2pPr>
            <a:lvl3pPr indent="0" lvl="2" marL="0" algn="r">
              <a:spcBef>
                <a:spcPts val="0"/>
              </a:spcBef>
              <a:buNone/>
              <a:defRPr sz="1200">
                <a:solidFill>
                  <a:schemeClr val="lt2"/>
                </a:solidFill>
                <a:latin typeface="IBM Plex Sans"/>
                <a:ea typeface="IBM Plex Sans"/>
                <a:cs typeface="IBM Plex Sans"/>
                <a:sym typeface="IBM Plex Sans"/>
              </a:defRPr>
            </a:lvl3pPr>
            <a:lvl4pPr indent="0" lvl="3" marL="0" algn="r">
              <a:spcBef>
                <a:spcPts val="0"/>
              </a:spcBef>
              <a:buNone/>
              <a:defRPr sz="1200">
                <a:solidFill>
                  <a:schemeClr val="lt2"/>
                </a:solidFill>
                <a:latin typeface="IBM Plex Sans"/>
                <a:ea typeface="IBM Plex Sans"/>
                <a:cs typeface="IBM Plex Sans"/>
                <a:sym typeface="IBM Plex Sans"/>
              </a:defRPr>
            </a:lvl4pPr>
            <a:lvl5pPr indent="0" lvl="4" marL="0" algn="r">
              <a:spcBef>
                <a:spcPts val="0"/>
              </a:spcBef>
              <a:buNone/>
              <a:defRPr sz="1200">
                <a:solidFill>
                  <a:schemeClr val="lt2"/>
                </a:solidFill>
                <a:latin typeface="IBM Plex Sans"/>
                <a:ea typeface="IBM Plex Sans"/>
                <a:cs typeface="IBM Plex Sans"/>
                <a:sym typeface="IBM Plex Sans"/>
              </a:defRPr>
            </a:lvl5pPr>
            <a:lvl6pPr indent="0" lvl="5" marL="0" algn="r">
              <a:spcBef>
                <a:spcPts val="0"/>
              </a:spcBef>
              <a:buNone/>
              <a:defRPr sz="1200">
                <a:solidFill>
                  <a:schemeClr val="lt2"/>
                </a:solidFill>
                <a:latin typeface="IBM Plex Sans"/>
                <a:ea typeface="IBM Plex Sans"/>
                <a:cs typeface="IBM Plex Sans"/>
                <a:sym typeface="IBM Plex Sans"/>
              </a:defRPr>
            </a:lvl6pPr>
            <a:lvl7pPr indent="0" lvl="6" marL="0" algn="r">
              <a:spcBef>
                <a:spcPts val="0"/>
              </a:spcBef>
              <a:buNone/>
              <a:defRPr sz="1200">
                <a:solidFill>
                  <a:schemeClr val="lt2"/>
                </a:solidFill>
                <a:latin typeface="IBM Plex Sans"/>
                <a:ea typeface="IBM Plex Sans"/>
                <a:cs typeface="IBM Plex Sans"/>
                <a:sym typeface="IBM Plex Sans"/>
              </a:defRPr>
            </a:lvl7pPr>
            <a:lvl8pPr indent="0" lvl="7" marL="0" algn="r">
              <a:spcBef>
                <a:spcPts val="0"/>
              </a:spcBef>
              <a:buNone/>
              <a:defRPr sz="1200">
                <a:solidFill>
                  <a:schemeClr val="lt2"/>
                </a:solidFill>
                <a:latin typeface="IBM Plex Sans"/>
                <a:ea typeface="IBM Plex Sans"/>
                <a:cs typeface="IBM Plex Sans"/>
                <a:sym typeface="IBM Plex Sans"/>
              </a:defRPr>
            </a:lvl8pPr>
            <a:lvl9pPr indent="0" lvl="8" marL="0" algn="r">
              <a:spcBef>
                <a:spcPts val="0"/>
              </a:spcBef>
              <a:buNone/>
              <a:defRPr sz="1200">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three columns)">
  <p:cSld name="title, text (three columns)">
    <p:bg>
      <p:bgPr>
        <a:solidFill>
          <a:srgbClr val="0062FF"/>
        </a:solidFill>
      </p:bgPr>
    </p:bg>
    <p:spTree>
      <p:nvGrpSpPr>
        <p:cNvPr id="272" name="Shape 272"/>
        <p:cNvGrpSpPr/>
        <p:nvPr/>
      </p:nvGrpSpPr>
      <p:grpSpPr>
        <a:xfrm>
          <a:off x="0" y="0"/>
          <a:ext cx="0" cy="0"/>
          <a:chOff x="0" y="0"/>
          <a:chExt cx="0" cy="0"/>
        </a:xfrm>
      </p:grpSpPr>
      <p:sp>
        <p:nvSpPr>
          <p:cNvPr id="273" name="Google Shape;273;p47"/>
          <p:cNvSpPr txBox="1"/>
          <p:nvPr>
            <p:ph type="title"/>
          </p:nvPr>
        </p:nvSpPr>
        <p:spPr>
          <a:xfrm>
            <a:off x="280416" y="268224"/>
            <a:ext cx="5522976" cy="107289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47"/>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5" name="Google Shape;275;p47"/>
          <p:cNvSpPr txBox="1"/>
          <p:nvPr>
            <p:ph idx="1" type="body"/>
          </p:nvPr>
        </p:nvSpPr>
        <p:spPr>
          <a:xfrm>
            <a:off x="292608" y="1658112"/>
            <a:ext cx="5510784" cy="4336288"/>
          </a:xfrm>
          <a:prstGeom prst="rect">
            <a:avLst/>
          </a:prstGeom>
          <a:noFill/>
          <a:ln>
            <a:noFill/>
          </a:ln>
        </p:spPr>
        <p:txBody>
          <a:bodyPr anchorCtr="0" anchor="t" bIns="0" lIns="0" spcFirstLastPara="1" rIns="228600" wrap="square" tIns="0">
            <a:noAutofit/>
          </a:bodyPr>
          <a:lstStyle>
            <a:lvl1pPr indent="-228600" lvl="0" marL="457200" algn="l">
              <a:lnSpc>
                <a:spcPct val="100000"/>
              </a:lnSpc>
              <a:spcBef>
                <a:spcPts val="800"/>
              </a:spcBef>
              <a:spcAft>
                <a:spcPts val="0"/>
              </a:spcAft>
              <a:buClr>
                <a:schemeClr val="lt2"/>
              </a:buClr>
              <a:buSzPts val="1867"/>
              <a:buNone/>
              <a:defRPr sz="1867"/>
            </a:lvl1pPr>
            <a:lvl2pPr indent="-347154" lvl="1" marL="914400" algn="l">
              <a:lnSpc>
                <a:spcPct val="100000"/>
              </a:lnSpc>
              <a:spcBef>
                <a:spcPts val="800"/>
              </a:spcBef>
              <a:spcAft>
                <a:spcPts val="0"/>
              </a:spcAft>
              <a:buClr>
                <a:schemeClr val="lt2"/>
              </a:buClr>
              <a:buSzPts val="1867"/>
              <a:buChar char="–"/>
              <a:defRPr sz="1867"/>
            </a:lvl2pPr>
            <a:lvl3pPr indent="-347154" lvl="2" marL="1371600" algn="l">
              <a:lnSpc>
                <a:spcPct val="100000"/>
              </a:lnSpc>
              <a:spcBef>
                <a:spcPts val="800"/>
              </a:spcBef>
              <a:spcAft>
                <a:spcPts val="0"/>
              </a:spcAft>
              <a:buClr>
                <a:schemeClr val="lt2"/>
              </a:buClr>
              <a:buSzPts val="1867"/>
              <a:buChar char="•"/>
              <a:defRPr sz="1867"/>
            </a:lvl3pPr>
            <a:lvl4pPr indent="-347154" lvl="3" marL="1828800" algn="l">
              <a:lnSpc>
                <a:spcPct val="100000"/>
              </a:lnSpc>
              <a:spcBef>
                <a:spcPts val="800"/>
              </a:spcBef>
              <a:spcAft>
                <a:spcPts val="0"/>
              </a:spcAft>
              <a:buClr>
                <a:schemeClr val="lt2"/>
              </a:buClr>
              <a:buSzPts val="1867"/>
              <a:buChar char="–"/>
              <a:defRPr sz="1867"/>
            </a:lvl4pPr>
            <a:lvl5pPr indent="-347154" lvl="4" marL="2286000" algn="l">
              <a:lnSpc>
                <a:spcPct val="100000"/>
              </a:lnSpc>
              <a:spcBef>
                <a:spcPts val="800"/>
              </a:spcBef>
              <a:spcAft>
                <a:spcPts val="0"/>
              </a:spcAft>
              <a:buClr>
                <a:schemeClr val="lt2"/>
              </a:buClr>
              <a:buSzPts val="1867"/>
              <a:buChar char="»"/>
              <a:defRPr sz="18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6" name="Google Shape;276;p47"/>
          <p:cNvSpPr txBox="1"/>
          <p:nvPr>
            <p:ph idx="2" type="body"/>
          </p:nvPr>
        </p:nvSpPr>
        <p:spPr>
          <a:xfrm>
            <a:off x="6388608" y="1658112"/>
            <a:ext cx="2450592" cy="4336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00"/>
              <a:buNone/>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7" name="Google Shape;277;p47"/>
          <p:cNvSpPr txBox="1"/>
          <p:nvPr>
            <p:ph idx="3" type="body"/>
          </p:nvPr>
        </p:nvSpPr>
        <p:spPr>
          <a:xfrm>
            <a:off x="9436608" y="1658112"/>
            <a:ext cx="2450592" cy="4336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lt2"/>
              </a:buClr>
              <a:buSzPts val="1800"/>
              <a:buNone/>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8" name="Google Shape;278;p47"/>
          <p:cNvSpPr txBox="1"/>
          <p:nvPr>
            <p:ph idx="11" type="ftr"/>
          </p:nvPr>
        </p:nvSpPr>
        <p:spPr>
          <a:xfrm>
            <a:off x="304888" y="6383868"/>
            <a:ext cx="5486312" cy="222249"/>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lt1"/>
              </a:buClr>
              <a:buSzPts val="800"/>
              <a:buFont typeface="IBM Plex Sans"/>
              <a:buNone/>
              <a:defRPr sz="800">
                <a:solidFill>
                  <a:schemeClr val="lt1"/>
                </a:solidFill>
                <a:latin typeface="IBM Plex Sans"/>
                <a:ea typeface="IBM Plex Sans"/>
                <a:cs typeface="IBM Plex Sans"/>
                <a:sym typeface="IBM Plex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Dark">
  <p:cSld name="Title and Content - Dark">
    <p:spTree>
      <p:nvGrpSpPr>
        <p:cNvPr id="279" name="Shape 279"/>
        <p:cNvGrpSpPr/>
        <p:nvPr/>
      </p:nvGrpSpPr>
      <p:grpSpPr>
        <a:xfrm>
          <a:off x="0" y="0"/>
          <a:ext cx="0" cy="0"/>
          <a:chOff x="0" y="0"/>
          <a:chExt cx="0" cy="0"/>
        </a:xfrm>
      </p:grpSpPr>
      <p:sp>
        <p:nvSpPr>
          <p:cNvPr id="280" name="Google Shape;280;p48"/>
          <p:cNvSpPr txBox="1"/>
          <p:nvPr>
            <p:ph idx="1" type="body"/>
          </p:nvPr>
        </p:nvSpPr>
        <p:spPr>
          <a:xfrm>
            <a:off x="611707" y="1398332"/>
            <a:ext cx="10993199" cy="433255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533"/>
              </a:spcBef>
              <a:spcAft>
                <a:spcPts val="0"/>
              </a:spcAft>
              <a:buClr>
                <a:schemeClr val="dk1"/>
              </a:buClr>
              <a:buSzPts val="2664"/>
              <a:buFont typeface="Arial"/>
              <a:buNone/>
              <a:defRPr sz="2664">
                <a:solidFill>
                  <a:schemeClr val="dk1"/>
                </a:solidFill>
              </a:defRPr>
            </a:lvl1pPr>
            <a:lvl2pPr indent="-323443" lvl="1" marL="914400" marR="0" algn="l">
              <a:lnSpc>
                <a:spcPct val="100000"/>
              </a:lnSpc>
              <a:spcBef>
                <a:spcPts val="400"/>
              </a:spcBef>
              <a:spcAft>
                <a:spcPts val="0"/>
              </a:spcAft>
              <a:buClr>
                <a:schemeClr val="dk1"/>
              </a:buClr>
              <a:buSzPts val="1494"/>
              <a:buFont typeface="Arial"/>
              <a:buChar char="•"/>
              <a:defRPr>
                <a:solidFill>
                  <a:schemeClr val="dk1"/>
                </a:solidFill>
              </a:defRPr>
            </a:lvl2pPr>
            <a:lvl3pPr indent="-347154" lvl="2" marL="1371600" marR="0" algn="l">
              <a:lnSpc>
                <a:spcPct val="100000"/>
              </a:lnSpc>
              <a:spcBef>
                <a:spcPts val="373"/>
              </a:spcBef>
              <a:spcAft>
                <a:spcPts val="0"/>
              </a:spcAft>
              <a:buClr>
                <a:schemeClr val="dk1"/>
              </a:buClr>
              <a:buSzPts val="1867"/>
              <a:buFont typeface="Merriweather Sans"/>
              <a:buChar char="–"/>
              <a:defRPr>
                <a:solidFill>
                  <a:schemeClr val="dk1"/>
                </a:solidFill>
              </a:defRPr>
            </a:lvl3pPr>
            <a:lvl4pPr indent="-323443" lvl="3" marL="1828800" marR="0" algn="l">
              <a:lnSpc>
                <a:spcPct val="100000"/>
              </a:lnSpc>
              <a:spcBef>
                <a:spcPts val="373"/>
              </a:spcBef>
              <a:spcAft>
                <a:spcPts val="0"/>
              </a:spcAft>
              <a:buClr>
                <a:schemeClr val="dk1"/>
              </a:buClr>
              <a:buSzPts val="1494"/>
              <a:buFont typeface="Arial"/>
              <a:buChar char="•"/>
              <a:defRPr>
                <a:solidFill>
                  <a:schemeClr val="dk1"/>
                </a:solidFill>
              </a:defRPr>
            </a:lvl4pPr>
            <a:lvl5pPr indent="-347154" lvl="4" marL="2286000" marR="0" algn="l">
              <a:lnSpc>
                <a:spcPct val="100000"/>
              </a:lnSpc>
              <a:spcBef>
                <a:spcPts val="373"/>
              </a:spcBef>
              <a:spcAft>
                <a:spcPts val="0"/>
              </a:spcAft>
              <a:buClr>
                <a:schemeClr val="dk1"/>
              </a:buClr>
              <a:buSzPts val="1867"/>
              <a:buFont typeface="Arial"/>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1" name="Google Shape;281;p48"/>
          <p:cNvSpPr txBox="1"/>
          <p:nvPr>
            <p:ph type="title"/>
          </p:nvPr>
        </p:nvSpPr>
        <p:spPr>
          <a:xfrm>
            <a:off x="304800" y="268225"/>
            <a:ext cx="5486400" cy="598813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FFFF"/>
              </a:buClr>
              <a:buSzPts val="3200"/>
              <a:buFont typeface="IBM Plex Sans"/>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82" name="Shape 282"/>
        <p:cNvGrpSpPr/>
        <p:nvPr/>
      </p:nvGrpSpPr>
      <p:grpSpPr>
        <a:xfrm>
          <a:off x="0" y="0"/>
          <a:ext cx="0" cy="0"/>
          <a:chOff x="0" y="0"/>
          <a:chExt cx="0" cy="0"/>
        </a:xfrm>
      </p:grpSpPr>
      <p:sp>
        <p:nvSpPr>
          <p:cNvPr id="283" name="Google Shape;283;p49"/>
          <p:cNvSpPr/>
          <p:nvPr/>
        </p:nvSpPr>
        <p:spPr>
          <a:xfrm>
            <a:off x="11842444" y="6565303"/>
            <a:ext cx="436777" cy="2765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97">
                <a:solidFill>
                  <a:srgbClr val="FFFFFF"/>
                </a:solidFill>
                <a:latin typeface="Helvetica Neue"/>
                <a:ea typeface="Helvetica Neue"/>
                <a:cs typeface="Helvetica Neue"/>
                <a:sym typeface="Helvetica Neue"/>
              </a:rPr>
              <a:t>‹#›</a:t>
            </a:fld>
            <a:endParaRPr sz="1197">
              <a:solidFill>
                <a:srgbClr val="FFFFFF"/>
              </a:solidFill>
              <a:latin typeface="Helvetica Neue"/>
              <a:ea typeface="Helvetica Neue"/>
              <a:cs typeface="Helvetica Neue"/>
              <a:sym typeface="Helvetica Neue"/>
            </a:endParaRPr>
          </a:p>
        </p:txBody>
      </p:sp>
      <p:sp>
        <p:nvSpPr>
          <p:cNvPr id="284" name="Google Shape;284;p49"/>
          <p:cNvSpPr txBox="1"/>
          <p:nvPr>
            <p:ph idx="1" type="body"/>
          </p:nvPr>
        </p:nvSpPr>
        <p:spPr>
          <a:xfrm>
            <a:off x="164403" y="112471"/>
            <a:ext cx="10931165" cy="823623"/>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799"/>
              </a:spcBef>
              <a:spcAft>
                <a:spcPts val="0"/>
              </a:spcAft>
              <a:buClr>
                <a:schemeClr val="dk2"/>
              </a:buClr>
              <a:buSzPts val="2664"/>
              <a:buNone/>
              <a:defRPr sz="2664">
                <a:solidFill>
                  <a:schemeClr val="dk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6"/>
          <p:cNvSpPr txBox="1"/>
          <p:nvPr>
            <p:ph type="ctrTitle"/>
          </p:nvPr>
        </p:nvSpPr>
        <p:spPr>
          <a:xfrm>
            <a:off x="1524000" y="1122363"/>
            <a:ext cx="9144000" cy="23876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2"/>
              </a:buClr>
              <a:buSzPts val="6000"/>
              <a:buFont typeface="IBM Plex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subTitle"/>
          </p:nvPr>
        </p:nvSpPr>
        <p:spPr>
          <a:xfrm>
            <a:off x="1524000" y="3602037"/>
            <a:ext cx="9144000" cy="1655763"/>
          </a:xfrm>
          <a:prstGeom prst="rect">
            <a:avLst/>
          </a:prstGeom>
          <a:noFill/>
          <a:ln>
            <a:noFill/>
          </a:ln>
        </p:spPr>
        <p:txBody>
          <a:bodyPr anchorCtr="0" anchor="t" bIns="0" lIns="0" spcFirstLastPara="1" rIns="0" wrap="square" tIns="0">
            <a:noAutofit/>
          </a:bodyPr>
          <a:lstStyle>
            <a:lvl1pPr lvl="0" algn="ctr">
              <a:lnSpc>
                <a:spcPct val="100000"/>
              </a:lnSpc>
              <a:spcBef>
                <a:spcPts val="1467"/>
              </a:spcBef>
              <a:spcAft>
                <a:spcPts val="0"/>
              </a:spcAft>
              <a:buClr>
                <a:schemeClr val="lt2"/>
              </a:buClr>
              <a:buSzPts val="2400"/>
              <a:buNone/>
              <a:defRPr sz="2400"/>
            </a:lvl1pPr>
            <a:lvl2pPr lvl="1" algn="ctr">
              <a:lnSpc>
                <a:spcPct val="100000"/>
              </a:lnSpc>
              <a:spcBef>
                <a:spcPts val="1467"/>
              </a:spcBef>
              <a:spcAft>
                <a:spcPts val="0"/>
              </a:spcAft>
              <a:buClr>
                <a:schemeClr val="lt2"/>
              </a:buClr>
              <a:buSzPts val="2000"/>
              <a:buNone/>
              <a:defRPr sz="2000"/>
            </a:lvl2pPr>
            <a:lvl3pPr lvl="2" algn="ctr">
              <a:lnSpc>
                <a:spcPct val="100000"/>
              </a:lnSpc>
              <a:spcBef>
                <a:spcPts val="1467"/>
              </a:spcBef>
              <a:spcAft>
                <a:spcPts val="0"/>
              </a:spcAft>
              <a:buClr>
                <a:schemeClr val="lt2"/>
              </a:buClr>
              <a:buSzPts val="1800"/>
              <a:buNone/>
              <a:defRPr sz="1800"/>
            </a:lvl3pPr>
            <a:lvl4pPr lvl="3" algn="ctr">
              <a:lnSpc>
                <a:spcPct val="100000"/>
              </a:lnSpc>
              <a:spcBef>
                <a:spcPts val="1467"/>
              </a:spcBef>
              <a:spcAft>
                <a:spcPts val="0"/>
              </a:spcAft>
              <a:buClr>
                <a:schemeClr val="lt2"/>
              </a:buClr>
              <a:buSzPts val="1600"/>
              <a:buNone/>
              <a:defRPr sz="1600"/>
            </a:lvl4pPr>
            <a:lvl5pPr lvl="4" algn="ctr">
              <a:lnSpc>
                <a:spcPct val="100000"/>
              </a:lnSpc>
              <a:spcBef>
                <a:spcPts val="1467"/>
              </a:spcBef>
              <a:spcAft>
                <a:spcPts val="0"/>
              </a:spcAft>
              <a:buClr>
                <a:schemeClr val="lt2"/>
              </a:buClr>
              <a:buSzPts val="160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p:txBody>
      </p:sp>
      <p:sp>
        <p:nvSpPr>
          <p:cNvPr id="43" name="Google Shape;43;p6"/>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2pPr>
            <a:lvl3pPr lvl="2"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3pPr>
            <a:lvl4pPr lvl="3"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4pPr>
            <a:lvl5pPr lvl="4"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5pPr>
            <a:lvl6pPr lvl="5"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6pPr>
            <a:lvl7pPr lvl="6"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7pPr>
            <a:lvl8pPr lvl="7"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8pPr>
            <a:lvl9pPr lvl="8"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9pPr>
          </a:lstStyle>
          <a:p/>
        </p:txBody>
      </p:sp>
      <p:sp>
        <p:nvSpPr>
          <p:cNvPr id="44" name="Google Shape;44;p6"/>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46" name="Shape 46"/>
        <p:cNvGrpSpPr/>
        <p:nvPr/>
      </p:nvGrpSpPr>
      <p:grpSpPr>
        <a:xfrm>
          <a:off x="0" y="0"/>
          <a:ext cx="0" cy="0"/>
          <a:chOff x="0" y="0"/>
          <a:chExt cx="0" cy="0"/>
        </a:xfrm>
      </p:grpSpPr>
      <p:sp>
        <p:nvSpPr>
          <p:cNvPr id="47" name="Google Shape;47;p7"/>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sz="800">
                <a:solidFill>
                  <a:schemeClr val="lt2"/>
                </a:solidFill>
                <a:latin typeface="IBM Plex Sans"/>
                <a:ea typeface="IBM Plex Sans"/>
                <a:cs typeface="IBM Plex Sans"/>
                <a:sym typeface="IBM Plex Sans"/>
              </a:defRPr>
            </a:lvl1pPr>
            <a:lvl2pPr indent="0" lvl="1" marL="0" algn="r">
              <a:spcBef>
                <a:spcPts val="0"/>
              </a:spcBef>
              <a:buNone/>
              <a:defRPr sz="800">
                <a:solidFill>
                  <a:schemeClr val="lt2"/>
                </a:solidFill>
                <a:latin typeface="IBM Plex Sans"/>
                <a:ea typeface="IBM Plex Sans"/>
                <a:cs typeface="IBM Plex Sans"/>
                <a:sym typeface="IBM Plex Sans"/>
              </a:defRPr>
            </a:lvl2pPr>
            <a:lvl3pPr indent="0" lvl="2" marL="0" algn="r">
              <a:spcBef>
                <a:spcPts val="0"/>
              </a:spcBef>
              <a:buNone/>
              <a:defRPr sz="800">
                <a:solidFill>
                  <a:schemeClr val="lt2"/>
                </a:solidFill>
                <a:latin typeface="IBM Plex Sans"/>
                <a:ea typeface="IBM Plex Sans"/>
                <a:cs typeface="IBM Plex Sans"/>
                <a:sym typeface="IBM Plex Sans"/>
              </a:defRPr>
            </a:lvl3pPr>
            <a:lvl4pPr indent="0" lvl="3" marL="0" algn="r">
              <a:spcBef>
                <a:spcPts val="0"/>
              </a:spcBef>
              <a:buNone/>
              <a:defRPr sz="800">
                <a:solidFill>
                  <a:schemeClr val="lt2"/>
                </a:solidFill>
                <a:latin typeface="IBM Plex Sans"/>
                <a:ea typeface="IBM Plex Sans"/>
                <a:cs typeface="IBM Plex Sans"/>
                <a:sym typeface="IBM Plex Sans"/>
              </a:defRPr>
            </a:lvl4pPr>
            <a:lvl5pPr indent="0" lvl="4" marL="0" algn="r">
              <a:spcBef>
                <a:spcPts val="0"/>
              </a:spcBef>
              <a:buNone/>
              <a:defRPr sz="800">
                <a:solidFill>
                  <a:schemeClr val="lt2"/>
                </a:solidFill>
                <a:latin typeface="IBM Plex Sans"/>
                <a:ea typeface="IBM Plex Sans"/>
                <a:cs typeface="IBM Plex Sans"/>
                <a:sym typeface="IBM Plex Sans"/>
              </a:defRPr>
            </a:lvl5pPr>
            <a:lvl6pPr indent="0" lvl="5" marL="0" algn="r">
              <a:spcBef>
                <a:spcPts val="0"/>
              </a:spcBef>
              <a:buNone/>
              <a:defRPr sz="800">
                <a:solidFill>
                  <a:schemeClr val="lt2"/>
                </a:solidFill>
                <a:latin typeface="IBM Plex Sans"/>
                <a:ea typeface="IBM Plex Sans"/>
                <a:cs typeface="IBM Plex Sans"/>
                <a:sym typeface="IBM Plex Sans"/>
              </a:defRPr>
            </a:lvl6pPr>
            <a:lvl7pPr indent="0" lvl="6" marL="0" algn="r">
              <a:spcBef>
                <a:spcPts val="0"/>
              </a:spcBef>
              <a:buNone/>
              <a:defRPr sz="800">
                <a:solidFill>
                  <a:schemeClr val="lt2"/>
                </a:solidFill>
                <a:latin typeface="IBM Plex Sans"/>
                <a:ea typeface="IBM Plex Sans"/>
                <a:cs typeface="IBM Plex Sans"/>
                <a:sym typeface="IBM Plex Sans"/>
              </a:defRPr>
            </a:lvl7pPr>
            <a:lvl8pPr indent="0" lvl="7" marL="0" algn="r">
              <a:spcBef>
                <a:spcPts val="0"/>
              </a:spcBef>
              <a:buNone/>
              <a:defRPr sz="800">
                <a:solidFill>
                  <a:schemeClr val="lt2"/>
                </a:solidFill>
                <a:latin typeface="IBM Plex Sans"/>
                <a:ea typeface="IBM Plex Sans"/>
                <a:cs typeface="IBM Plex Sans"/>
                <a:sym typeface="IBM Plex Sans"/>
              </a:defRPr>
            </a:lvl8pPr>
            <a:lvl9pPr indent="0" lvl="8" marL="0" algn="r">
              <a:spcBef>
                <a:spcPts val="0"/>
              </a:spcBef>
              <a:buNone/>
              <a:defRPr sz="800">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7"/>
          <p:cNvSpPr txBox="1"/>
          <p:nvPr>
            <p:ph type="title"/>
          </p:nvPr>
        </p:nvSpPr>
        <p:spPr>
          <a:xfrm>
            <a:off x="304800" y="268224"/>
            <a:ext cx="5486400" cy="599166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3200"/>
              <a:buFont typeface="IBM Plex Sans"/>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50" name="Shape 50"/>
        <p:cNvGrpSpPr/>
        <p:nvPr/>
      </p:nvGrpSpPr>
      <p:grpSpPr>
        <a:xfrm>
          <a:off x="0" y="0"/>
          <a:ext cx="0" cy="0"/>
          <a:chOff x="0" y="0"/>
          <a:chExt cx="0" cy="0"/>
        </a:xfrm>
      </p:grpSpPr>
      <p:sp>
        <p:nvSpPr>
          <p:cNvPr id="51" name="Google Shape;51;p8"/>
          <p:cNvSpPr txBox="1"/>
          <p:nvPr>
            <p:ph idx="11" type="ftr"/>
          </p:nvPr>
        </p:nvSpPr>
        <p:spPr>
          <a:xfrm>
            <a:off x="304800" y="6437376"/>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title"/>
          </p:nvPr>
        </p:nvSpPr>
        <p:spPr>
          <a:xfrm>
            <a:off x="304800" y="271708"/>
            <a:ext cx="5486401" cy="59724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3200"/>
              <a:buFont typeface="IBM Plex Sans"/>
              <a:buNone/>
              <a:defRPr b="0" sz="32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3" name="Google Shape;53;p8"/>
          <p:cNvPicPr preferRelativeResize="0"/>
          <p:nvPr/>
        </p:nvPicPr>
        <p:blipFill rotWithShape="1">
          <a:blip r:embed="rId2">
            <a:alphaModFix/>
          </a:blip>
          <a:srcRect b="0" l="0" r="0" t="0"/>
          <a:stretch/>
        </p:blipFill>
        <p:spPr>
          <a:xfrm>
            <a:off x="11191749" y="321734"/>
            <a:ext cx="695452" cy="281940"/>
          </a:xfrm>
          <a:prstGeom prst="rect">
            <a:avLst/>
          </a:prstGeom>
          <a:noFill/>
          <a:ln>
            <a:noFill/>
          </a:ln>
        </p:spPr>
      </p:pic>
      <p:pic>
        <p:nvPicPr>
          <p:cNvPr id="54" name="Google Shape;54;p8"/>
          <p:cNvPicPr preferRelativeResize="0"/>
          <p:nvPr/>
        </p:nvPicPr>
        <p:blipFill rotWithShape="1">
          <a:blip r:embed="rId3">
            <a:alphaModFix/>
          </a:blip>
          <a:srcRect b="32340" l="15132" r="15582" t="30197"/>
          <a:stretch/>
        </p:blipFill>
        <p:spPr>
          <a:xfrm>
            <a:off x="9880997" y="6139910"/>
            <a:ext cx="2098804" cy="531956"/>
          </a:xfrm>
          <a:prstGeom prst="rect">
            <a:avLst/>
          </a:prstGeom>
          <a:noFill/>
          <a:ln>
            <a:noFill/>
          </a:ln>
        </p:spPr>
      </p:pic>
      <p:pic>
        <p:nvPicPr>
          <p:cNvPr id="55" name="Google Shape;55;p8"/>
          <p:cNvPicPr preferRelativeResize="0"/>
          <p:nvPr/>
        </p:nvPicPr>
        <p:blipFill rotWithShape="1">
          <a:blip r:embed="rId4">
            <a:alphaModFix/>
          </a:blip>
          <a:srcRect b="20718" l="18000" r="17675" t="20400"/>
          <a:stretch/>
        </p:blipFill>
        <p:spPr>
          <a:xfrm>
            <a:off x="5956299" y="540363"/>
            <a:ext cx="5729895" cy="491686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ith page contents)">
  <p:cSld name="Divider (with page contents)">
    <p:spTree>
      <p:nvGrpSpPr>
        <p:cNvPr id="56" name="Shape 56"/>
        <p:cNvGrpSpPr/>
        <p:nvPr/>
      </p:nvGrpSpPr>
      <p:grpSpPr>
        <a:xfrm>
          <a:off x="0" y="0"/>
          <a:ext cx="0" cy="0"/>
          <a:chOff x="0" y="0"/>
          <a:chExt cx="0" cy="0"/>
        </a:xfrm>
      </p:grpSpPr>
      <p:sp>
        <p:nvSpPr>
          <p:cNvPr id="57" name="Google Shape;57;p9"/>
          <p:cNvSpPr txBox="1"/>
          <p:nvPr>
            <p:ph type="title"/>
          </p:nvPr>
        </p:nvSpPr>
        <p:spPr>
          <a:xfrm>
            <a:off x="304800" y="268224"/>
            <a:ext cx="5486400" cy="114096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9"/>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a:off x="304800" y="1498600"/>
            <a:ext cx="5486400" cy="47792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2"/>
              </a:buClr>
              <a:buSzPts val="1867"/>
              <a:buNone/>
              <a:defRPr/>
            </a:lvl1pPr>
            <a:lvl2pPr indent="-347154" lvl="1" marL="914400" algn="l">
              <a:lnSpc>
                <a:spcPct val="100000"/>
              </a:lnSpc>
              <a:spcBef>
                <a:spcPts val="0"/>
              </a:spcBef>
              <a:spcAft>
                <a:spcPts val="0"/>
              </a:spcAft>
              <a:buClr>
                <a:schemeClr val="lt2"/>
              </a:buClr>
              <a:buSzPts val="1867"/>
              <a:buChar char="–"/>
              <a:defRPr/>
            </a:lvl2pPr>
            <a:lvl3pPr indent="-347154" lvl="2" marL="1371600" algn="l">
              <a:lnSpc>
                <a:spcPct val="100000"/>
              </a:lnSpc>
              <a:spcBef>
                <a:spcPts val="0"/>
              </a:spcBef>
              <a:spcAft>
                <a:spcPts val="0"/>
              </a:spcAft>
              <a:buClr>
                <a:schemeClr val="lt2"/>
              </a:buClr>
              <a:buSzPts val="1867"/>
              <a:buChar char="•"/>
              <a:defRPr/>
            </a:lvl3pPr>
            <a:lvl4pPr indent="-347154" lvl="3" marL="1828800" algn="l">
              <a:lnSpc>
                <a:spcPct val="100000"/>
              </a:lnSpc>
              <a:spcBef>
                <a:spcPts val="0"/>
              </a:spcBef>
              <a:spcAft>
                <a:spcPts val="0"/>
              </a:spcAft>
              <a:buClr>
                <a:schemeClr val="lt2"/>
              </a:buClr>
              <a:buSzPts val="1867"/>
              <a:buChar char="–"/>
              <a:defRPr/>
            </a:lvl4pPr>
            <a:lvl5pPr indent="-347154" lvl="4" marL="2286000" algn="l">
              <a:lnSpc>
                <a:spcPct val="100000"/>
              </a:lnSpc>
              <a:spcBef>
                <a:spcPts val="0"/>
              </a:spcBef>
              <a:spcAft>
                <a:spcPts val="0"/>
              </a:spcAft>
              <a:buClr>
                <a:schemeClr val="lt2"/>
              </a:buClr>
              <a:buSzPts val="1867"/>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9"/>
          <p:cNvSpPr txBox="1"/>
          <p:nvPr>
            <p:ph idx="2" type="body"/>
          </p:nvPr>
        </p:nvSpPr>
        <p:spPr>
          <a:xfrm>
            <a:off x="6400800" y="1498600"/>
            <a:ext cx="5486400" cy="47792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2"/>
              </a:buClr>
              <a:buSzPts val="1867"/>
              <a:buNone/>
              <a:defRPr/>
            </a:lvl1pPr>
            <a:lvl2pPr indent="-347154" lvl="1" marL="914400" algn="l">
              <a:lnSpc>
                <a:spcPct val="100000"/>
              </a:lnSpc>
              <a:spcBef>
                <a:spcPts val="0"/>
              </a:spcBef>
              <a:spcAft>
                <a:spcPts val="0"/>
              </a:spcAft>
              <a:buClr>
                <a:schemeClr val="lt2"/>
              </a:buClr>
              <a:buSzPts val="1867"/>
              <a:buChar char="–"/>
              <a:defRPr/>
            </a:lvl2pPr>
            <a:lvl3pPr indent="-347154" lvl="2" marL="1371600" algn="l">
              <a:lnSpc>
                <a:spcPct val="100000"/>
              </a:lnSpc>
              <a:spcBef>
                <a:spcPts val="0"/>
              </a:spcBef>
              <a:spcAft>
                <a:spcPts val="0"/>
              </a:spcAft>
              <a:buClr>
                <a:schemeClr val="lt2"/>
              </a:buClr>
              <a:buSzPts val="1867"/>
              <a:buChar char="•"/>
              <a:defRPr/>
            </a:lvl3pPr>
            <a:lvl4pPr indent="-347154" lvl="3" marL="1828800" algn="l">
              <a:lnSpc>
                <a:spcPct val="100000"/>
              </a:lnSpc>
              <a:spcBef>
                <a:spcPts val="0"/>
              </a:spcBef>
              <a:spcAft>
                <a:spcPts val="0"/>
              </a:spcAft>
              <a:buClr>
                <a:schemeClr val="lt2"/>
              </a:buClr>
              <a:buSzPts val="1867"/>
              <a:buChar char="–"/>
              <a:defRPr/>
            </a:lvl4pPr>
            <a:lvl5pPr indent="-347154" lvl="4" marL="2286000" algn="l">
              <a:lnSpc>
                <a:spcPct val="100000"/>
              </a:lnSpc>
              <a:spcBef>
                <a:spcPts val="0"/>
              </a:spcBef>
              <a:spcAft>
                <a:spcPts val="0"/>
              </a:spcAft>
              <a:buClr>
                <a:schemeClr val="lt2"/>
              </a:buClr>
              <a:buSzPts val="1867"/>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 number">
  <p:cSld name="fact, number">
    <p:spTree>
      <p:nvGrpSpPr>
        <p:cNvPr id="62" name="Shape 62"/>
        <p:cNvGrpSpPr/>
        <p:nvPr/>
      </p:nvGrpSpPr>
      <p:grpSpPr>
        <a:xfrm>
          <a:off x="0" y="0"/>
          <a:ext cx="0" cy="0"/>
          <a:chOff x="0" y="0"/>
          <a:chExt cx="0" cy="0"/>
        </a:xfrm>
      </p:grpSpPr>
      <p:sp>
        <p:nvSpPr>
          <p:cNvPr id="63" name="Google Shape;63;p10"/>
          <p:cNvSpPr txBox="1"/>
          <p:nvPr>
            <p:ph type="title"/>
          </p:nvPr>
        </p:nvSpPr>
        <p:spPr>
          <a:xfrm>
            <a:off x="304800" y="280417"/>
            <a:ext cx="5486400" cy="133840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133"/>
              <a:buFont typeface="IBM Plex Sans"/>
              <a:buNone/>
              <a:defRPr sz="2133">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algn="r">
              <a:spcBef>
                <a:spcPts val="0"/>
              </a:spcBef>
              <a:buNone/>
              <a:defRPr sz="800">
                <a:solidFill>
                  <a:schemeClr val="lt2"/>
                </a:solidFill>
                <a:latin typeface="IBM Plex Sans"/>
                <a:ea typeface="IBM Plex Sans"/>
                <a:cs typeface="IBM Plex Sans"/>
                <a:sym typeface="IBM Plex Sans"/>
              </a:defRPr>
            </a:lvl1pPr>
            <a:lvl2pPr indent="0" lvl="1" marL="0" algn="r">
              <a:spcBef>
                <a:spcPts val="0"/>
              </a:spcBef>
              <a:buNone/>
              <a:defRPr sz="800">
                <a:solidFill>
                  <a:schemeClr val="lt2"/>
                </a:solidFill>
                <a:latin typeface="IBM Plex Sans"/>
                <a:ea typeface="IBM Plex Sans"/>
                <a:cs typeface="IBM Plex Sans"/>
                <a:sym typeface="IBM Plex Sans"/>
              </a:defRPr>
            </a:lvl2pPr>
            <a:lvl3pPr indent="0" lvl="2" marL="0" algn="r">
              <a:spcBef>
                <a:spcPts val="0"/>
              </a:spcBef>
              <a:buNone/>
              <a:defRPr sz="800">
                <a:solidFill>
                  <a:schemeClr val="lt2"/>
                </a:solidFill>
                <a:latin typeface="IBM Plex Sans"/>
                <a:ea typeface="IBM Plex Sans"/>
                <a:cs typeface="IBM Plex Sans"/>
                <a:sym typeface="IBM Plex Sans"/>
              </a:defRPr>
            </a:lvl3pPr>
            <a:lvl4pPr indent="0" lvl="3" marL="0" algn="r">
              <a:spcBef>
                <a:spcPts val="0"/>
              </a:spcBef>
              <a:buNone/>
              <a:defRPr sz="800">
                <a:solidFill>
                  <a:schemeClr val="lt2"/>
                </a:solidFill>
                <a:latin typeface="IBM Plex Sans"/>
                <a:ea typeface="IBM Plex Sans"/>
                <a:cs typeface="IBM Plex Sans"/>
                <a:sym typeface="IBM Plex Sans"/>
              </a:defRPr>
            </a:lvl4pPr>
            <a:lvl5pPr indent="0" lvl="4" marL="0" algn="r">
              <a:spcBef>
                <a:spcPts val="0"/>
              </a:spcBef>
              <a:buNone/>
              <a:defRPr sz="800">
                <a:solidFill>
                  <a:schemeClr val="lt2"/>
                </a:solidFill>
                <a:latin typeface="IBM Plex Sans"/>
                <a:ea typeface="IBM Plex Sans"/>
                <a:cs typeface="IBM Plex Sans"/>
                <a:sym typeface="IBM Plex Sans"/>
              </a:defRPr>
            </a:lvl5pPr>
            <a:lvl6pPr indent="0" lvl="5" marL="0" algn="r">
              <a:spcBef>
                <a:spcPts val="0"/>
              </a:spcBef>
              <a:buNone/>
              <a:defRPr sz="800">
                <a:solidFill>
                  <a:schemeClr val="lt2"/>
                </a:solidFill>
                <a:latin typeface="IBM Plex Sans"/>
                <a:ea typeface="IBM Plex Sans"/>
                <a:cs typeface="IBM Plex Sans"/>
                <a:sym typeface="IBM Plex Sans"/>
              </a:defRPr>
            </a:lvl6pPr>
            <a:lvl7pPr indent="0" lvl="6" marL="0" algn="r">
              <a:spcBef>
                <a:spcPts val="0"/>
              </a:spcBef>
              <a:buNone/>
              <a:defRPr sz="800">
                <a:solidFill>
                  <a:schemeClr val="lt2"/>
                </a:solidFill>
                <a:latin typeface="IBM Plex Sans"/>
                <a:ea typeface="IBM Plex Sans"/>
                <a:cs typeface="IBM Plex Sans"/>
                <a:sym typeface="IBM Plex Sans"/>
              </a:defRPr>
            </a:lvl7pPr>
            <a:lvl8pPr indent="0" lvl="7" marL="0" algn="r">
              <a:spcBef>
                <a:spcPts val="0"/>
              </a:spcBef>
              <a:buNone/>
              <a:defRPr sz="800">
                <a:solidFill>
                  <a:schemeClr val="lt2"/>
                </a:solidFill>
                <a:latin typeface="IBM Plex Sans"/>
                <a:ea typeface="IBM Plex Sans"/>
                <a:cs typeface="IBM Plex Sans"/>
                <a:sym typeface="IBM Plex Sans"/>
              </a:defRPr>
            </a:lvl8pPr>
            <a:lvl9pPr indent="0" lvl="8" marL="0" algn="r">
              <a:spcBef>
                <a:spcPts val="0"/>
              </a:spcBef>
              <a:buNone/>
              <a:defRPr sz="800">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10"/>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a:off x="304800" y="2072640"/>
            <a:ext cx="5486400" cy="414528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2"/>
              </a:buClr>
              <a:buSzPts val="12800"/>
              <a:buNone/>
              <a:defRPr b="1" sz="12800">
                <a:solidFill>
                  <a:schemeClr val="lt2"/>
                </a:solidFill>
              </a:defRPr>
            </a:lvl1pPr>
            <a:lvl2pPr indent="-342900" lvl="1" marL="914400" algn="l">
              <a:lnSpc>
                <a:spcPct val="100000"/>
              </a:lnSpc>
              <a:spcBef>
                <a:spcPts val="1467"/>
              </a:spcBef>
              <a:spcAft>
                <a:spcPts val="0"/>
              </a:spcAft>
              <a:buClr>
                <a:schemeClr val="lt2"/>
              </a:buClr>
              <a:buSzPts val="1800"/>
              <a:buChar char="–"/>
              <a:defRPr/>
            </a:lvl2pPr>
            <a:lvl3pPr indent="-342900" lvl="2" marL="1371600" algn="l">
              <a:lnSpc>
                <a:spcPct val="100000"/>
              </a:lnSpc>
              <a:spcBef>
                <a:spcPts val="1467"/>
              </a:spcBef>
              <a:spcAft>
                <a:spcPts val="0"/>
              </a:spcAft>
              <a:buClr>
                <a:schemeClr val="lt2"/>
              </a:buClr>
              <a:buSzPts val="1800"/>
              <a:buChar char="•"/>
              <a:defRPr/>
            </a:lvl3pPr>
            <a:lvl4pPr indent="-342900" lvl="3" marL="1828800" algn="l">
              <a:lnSpc>
                <a:spcPct val="100000"/>
              </a:lnSpc>
              <a:spcBef>
                <a:spcPts val="1467"/>
              </a:spcBef>
              <a:spcAft>
                <a:spcPts val="0"/>
              </a:spcAft>
              <a:buClr>
                <a:schemeClr val="lt2"/>
              </a:buClr>
              <a:buSzPts val="1800"/>
              <a:buChar char="–"/>
              <a:defRPr/>
            </a:lvl4pPr>
            <a:lvl5pPr indent="-342900" lvl="4" marL="2286000" algn="l">
              <a:lnSpc>
                <a:spcPct val="100000"/>
              </a:lnSpc>
              <a:spcBef>
                <a:spcPts val="1467"/>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0" y="268225"/>
            <a:ext cx="5486400" cy="5988135"/>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3200"/>
              <a:buFont typeface="IBM Plex Sans"/>
              <a:buNone/>
              <a:defRPr b="0" i="0" sz="3200" u="none" cap="none" strike="noStrike">
                <a:solidFill>
                  <a:schemeClr val="lt2"/>
                </a:solidFill>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400800" y="256033"/>
            <a:ext cx="5486400" cy="600032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467"/>
              </a:spcBef>
              <a:spcAft>
                <a:spcPts val="0"/>
              </a:spcAft>
              <a:buClr>
                <a:schemeClr val="lt2"/>
              </a:buClr>
              <a:buSzPts val="1867"/>
              <a:buFont typeface="Arial"/>
              <a:buNone/>
              <a:defRPr b="0" i="0" sz="1867" u="none" cap="none" strike="noStrike">
                <a:solidFill>
                  <a:schemeClr val="lt2"/>
                </a:solidFill>
                <a:latin typeface="IBM Plex Sans"/>
                <a:ea typeface="IBM Plex Sans"/>
                <a:cs typeface="IBM Plex Sans"/>
                <a:sym typeface="IBM Plex Sans"/>
              </a:defRPr>
            </a:lvl1pPr>
            <a:lvl2pPr indent="-347154" lvl="1" marL="914400" marR="0" rtl="0" algn="l">
              <a:lnSpc>
                <a:spcPct val="100000"/>
              </a:lnSpc>
              <a:spcBef>
                <a:spcPts val="1467"/>
              </a:spcBef>
              <a:spcAft>
                <a:spcPts val="0"/>
              </a:spcAft>
              <a:buClr>
                <a:schemeClr val="lt2"/>
              </a:buClr>
              <a:buSzPts val="1867"/>
              <a:buFont typeface="Arial"/>
              <a:buChar char="–"/>
              <a:defRPr b="0" i="0" sz="1867" u="none" cap="none" strike="noStrike">
                <a:solidFill>
                  <a:schemeClr val="lt2"/>
                </a:solidFill>
                <a:latin typeface="IBM Plex Sans"/>
                <a:ea typeface="IBM Plex Sans"/>
                <a:cs typeface="IBM Plex Sans"/>
                <a:sym typeface="IBM Plex Sans"/>
              </a:defRPr>
            </a:lvl2pPr>
            <a:lvl3pPr indent="-347154" lvl="2" marL="1371600" marR="0" rtl="0" algn="l">
              <a:lnSpc>
                <a:spcPct val="100000"/>
              </a:lnSpc>
              <a:spcBef>
                <a:spcPts val="1467"/>
              </a:spcBef>
              <a:spcAft>
                <a:spcPts val="0"/>
              </a:spcAft>
              <a:buClr>
                <a:schemeClr val="lt2"/>
              </a:buClr>
              <a:buSzPts val="1867"/>
              <a:buFont typeface="Arial"/>
              <a:buChar char="•"/>
              <a:defRPr b="0" i="0" sz="1867" u="none" cap="none" strike="noStrike">
                <a:solidFill>
                  <a:schemeClr val="lt2"/>
                </a:solidFill>
                <a:latin typeface="IBM Plex Sans"/>
                <a:ea typeface="IBM Plex Sans"/>
                <a:cs typeface="IBM Plex Sans"/>
                <a:sym typeface="IBM Plex Sans"/>
              </a:defRPr>
            </a:lvl3pPr>
            <a:lvl4pPr indent="-347154" lvl="3" marL="1828800" marR="0" rtl="0" algn="l">
              <a:lnSpc>
                <a:spcPct val="100000"/>
              </a:lnSpc>
              <a:spcBef>
                <a:spcPts val="1467"/>
              </a:spcBef>
              <a:spcAft>
                <a:spcPts val="0"/>
              </a:spcAft>
              <a:buClr>
                <a:schemeClr val="lt2"/>
              </a:buClr>
              <a:buSzPts val="1867"/>
              <a:buFont typeface="Arial"/>
              <a:buChar char="–"/>
              <a:defRPr b="0" i="0" sz="1867" u="none" cap="none" strike="noStrike">
                <a:solidFill>
                  <a:schemeClr val="lt2"/>
                </a:solidFill>
                <a:latin typeface="IBM Plex Sans"/>
                <a:ea typeface="IBM Plex Sans"/>
                <a:cs typeface="IBM Plex Sans"/>
                <a:sym typeface="IBM Plex Sans"/>
              </a:defRPr>
            </a:lvl4pPr>
            <a:lvl5pPr indent="-347154" lvl="4" marL="2286000" marR="0" rtl="0" algn="l">
              <a:lnSpc>
                <a:spcPct val="100000"/>
              </a:lnSpc>
              <a:spcBef>
                <a:spcPts val="1467"/>
              </a:spcBef>
              <a:spcAft>
                <a:spcPts val="0"/>
              </a:spcAft>
              <a:buClr>
                <a:schemeClr val="lt2"/>
              </a:buClr>
              <a:buSzPts val="1867"/>
              <a:buFont typeface="Arial"/>
              <a:buChar char="»"/>
              <a:defRPr b="0" i="0" sz="1867" u="none" cap="none" strike="noStrike">
                <a:solidFill>
                  <a:schemeClr val="lt2"/>
                </a:solidFill>
                <a:latin typeface="IBM Plex Sans"/>
                <a:ea typeface="IBM Plex Sans"/>
                <a:cs typeface="IBM Plex Sans"/>
                <a:sym typeface="IBM Plex Sans"/>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9pPr>
          </a:lstStyle>
          <a:p/>
        </p:txBody>
      </p:sp>
      <p:sp>
        <p:nvSpPr>
          <p:cNvPr id="12" name="Google Shape;12;p1"/>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800" u="none" cap="none" strike="noStrike">
                <a:solidFill>
                  <a:schemeClr val="lt2"/>
                </a:solidFill>
                <a:latin typeface="IBM Plex Sans"/>
                <a:ea typeface="IBM Plex Sans"/>
                <a:cs typeface="IBM Plex Sans"/>
                <a:sym typeface="IBM Plex Sans"/>
              </a:defRPr>
            </a:lvl1pPr>
            <a:lvl2pPr indent="0" lvl="1" marL="0" marR="0" rtl="0" algn="r">
              <a:spcBef>
                <a:spcPts val="0"/>
              </a:spcBef>
              <a:buNone/>
              <a:defRPr b="0" i="0" sz="800" u="none" cap="none" strike="noStrike">
                <a:solidFill>
                  <a:schemeClr val="lt2"/>
                </a:solidFill>
                <a:latin typeface="IBM Plex Sans"/>
                <a:ea typeface="IBM Plex Sans"/>
                <a:cs typeface="IBM Plex Sans"/>
                <a:sym typeface="IBM Plex Sans"/>
              </a:defRPr>
            </a:lvl2pPr>
            <a:lvl3pPr indent="0" lvl="2" marL="0" marR="0" rtl="0" algn="r">
              <a:spcBef>
                <a:spcPts val="0"/>
              </a:spcBef>
              <a:buNone/>
              <a:defRPr b="0" i="0" sz="800" u="none" cap="none" strike="noStrike">
                <a:solidFill>
                  <a:schemeClr val="lt2"/>
                </a:solidFill>
                <a:latin typeface="IBM Plex Sans"/>
                <a:ea typeface="IBM Plex Sans"/>
                <a:cs typeface="IBM Plex Sans"/>
                <a:sym typeface="IBM Plex Sans"/>
              </a:defRPr>
            </a:lvl3pPr>
            <a:lvl4pPr indent="0" lvl="3" marL="0" marR="0" rtl="0" algn="r">
              <a:spcBef>
                <a:spcPts val="0"/>
              </a:spcBef>
              <a:buNone/>
              <a:defRPr b="0" i="0" sz="800" u="none" cap="none" strike="noStrike">
                <a:solidFill>
                  <a:schemeClr val="lt2"/>
                </a:solidFill>
                <a:latin typeface="IBM Plex Sans"/>
                <a:ea typeface="IBM Plex Sans"/>
                <a:cs typeface="IBM Plex Sans"/>
                <a:sym typeface="IBM Plex Sans"/>
              </a:defRPr>
            </a:lvl4pPr>
            <a:lvl5pPr indent="0" lvl="4" marL="0" marR="0" rtl="0" algn="r">
              <a:spcBef>
                <a:spcPts val="0"/>
              </a:spcBef>
              <a:buNone/>
              <a:defRPr b="0" i="0" sz="800" u="none" cap="none" strike="noStrike">
                <a:solidFill>
                  <a:schemeClr val="lt2"/>
                </a:solidFill>
                <a:latin typeface="IBM Plex Sans"/>
                <a:ea typeface="IBM Plex Sans"/>
                <a:cs typeface="IBM Plex Sans"/>
                <a:sym typeface="IBM Plex Sans"/>
              </a:defRPr>
            </a:lvl5pPr>
            <a:lvl6pPr indent="0" lvl="5" marL="0" marR="0" rtl="0" algn="r">
              <a:spcBef>
                <a:spcPts val="0"/>
              </a:spcBef>
              <a:buNone/>
              <a:defRPr b="0" i="0" sz="800" u="none" cap="none" strike="noStrike">
                <a:solidFill>
                  <a:schemeClr val="lt2"/>
                </a:solidFill>
                <a:latin typeface="IBM Plex Sans"/>
                <a:ea typeface="IBM Plex Sans"/>
                <a:cs typeface="IBM Plex Sans"/>
                <a:sym typeface="IBM Plex Sans"/>
              </a:defRPr>
            </a:lvl6pPr>
            <a:lvl7pPr indent="0" lvl="6" marL="0" marR="0" rtl="0" algn="r">
              <a:spcBef>
                <a:spcPts val="0"/>
              </a:spcBef>
              <a:buNone/>
              <a:defRPr b="0" i="0" sz="800" u="none" cap="none" strike="noStrike">
                <a:solidFill>
                  <a:schemeClr val="lt2"/>
                </a:solidFill>
                <a:latin typeface="IBM Plex Sans"/>
                <a:ea typeface="IBM Plex Sans"/>
                <a:cs typeface="IBM Plex Sans"/>
                <a:sym typeface="IBM Plex Sans"/>
              </a:defRPr>
            </a:lvl7pPr>
            <a:lvl8pPr indent="0" lvl="7" marL="0" marR="0" rtl="0" algn="r">
              <a:spcBef>
                <a:spcPts val="0"/>
              </a:spcBef>
              <a:buNone/>
              <a:defRPr b="0" i="0" sz="800" u="none" cap="none" strike="noStrike">
                <a:solidFill>
                  <a:schemeClr val="lt2"/>
                </a:solidFill>
                <a:latin typeface="IBM Plex Sans"/>
                <a:ea typeface="IBM Plex Sans"/>
                <a:cs typeface="IBM Plex Sans"/>
                <a:sym typeface="IBM Plex Sans"/>
              </a:defRPr>
            </a:lvl8pPr>
            <a:lvl9pPr indent="0" lvl="8" marL="0" marR="0" rtl="0" algn="r">
              <a:spcBef>
                <a:spcPts val="0"/>
              </a:spcBef>
              <a:buNone/>
              <a:defRPr b="0" i="0" sz="800" u="none" cap="none" strike="noStrike">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idx="11" type="ftr"/>
          </p:nvPr>
        </p:nvSpPr>
        <p:spPr>
          <a:xfrm>
            <a:off x="304800" y="6435307"/>
            <a:ext cx="8534400" cy="1828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chemeClr val="lt2"/>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2pPr>
            <a:lvl3pPr lvl="2"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3pPr>
            <a:lvl4pPr lvl="3"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4pPr>
            <a:lvl5pPr lvl="4"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5pPr>
            <a:lvl6pPr lvl="5"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6pPr>
            <a:lvl7pPr lvl="6"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7pPr>
            <a:lvl8pPr lvl="7"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8pPr>
            <a:lvl9pPr lvl="8" marR="0" rtl="0" algn="l">
              <a:spcBef>
                <a:spcPts val="0"/>
              </a:spcBef>
              <a:spcAft>
                <a:spcPts val="0"/>
              </a:spcAft>
              <a:buSzPts val="1400"/>
              <a:buNone/>
              <a:defRPr b="0" i="0" sz="1800" u="none" cap="none" strike="noStrike">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96">
          <p15:clr>
            <a:srgbClr val="F26B43"/>
          </p15:clr>
        </p15:guide>
        <p15:guide id="2" orient="horz" pos="1619">
          <p15:clr>
            <a:srgbClr val="F26B43"/>
          </p15:clr>
        </p15:guide>
        <p15:guide id="3" orient="horz" pos="1216">
          <p15:clr>
            <a:srgbClr val="F26B43"/>
          </p15:clr>
        </p15:guide>
        <p15:guide id="4" orient="horz" pos="813">
          <p15:clr>
            <a:srgbClr val="F26B43"/>
          </p15:clr>
        </p15:guide>
        <p15:guide id="5" orient="horz" pos="2022">
          <p15:clr>
            <a:srgbClr val="F26B43"/>
          </p15:clr>
        </p15:guide>
        <p15:guide id="6" orient="horz" pos="2426">
          <p15:clr>
            <a:srgbClr val="F26B43"/>
          </p15:clr>
        </p15:guide>
        <p15:guide id="7" orient="horz" pos="2829">
          <p15:clr>
            <a:srgbClr val="F26B43"/>
          </p15:clr>
        </p15:guide>
        <p15:guide id="8" pos="2880">
          <p15:clr>
            <a:srgbClr val="F26B43"/>
          </p15:clr>
        </p15:guide>
        <p15:guide id="9" pos="2736">
          <p15:clr>
            <a:srgbClr val="F26B43"/>
          </p15:clr>
        </p15:guide>
        <p15:guide id="10" pos="1584">
          <p15:clr>
            <a:srgbClr val="F26B43"/>
          </p15:clr>
        </p15:guide>
        <p15:guide id="11" pos="1440">
          <p15:clr>
            <a:srgbClr val="F26B43"/>
          </p15:clr>
        </p15:guide>
        <p15:guide id="12" pos="3024">
          <p15:clr>
            <a:srgbClr val="F26B43"/>
          </p15:clr>
        </p15:guide>
        <p15:guide id="13" pos="4320">
          <p15:clr>
            <a:srgbClr val="F26B43"/>
          </p15:clr>
        </p15:guide>
        <p15:guide id="14" pos="144">
          <p15:clr>
            <a:srgbClr val="F26B43"/>
          </p15:clr>
        </p15:guide>
        <p15:guide id="15" pos="5616">
          <p15:clr>
            <a:srgbClr val="F26B43"/>
          </p15:clr>
        </p15:guide>
        <p15:guide id="16" orient="horz" pos="142">
          <p15:clr>
            <a:srgbClr val="F26B43"/>
          </p15:clr>
        </p15:guide>
        <p15:guide id="17" pos="4176">
          <p15:clr>
            <a:srgbClr val="F26B43"/>
          </p15:clr>
        </p15:guide>
        <p15:guide id="18" pos="4464">
          <p15:clr>
            <a:srgbClr val="F26B43"/>
          </p15:clr>
        </p15:guide>
        <p15:guide id="19" orient="horz" pos="3098">
          <p15:clr>
            <a:srgbClr val="F26B43"/>
          </p15:clr>
        </p15:guide>
        <p15:guide id="20" orient="horz" pos="420">
          <p15:clr>
            <a:srgbClr val="F26B43"/>
          </p15:clr>
        </p15:guide>
        <p15:guide id="21"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youtu.be/AtD0-upR0Pc" TargetMode="External"/><Relationship Id="rId5" Type="http://schemas.openxmlformats.org/officeDocument/2006/relationships/image" Target="../media/image20.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04802" y="271711"/>
            <a:ext cx="11639547" cy="359162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6400"/>
              <a:buFont typeface="IBM Plex Sans"/>
              <a:buNone/>
            </a:pPr>
            <a:r>
              <a:rPr b="1" lang="en-US" sz="6400">
                <a:solidFill>
                  <a:schemeClr val="lt2"/>
                </a:solidFill>
              </a:rPr>
              <a:t>Good Tech Scholars Program</a:t>
            </a:r>
            <a:br>
              <a:rPr b="1" lang="en-US" sz="6400">
                <a:solidFill>
                  <a:schemeClr val="lt2"/>
                </a:solidFill>
              </a:rPr>
            </a:br>
            <a:br>
              <a:rPr b="1" lang="en-US" sz="6400">
                <a:solidFill>
                  <a:schemeClr val="lt2"/>
                </a:solidFill>
              </a:rPr>
            </a:br>
            <a:r>
              <a:rPr b="1" lang="en-US" sz="4800">
                <a:solidFill>
                  <a:schemeClr val="lt2"/>
                </a:solidFill>
              </a:rPr>
              <a:t>AV management system</a:t>
            </a:r>
            <a:br>
              <a:rPr b="1" lang="en-US" sz="4800">
                <a:solidFill>
                  <a:schemeClr val="lt2"/>
                </a:solidFill>
              </a:rPr>
            </a:br>
            <a:br>
              <a:rPr b="1" lang="en-US" sz="4800">
                <a:solidFill>
                  <a:schemeClr val="lt2"/>
                </a:solidFill>
              </a:rPr>
            </a:br>
            <a:r>
              <a:rPr b="1" lang="en-US" sz="3200">
                <a:solidFill>
                  <a:schemeClr val="lt2"/>
                </a:solidFill>
              </a:rPr>
              <a:t>Innovation in Autonomous Vehicles/Robot industry</a:t>
            </a:r>
            <a:br>
              <a:rPr b="1" lang="en-US" sz="6400">
                <a:solidFill>
                  <a:schemeClr val="lt2"/>
                </a:solidFill>
              </a:rPr>
            </a:br>
            <a:br>
              <a:rPr b="1" lang="en-US" sz="3600">
                <a:solidFill>
                  <a:schemeClr val="lt2"/>
                </a:solidFill>
              </a:rPr>
            </a:br>
            <a:endParaRPr b="1" sz="3200">
              <a:solidFill>
                <a:schemeClr val="lt2"/>
              </a:solidFill>
            </a:endParaRPr>
          </a:p>
        </p:txBody>
      </p:sp>
      <p:pic>
        <p:nvPicPr>
          <p:cNvPr id="291" name="Google Shape;291;p50"/>
          <p:cNvPicPr preferRelativeResize="0"/>
          <p:nvPr/>
        </p:nvPicPr>
        <p:blipFill rotWithShape="1">
          <a:blip r:embed="rId3">
            <a:alphaModFix/>
          </a:blip>
          <a:srcRect b="0" l="0" r="0" t="0"/>
          <a:stretch/>
        </p:blipFill>
        <p:spPr>
          <a:xfrm>
            <a:off x="9216991" y="4694141"/>
            <a:ext cx="1908197" cy="901676"/>
          </a:xfrm>
          <a:prstGeom prst="rect">
            <a:avLst/>
          </a:prstGeom>
          <a:noFill/>
          <a:ln>
            <a:noFill/>
          </a:ln>
        </p:spPr>
      </p:pic>
      <p:sp>
        <p:nvSpPr>
          <p:cNvPr id="292" name="Google Shape;292;p50"/>
          <p:cNvSpPr txBox="1"/>
          <p:nvPr/>
        </p:nvSpPr>
        <p:spPr>
          <a:xfrm>
            <a:off x="5512306" y="4464950"/>
            <a:ext cx="3704700" cy="1885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i="0" lang="en-US" sz="2700" u="none" cap="none" strike="noStrike">
                <a:solidFill>
                  <a:schemeClr val="lt2"/>
                </a:solidFill>
                <a:latin typeface="IBM Plex Sans"/>
                <a:ea typeface="IBM Plex Sans"/>
                <a:cs typeface="IBM Plex Sans"/>
                <a:sym typeface="IBM Plex Sans"/>
              </a:rPr>
              <a:t>By</a:t>
            </a:r>
            <a:endParaRPr sz="1300"/>
          </a:p>
          <a:p>
            <a:pPr indent="0" lvl="0" marL="0" marR="0" rtl="0" algn="l">
              <a:lnSpc>
                <a:spcPct val="90000"/>
              </a:lnSpc>
              <a:spcBef>
                <a:spcPts val="0"/>
              </a:spcBef>
              <a:spcAft>
                <a:spcPts val="0"/>
              </a:spcAft>
              <a:buNone/>
            </a:pPr>
            <a:r>
              <a:rPr b="1" lang="en-US" sz="2700">
                <a:solidFill>
                  <a:schemeClr val="lt2"/>
                </a:solidFill>
                <a:latin typeface="IBM Plex Sans"/>
                <a:ea typeface="IBM Plex Sans"/>
                <a:cs typeface="IBM Plex Sans"/>
                <a:sym typeface="IBM Plex Sans"/>
              </a:rPr>
              <a:t>Riya</a:t>
            </a:r>
            <a:r>
              <a:rPr b="1" lang="en-US" sz="2700">
                <a:solidFill>
                  <a:schemeClr val="lt2"/>
                </a:solidFill>
                <a:latin typeface="IBM Plex Sans"/>
                <a:ea typeface="IBM Plex Sans"/>
                <a:cs typeface="IBM Plex Sans"/>
                <a:sym typeface="IBM Plex Sans"/>
              </a:rPr>
              <a:t> J</a:t>
            </a:r>
            <a:br>
              <a:rPr b="1" lang="en-US" sz="2700">
                <a:solidFill>
                  <a:schemeClr val="lt2"/>
                </a:solidFill>
                <a:latin typeface="IBM Plex Sans"/>
                <a:ea typeface="IBM Plex Sans"/>
                <a:cs typeface="IBM Plex Sans"/>
                <a:sym typeface="IBM Plex Sans"/>
              </a:rPr>
            </a:br>
            <a:r>
              <a:rPr b="1" lang="en-US" sz="2700">
                <a:solidFill>
                  <a:schemeClr val="lt2"/>
                </a:solidFill>
                <a:latin typeface="IBM Plex Sans"/>
                <a:ea typeface="IBM Plex Sans"/>
                <a:cs typeface="IBM Plex Sans"/>
                <a:sym typeface="IBM Plex Sans"/>
              </a:rPr>
              <a:t>MBCET</a:t>
            </a:r>
            <a:r>
              <a:rPr lang="en-US" sz="1300"/>
              <a:t>\</a:t>
            </a:r>
            <a:endParaRPr sz="1300"/>
          </a:p>
          <a:p>
            <a:pPr indent="0" lvl="0" marL="0" marR="0" rtl="0" algn="l">
              <a:lnSpc>
                <a:spcPct val="90000"/>
              </a:lnSpc>
              <a:spcBef>
                <a:spcPts val="0"/>
              </a:spcBef>
              <a:spcAft>
                <a:spcPts val="0"/>
              </a:spcAft>
              <a:buNone/>
            </a:pPr>
            <a:r>
              <a:t/>
            </a:r>
            <a:endParaRPr sz="1300"/>
          </a:p>
          <a:p>
            <a:pPr indent="0" lvl="0" marL="0" marR="0" rtl="0" algn="l">
              <a:lnSpc>
                <a:spcPct val="90000"/>
              </a:lnSpc>
              <a:spcBef>
                <a:spcPts val="0"/>
              </a:spcBef>
              <a:spcAft>
                <a:spcPts val="0"/>
              </a:spcAft>
              <a:buNone/>
            </a:pPr>
            <a:r>
              <a:t/>
            </a:r>
            <a:endParaRPr b="1" i="0" sz="2000" u="none" cap="none" strike="noStrike">
              <a:solidFill>
                <a:schemeClr val="lt2"/>
              </a:solidFill>
              <a:latin typeface="IBM Plex Sans"/>
              <a:ea typeface="IBM Plex Sans"/>
              <a:cs typeface="IBM Plex Sans"/>
              <a:sym typeface="IBM Plex Sans"/>
            </a:endParaRPr>
          </a:p>
          <a:p>
            <a:pPr indent="0" lvl="0" marL="0" marR="0" rtl="0" algn="l">
              <a:lnSpc>
                <a:spcPct val="90000"/>
              </a:lnSpc>
              <a:spcBef>
                <a:spcPts val="0"/>
              </a:spcBef>
              <a:spcAft>
                <a:spcPts val="0"/>
              </a:spcAft>
              <a:buNone/>
            </a:pPr>
            <a:r>
              <a:rPr b="1" lang="en-US" sz="2000">
                <a:solidFill>
                  <a:schemeClr val="lt2"/>
                </a:solidFill>
                <a:latin typeface="IBM Plex Sans"/>
                <a:ea typeface="IBM Plex Sans"/>
                <a:cs typeface="IBM Plex Sans"/>
                <a:sym typeface="IBM Plex Sans"/>
              </a:rPr>
              <a:t>May</a:t>
            </a:r>
            <a:r>
              <a:rPr b="0" i="0" lang="en-US" sz="2000" u="none" cap="none" strike="noStrike">
                <a:solidFill>
                  <a:schemeClr val="lt2"/>
                </a:solidFill>
                <a:latin typeface="IBM Plex Sans"/>
                <a:ea typeface="IBM Plex Sans"/>
                <a:cs typeface="IBM Plex Sans"/>
                <a:sym typeface="IBM Plex Sans"/>
              </a:rPr>
              <a:t> 202</a:t>
            </a:r>
            <a:r>
              <a:rPr lang="en-US" sz="2000">
                <a:solidFill>
                  <a:schemeClr val="lt2"/>
                </a:solidFill>
                <a:latin typeface="IBM Plex Sans"/>
                <a:ea typeface="IBM Plex Sans"/>
                <a:cs typeface="IBM Plex Sans"/>
                <a:sym typeface="IBM Plex Sans"/>
              </a:rPr>
              <a:t>2</a:t>
            </a:r>
            <a:endParaRPr b="1" i="0" sz="2000" u="none" cap="none" strike="noStrike">
              <a:solidFill>
                <a:schemeClr val="lt2"/>
              </a:solidFill>
              <a:latin typeface="IBM Plex Sans"/>
              <a:ea typeface="IBM Plex Sans"/>
              <a:cs typeface="IBM Plex Sans"/>
              <a:sym typeface="IBM Plex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Technical Skills" id="297" name="Google Shape;297;p51"/>
          <p:cNvPicPr preferRelativeResize="0"/>
          <p:nvPr/>
        </p:nvPicPr>
        <p:blipFill rotWithShape="1">
          <a:blip r:embed="rId3">
            <a:alphaModFix/>
          </a:blip>
          <a:srcRect b="-1" l="12057" r="36830" t="0"/>
          <a:stretch/>
        </p:blipFill>
        <p:spPr>
          <a:xfrm>
            <a:off x="6096000" y="10"/>
            <a:ext cx="6096000" cy="6857990"/>
          </a:xfrm>
          <a:prstGeom prst="rect">
            <a:avLst/>
          </a:prstGeom>
          <a:solidFill>
            <a:srgbClr val="FFFFFF"/>
          </a:solidFill>
          <a:ln>
            <a:noFill/>
          </a:ln>
        </p:spPr>
      </p:pic>
      <p:sp>
        <p:nvSpPr>
          <p:cNvPr id="298" name="Google Shape;298;p51"/>
          <p:cNvSpPr txBox="1"/>
          <p:nvPr/>
        </p:nvSpPr>
        <p:spPr>
          <a:xfrm>
            <a:off x="304800" y="548640"/>
            <a:ext cx="5486400" cy="853440"/>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chemeClr val="lt2"/>
              </a:buClr>
              <a:buSzPts val="3200"/>
              <a:buFont typeface="IBM Plex Sans"/>
              <a:buNone/>
            </a:pPr>
            <a:r>
              <a:rPr b="0" i="0" lang="en-US" sz="3200" u="none" cap="none" strike="noStrike">
                <a:solidFill>
                  <a:schemeClr val="lt2"/>
                </a:solidFill>
                <a:latin typeface="IBM Plex Sans"/>
                <a:ea typeface="IBM Plex Sans"/>
                <a:cs typeface="IBM Plex Sans"/>
                <a:sym typeface="IBM Plex Sans"/>
              </a:rPr>
              <a:t>Table of Contents</a:t>
            </a:r>
            <a:endParaRPr b="0" i="0" sz="3200" u="none" cap="none" strike="noStrike">
              <a:solidFill>
                <a:schemeClr val="lt2"/>
              </a:solidFill>
              <a:latin typeface="IBM Plex Sans"/>
              <a:ea typeface="IBM Plex Sans"/>
              <a:cs typeface="IBM Plex Sans"/>
              <a:sym typeface="IBM Plex Sans"/>
            </a:endParaRPr>
          </a:p>
        </p:txBody>
      </p:sp>
      <p:sp>
        <p:nvSpPr>
          <p:cNvPr id="299" name="Google Shape;299;p51"/>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51"/>
          <p:cNvSpPr txBox="1"/>
          <p:nvPr/>
        </p:nvSpPr>
        <p:spPr>
          <a:xfrm>
            <a:off x="304800" y="268225"/>
            <a:ext cx="5486400" cy="400049"/>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fld id="{00000000-1234-1234-1234-123412341234}" type="slidenum">
              <a:rPr b="0" i="0" lang="en-US" sz="1467" u="none" cap="none" strike="noStrike">
                <a:solidFill>
                  <a:schemeClr val="lt2"/>
                </a:solidFill>
                <a:latin typeface="IBM Plex Sans"/>
                <a:ea typeface="IBM Plex Sans"/>
                <a:cs typeface="IBM Plex Sans"/>
                <a:sym typeface="IBM Plex Sans"/>
              </a:rPr>
              <a:t>‹#›</a:t>
            </a:fld>
            <a:endParaRPr b="0" i="0" sz="1467" u="none" cap="none" strike="noStrike">
              <a:solidFill>
                <a:schemeClr val="lt2"/>
              </a:solidFill>
              <a:latin typeface="IBM Plex Sans"/>
              <a:ea typeface="IBM Plex Sans"/>
              <a:cs typeface="IBM Plex Sans"/>
              <a:sym typeface="IBM Plex Sans"/>
            </a:endParaRPr>
          </a:p>
        </p:txBody>
      </p:sp>
      <p:sp>
        <p:nvSpPr>
          <p:cNvPr id="301" name="Google Shape;301;p51"/>
          <p:cNvSpPr txBox="1"/>
          <p:nvPr/>
        </p:nvSpPr>
        <p:spPr>
          <a:xfrm>
            <a:off x="304800" y="1463040"/>
            <a:ext cx="5486400" cy="4781127"/>
          </a:xfrm>
          <a:prstGeom prst="rect">
            <a:avLst/>
          </a:prstGeom>
          <a:noFill/>
          <a:ln>
            <a:noFill/>
          </a:ln>
        </p:spPr>
        <p:txBody>
          <a:bodyPr anchorCtr="0" anchor="t" bIns="0" lIns="0" spcFirstLastPara="1" rIns="0" wrap="square" tIns="0">
            <a:normAutofit/>
          </a:bodyPr>
          <a:lstStyle/>
          <a:p>
            <a:pPr indent="-457200" lvl="0" marL="457200" marR="0" rtl="0" algn="l">
              <a:spcBef>
                <a:spcPts val="0"/>
              </a:spcBef>
              <a:spcAft>
                <a:spcPts val="0"/>
              </a:spcAft>
              <a:buClr>
                <a:schemeClr val="lt2"/>
              </a:buClr>
              <a:buSzPts val="2133"/>
              <a:buFont typeface="IBM Plex Sans"/>
              <a:buAutoNum type="arabicPeriod"/>
            </a:pPr>
            <a:r>
              <a:rPr b="0" i="0" lang="en-US" sz="2133" u="none" cap="none" strike="noStrike">
                <a:solidFill>
                  <a:schemeClr val="lt2"/>
                </a:solidFill>
                <a:latin typeface="IBM Plex Sans"/>
                <a:ea typeface="IBM Plex Sans"/>
                <a:cs typeface="IBM Plex Sans"/>
                <a:sym typeface="IBM Plex Sans"/>
              </a:rPr>
              <a:t>Problem Statement and its relevance</a:t>
            </a:r>
            <a:endParaRPr/>
          </a:p>
          <a:p>
            <a:pPr indent="-457200" lvl="0" marL="457200" marR="0" rtl="0" algn="l">
              <a:spcBef>
                <a:spcPts val="1467"/>
              </a:spcBef>
              <a:spcAft>
                <a:spcPts val="0"/>
              </a:spcAft>
              <a:buClr>
                <a:schemeClr val="lt2"/>
              </a:buClr>
              <a:buSzPts val="2133"/>
              <a:buFont typeface="IBM Plex Sans"/>
              <a:buAutoNum type="arabicPeriod"/>
            </a:pPr>
            <a:r>
              <a:rPr b="0" i="0" lang="en-US" sz="2133" u="none" cap="none" strike="noStrike">
                <a:solidFill>
                  <a:schemeClr val="lt2"/>
                </a:solidFill>
                <a:latin typeface="IBM Plex Sans"/>
                <a:ea typeface="IBM Plex Sans"/>
                <a:cs typeface="IBM Plex Sans"/>
                <a:sym typeface="IBM Plex Sans"/>
              </a:rPr>
              <a:t>Solution Approach</a:t>
            </a:r>
            <a:endParaRPr/>
          </a:p>
          <a:p>
            <a:pPr indent="-457200" lvl="1" marL="914400" marR="0" rtl="0" algn="l">
              <a:spcBef>
                <a:spcPts val="1467"/>
              </a:spcBef>
              <a:spcAft>
                <a:spcPts val="0"/>
              </a:spcAft>
              <a:buClr>
                <a:schemeClr val="lt2"/>
              </a:buClr>
              <a:buSzPts val="2133"/>
              <a:buFont typeface="Arial"/>
              <a:buChar char="•"/>
            </a:pPr>
            <a:r>
              <a:rPr b="0" i="0" lang="en-US" sz="2133" u="none" cap="none" strike="noStrike">
                <a:solidFill>
                  <a:schemeClr val="lt2"/>
                </a:solidFill>
                <a:latin typeface="IBM Plex Sans"/>
                <a:ea typeface="IBM Plex Sans"/>
                <a:cs typeface="IBM Plex Sans"/>
                <a:sym typeface="IBM Plex Sans"/>
              </a:rPr>
              <a:t>Architecture diagram</a:t>
            </a:r>
            <a:endParaRPr sz="2133">
              <a:solidFill>
                <a:schemeClr val="lt2"/>
              </a:solidFill>
              <a:latin typeface="IBM Plex Sans"/>
              <a:ea typeface="IBM Plex Sans"/>
              <a:cs typeface="IBM Plex Sans"/>
              <a:sym typeface="IBM Plex Sans"/>
            </a:endParaRPr>
          </a:p>
          <a:p>
            <a:pPr indent="-457200" lvl="0" marL="457200" marR="0" rtl="0" algn="l">
              <a:spcBef>
                <a:spcPts val="1467"/>
              </a:spcBef>
              <a:spcAft>
                <a:spcPts val="0"/>
              </a:spcAft>
              <a:buClr>
                <a:schemeClr val="lt2"/>
              </a:buClr>
              <a:buSzPts val="2133"/>
              <a:buFont typeface="IBM Plex Sans"/>
              <a:buAutoNum type="arabicPeriod"/>
            </a:pPr>
            <a:r>
              <a:rPr b="0" i="0" lang="en-US" sz="2133" u="none" cap="none" strike="noStrike">
                <a:solidFill>
                  <a:schemeClr val="lt2"/>
                </a:solidFill>
                <a:latin typeface="IBM Plex Sans"/>
                <a:ea typeface="IBM Plex Sans"/>
                <a:cs typeface="IBM Plex Sans"/>
                <a:sym typeface="IBM Plex Sans"/>
              </a:rPr>
              <a:t>Demo</a:t>
            </a:r>
            <a:endParaRPr b="0" i="0" sz="2133" u="none" cap="none" strike="noStrike">
              <a:solidFill>
                <a:schemeClr val="lt2"/>
              </a:solidFill>
              <a:latin typeface="IBM Plex Sans"/>
              <a:ea typeface="IBM Plex Sans"/>
              <a:cs typeface="IBM Plex Sans"/>
              <a:sym typeface="IBM Plex Sans"/>
            </a:endParaRPr>
          </a:p>
          <a:p>
            <a:pPr indent="-457200" lvl="0" marL="457200" marR="0" rtl="0" algn="l">
              <a:spcBef>
                <a:spcPts val="1467"/>
              </a:spcBef>
              <a:spcAft>
                <a:spcPts val="0"/>
              </a:spcAft>
              <a:buClr>
                <a:schemeClr val="lt2"/>
              </a:buClr>
              <a:buSzPts val="2133"/>
              <a:buFont typeface="IBM Plex Sans"/>
              <a:buAutoNum type="arabicPeriod"/>
            </a:pPr>
            <a:r>
              <a:rPr lang="en-US" sz="2133">
                <a:solidFill>
                  <a:schemeClr val="lt2"/>
                </a:solidFill>
                <a:latin typeface="IBM Plex Sans"/>
                <a:ea typeface="IBM Plex Sans"/>
                <a:cs typeface="IBM Plex Sans"/>
                <a:sym typeface="IBM Plex Sans"/>
              </a:rPr>
              <a:t>Q&amp;A</a:t>
            </a:r>
            <a:endParaRPr sz="2133">
              <a:solidFill>
                <a:schemeClr val="lt2"/>
              </a:solidFill>
              <a:latin typeface="IBM Plex Sans"/>
              <a:ea typeface="IBM Plex Sans"/>
              <a:cs typeface="IBM Plex Sans"/>
              <a:sym typeface="IBM Plex Sans"/>
            </a:endParaRPr>
          </a:p>
          <a:p>
            <a:pPr indent="0" lvl="0" marL="914400" marR="0" rtl="0" algn="l">
              <a:spcBef>
                <a:spcPts val="1467"/>
              </a:spcBef>
              <a:spcAft>
                <a:spcPts val="0"/>
              </a:spcAft>
              <a:buNone/>
            </a:pPr>
            <a:r>
              <a:t/>
            </a:r>
            <a:endParaRPr/>
          </a:p>
          <a:p>
            <a:pPr indent="0" lvl="0" marL="0" marR="0" rtl="0" algn="l">
              <a:spcBef>
                <a:spcPts val="1467"/>
              </a:spcBef>
              <a:spcAft>
                <a:spcPts val="0"/>
              </a:spcAft>
              <a:buNone/>
            </a:pPr>
            <a:r>
              <a:t/>
            </a:r>
            <a:endParaRPr/>
          </a:p>
        </p:txBody>
      </p:sp>
      <p:pic>
        <p:nvPicPr>
          <p:cNvPr id="302" name="Google Shape;302;p51"/>
          <p:cNvPicPr preferRelativeResize="0"/>
          <p:nvPr/>
        </p:nvPicPr>
        <p:blipFill rotWithShape="1">
          <a:blip r:embed="rId4">
            <a:alphaModFix/>
          </a:blip>
          <a:srcRect b="0" l="0" r="0" t="0"/>
          <a:stretch/>
        </p:blipFill>
        <p:spPr>
          <a:xfrm>
            <a:off x="87579" y="6063780"/>
            <a:ext cx="724001" cy="743054"/>
          </a:xfrm>
          <a:prstGeom prst="rect">
            <a:avLst/>
          </a:prstGeom>
          <a:noFill/>
          <a:ln>
            <a:noFill/>
          </a:ln>
        </p:spPr>
      </p:pic>
      <p:pic>
        <p:nvPicPr>
          <p:cNvPr id="303" name="Google Shape;303;p51"/>
          <p:cNvPicPr preferRelativeResize="0"/>
          <p:nvPr/>
        </p:nvPicPr>
        <p:blipFill rotWithShape="1">
          <a:blip r:embed="rId5">
            <a:alphaModFix/>
          </a:blip>
          <a:srcRect b="0" l="0" r="0" t="0"/>
          <a:stretch/>
        </p:blipFill>
        <p:spPr>
          <a:xfrm>
            <a:off x="5224359" y="6092359"/>
            <a:ext cx="790685" cy="6858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52"/>
          <p:cNvPicPr preferRelativeResize="0"/>
          <p:nvPr/>
        </p:nvPicPr>
        <p:blipFill rotWithShape="1">
          <a:blip r:embed="rId3">
            <a:alphaModFix/>
          </a:blip>
          <a:srcRect b="0" l="0" r="0" t="0"/>
          <a:stretch/>
        </p:blipFill>
        <p:spPr>
          <a:xfrm>
            <a:off x="0" y="4594860"/>
            <a:ext cx="12181674" cy="1983654"/>
          </a:xfrm>
          <a:prstGeom prst="rect">
            <a:avLst/>
          </a:prstGeom>
          <a:noFill/>
          <a:ln>
            <a:noFill/>
          </a:ln>
        </p:spPr>
      </p:pic>
      <p:pic>
        <p:nvPicPr>
          <p:cNvPr id="309" name="Google Shape;309;p52"/>
          <p:cNvPicPr preferRelativeResize="0"/>
          <p:nvPr/>
        </p:nvPicPr>
        <p:blipFill rotWithShape="1">
          <a:blip r:embed="rId4">
            <a:alphaModFix/>
          </a:blip>
          <a:srcRect b="0" l="0" r="0" t="0"/>
          <a:stretch/>
        </p:blipFill>
        <p:spPr>
          <a:xfrm>
            <a:off x="141576" y="44435"/>
            <a:ext cx="12050423" cy="2738172"/>
          </a:xfrm>
          <a:prstGeom prst="rect">
            <a:avLst/>
          </a:prstGeom>
          <a:noFill/>
          <a:ln>
            <a:noFill/>
          </a:ln>
        </p:spPr>
      </p:pic>
      <p:sp>
        <p:nvSpPr>
          <p:cNvPr id="310" name="Google Shape;310;p52"/>
          <p:cNvSpPr txBox="1"/>
          <p:nvPr/>
        </p:nvSpPr>
        <p:spPr>
          <a:xfrm>
            <a:off x="11445270" y="6462816"/>
            <a:ext cx="449943" cy="264488"/>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SzPts val="667"/>
              <a:buFont typeface="IBM Plex Sans"/>
              <a:buNone/>
            </a:pPr>
            <a:fld id="{00000000-1234-1234-1234-123412341234}" type="slidenum">
              <a:rPr b="0" i="0" lang="en-US" sz="667" u="none" cap="none" strike="noStrike">
                <a:solidFill>
                  <a:srgbClr val="FFFFFF"/>
                </a:solidFill>
                <a:latin typeface="IBM Plex Sans"/>
                <a:ea typeface="IBM Plex Sans"/>
                <a:cs typeface="IBM Plex Sans"/>
                <a:sym typeface="IBM Plex Sans"/>
              </a:rPr>
              <a:t>‹#›</a:t>
            </a:fld>
            <a:endParaRPr b="0" i="0" sz="667" u="none" cap="none" strike="noStrike">
              <a:solidFill>
                <a:srgbClr val="FFFFFF"/>
              </a:solidFill>
              <a:latin typeface="IBM Plex Sans"/>
              <a:ea typeface="IBM Plex Sans"/>
              <a:cs typeface="IBM Plex Sans"/>
              <a:sym typeface="IBM Plex Sans"/>
            </a:endParaRPr>
          </a:p>
        </p:txBody>
      </p:sp>
      <p:sp>
        <p:nvSpPr>
          <p:cNvPr id="311" name="Google Shape;311;p52"/>
          <p:cNvSpPr txBox="1"/>
          <p:nvPr/>
        </p:nvSpPr>
        <p:spPr>
          <a:xfrm>
            <a:off x="525461" y="898932"/>
            <a:ext cx="1531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2"/>
                </a:solidFill>
                <a:latin typeface="IBM Plex Sans"/>
                <a:ea typeface="IBM Plex Sans"/>
                <a:cs typeface="IBM Plex Sans"/>
                <a:sym typeface="IBM Plex Sans"/>
              </a:rPr>
              <a:t>Context</a:t>
            </a:r>
            <a:endParaRPr/>
          </a:p>
        </p:txBody>
      </p:sp>
      <p:sp>
        <p:nvSpPr>
          <p:cNvPr id="312" name="Google Shape;312;p52"/>
          <p:cNvSpPr txBox="1"/>
          <p:nvPr>
            <p:ph idx="1" type="body"/>
          </p:nvPr>
        </p:nvSpPr>
        <p:spPr>
          <a:xfrm>
            <a:off x="6400800" y="1457959"/>
            <a:ext cx="2438400" cy="4786207"/>
          </a:xfrm>
          <a:prstGeom prst="rect">
            <a:avLst/>
          </a:prstGeom>
          <a:noFill/>
          <a:ln>
            <a:noFill/>
          </a:ln>
        </p:spPr>
        <p:txBody>
          <a:bodyPr anchorCtr="0" anchor="t" bIns="0" lIns="0" spcFirstLastPara="1" rIns="0" wrap="square" tIns="0">
            <a:noAutofit/>
          </a:bodyPr>
          <a:lstStyle/>
          <a:p>
            <a:pPr indent="-364045" lvl="0" marL="457200" rtl="0" algn="l">
              <a:lnSpc>
                <a:spcPct val="100000"/>
              </a:lnSpc>
              <a:spcBef>
                <a:spcPts val="0"/>
              </a:spcBef>
              <a:spcAft>
                <a:spcPts val="0"/>
              </a:spcAft>
              <a:buSzPts val="2133"/>
              <a:buChar char="●"/>
            </a:pPr>
            <a:r>
              <a:rPr lang="en-US"/>
              <a:t>Create an easy to use interface that allows anyone to monitor an AV</a:t>
            </a:r>
            <a:endParaRPr/>
          </a:p>
          <a:p>
            <a:pPr indent="-364045" lvl="0" marL="457200" rtl="0" algn="l">
              <a:lnSpc>
                <a:spcPct val="100000"/>
              </a:lnSpc>
              <a:spcBef>
                <a:spcPts val="0"/>
              </a:spcBef>
              <a:spcAft>
                <a:spcPts val="0"/>
              </a:spcAft>
              <a:buSzPts val="2133"/>
              <a:buChar char="●"/>
            </a:pPr>
            <a:r>
              <a:rPr lang="en-US"/>
              <a:t>Control an AV without expertise </a:t>
            </a:r>
            <a:endParaRPr/>
          </a:p>
        </p:txBody>
      </p:sp>
      <p:sp>
        <p:nvSpPr>
          <p:cNvPr id="313" name="Google Shape;313;p52"/>
          <p:cNvSpPr txBox="1"/>
          <p:nvPr>
            <p:ph idx="3" type="body"/>
          </p:nvPr>
        </p:nvSpPr>
        <p:spPr>
          <a:xfrm>
            <a:off x="388301" y="1457958"/>
            <a:ext cx="2438400" cy="478620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2133"/>
              <a:buNone/>
            </a:pPr>
            <a:r>
              <a:rPr lang="en-US"/>
              <a:t>There has been significant </a:t>
            </a:r>
            <a:r>
              <a:rPr lang="en-US"/>
              <a:t>advancements</a:t>
            </a:r>
            <a:r>
              <a:rPr lang="en-US"/>
              <a:t> in the field of AVs.</a:t>
            </a:r>
            <a:endParaRPr/>
          </a:p>
          <a:p>
            <a:pPr indent="0" lvl="0" marL="0" rtl="0" algn="l">
              <a:lnSpc>
                <a:spcPct val="100000"/>
              </a:lnSpc>
              <a:spcBef>
                <a:spcPts val="0"/>
              </a:spcBef>
              <a:spcAft>
                <a:spcPts val="0"/>
              </a:spcAft>
              <a:buClr>
                <a:schemeClr val="lt2"/>
              </a:buClr>
              <a:buSzPts val="2133"/>
              <a:buNone/>
            </a:pPr>
            <a:r>
              <a:rPr lang="en-US"/>
              <a:t>But the future of fully autonomous vehicles faces complex issues. The need for expertise limits the </a:t>
            </a:r>
            <a:r>
              <a:rPr lang="en-US"/>
              <a:t>accessibility</a:t>
            </a:r>
            <a:r>
              <a:rPr lang="en-US"/>
              <a:t> and consumer use.</a:t>
            </a:r>
            <a:endParaRPr/>
          </a:p>
        </p:txBody>
      </p:sp>
      <p:sp>
        <p:nvSpPr>
          <p:cNvPr id="314" name="Google Shape;314;p52"/>
          <p:cNvSpPr txBox="1"/>
          <p:nvPr>
            <p:ph idx="4" type="body"/>
          </p:nvPr>
        </p:nvSpPr>
        <p:spPr>
          <a:xfrm>
            <a:off x="3352800" y="1457959"/>
            <a:ext cx="2438400" cy="4786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2133"/>
              <a:buNone/>
            </a:pPr>
            <a:r>
              <a:rPr lang="en-US"/>
              <a:t>The management and control of AV devices requires expertise. </a:t>
            </a:r>
            <a:endParaRPr/>
          </a:p>
          <a:p>
            <a:pPr indent="0" lvl="0" marL="0" rtl="0" algn="l">
              <a:lnSpc>
                <a:spcPct val="100000"/>
              </a:lnSpc>
              <a:spcBef>
                <a:spcPts val="0"/>
              </a:spcBef>
              <a:spcAft>
                <a:spcPts val="0"/>
              </a:spcAft>
              <a:buClr>
                <a:schemeClr val="lt2"/>
              </a:buClr>
              <a:buSzPts val="2133"/>
              <a:buNone/>
            </a:pPr>
            <a:r>
              <a:rPr lang="en-US"/>
              <a:t>This limits their </a:t>
            </a:r>
            <a:r>
              <a:rPr lang="en-US"/>
              <a:t>accessibility and increases cost.</a:t>
            </a:r>
            <a:endParaRPr/>
          </a:p>
        </p:txBody>
      </p:sp>
      <p:sp>
        <p:nvSpPr>
          <p:cNvPr id="315" name="Google Shape;315;p52"/>
          <p:cNvSpPr txBox="1"/>
          <p:nvPr>
            <p:ph idx="5" type="body"/>
          </p:nvPr>
        </p:nvSpPr>
        <p:spPr>
          <a:xfrm>
            <a:off x="9448800" y="1457959"/>
            <a:ext cx="2438400" cy="478620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2133"/>
              <a:buNone/>
            </a:pPr>
            <a:r>
              <a:rPr lang="en-US"/>
              <a:t>AV devices will become more accessible</a:t>
            </a:r>
            <a:endParaRPr/>
          </a:p>
          <a:p>
            <a:pPr indent="0" lvl="0" marL="0" rtl="0" algn="l">
              <a:lnSpc>
                <a:spcPct val="100000"/>
              </a:lnSpc>
              <a:spcBef>
                <a:spcPts val="0"/>
              </a:spcBef>
              <a:spcAft>
                <a:spcPts val="0"/>
              </a:spcAft>
              <a:buClr>
                <a:schemeClr val="lt2"/>
              </a:buClr>
              <a:buSzPts val="2133"/>
              <a:buNone/>
            </a:pPr>
            <a:br>
              <a:rPr lang="en-US"/>
            </a:br>
            <a:endParaRPr/>
          </a:p>
          <a:p>
            <a:pPr indent="0" lvl="0" marL="0" rtl="0" algn="l">
              <a:lnSpc>
                <a:spcPct val="100000"/>
              </a:lnSpc>
              <a:spcBef>
                <a:spcPts val="0"/>
              </a:spcBef>
              <a:spcAft>
                <a:spcPts val="0"/>
              </a:spcAft>
              <a:buClr>
                <a:schemeClr val="lt2"/>
              </a:buClr>
              <a:buSzPts val="2133"/>
              <a:buNone/>
            </a:pPr>
            <a:r>
              <a:rPr lang="en-US"/>
              <a:t> </a:t>
            </a:r>
            <a:endParaRPr/>
          </a:p>
        </p:txBody>
      </p:sp>
      <p:sp>
        <p:nvSpPr>
          <p:cNvPr id="316" name="Google Shape;316;p52"/>
          <p:cNvSpPr txBox="1"/>
          <p:nvPr>
            <p:ph type="title"/>
          </p:nvPr>
        </p:nvSpPr>
        <p:spPr>
          <a:xfrm>
            <a:off x="304800" y="187114"/>
            <a:ext cx="8534400" cy="8534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3200"/>
              <a:buFont typeface="IBM Plex Sans"/>
              <a:buNone/>
            </a:pPr>
            <a:r>
              <a:rPr lang="en-US"/>
              <a:t>Problem statement and relevance</a:t>
            </a:r>
            <a:endParaRPr/>
          </a:p>
        </p:txBody>
      </p:sp>
      <p:sp>
        <p:nvSpPr>
          <p:cNvPr id="317" name="Google Shape;317;p52"/>
          <p:cNvSpPr txBox="1"/>
          <p:nvPr/>
        </p:nvSpPr>
        <p:spPr>
          <a:xfrm>
            <a:off x="3261041" y="917192"/>
            <a:ext cx="2293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IBM Plex Sans"/>
                <a:ea typeface="IBM Plex Sans"/>
                <a:cs typeface="IBM Plex Sans"/>
                <a:sym typeface="IBM Plex Sans"/>
              </a:rPr>
              <a:t>Problem Summary</a:t>
            </a:r>
            <a:endParaRPr/>
          </a:p>
        </p:txBody>
      </p:sp>
      <p:sp>
        <p:nvSpPr>
          <p:cNvPr id="318" name="Google Shape;318;p52"/>
          <p:cNvSpPr txBox="1"/>
          <p:nvPr/>
        </p:nvSpPr>
        <p:spPr>
          <a:xfrm>
            <a:off x="6400800" y="898932"/>
            <a:ext cx="2293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IBM Plex Sans"/>
                <a:ea typeface="IBM Plex Sans"/>
                <a:cs typeface="IBM Plex Sans"/>
                <a:sym typeface="IBM Plex Sans"/>
              </a:rPr>
              <a:t>Outcomes</a:t>
            </a:r>
            <a:endParaRPr/>
          </a:p>
        </p:txBody>
      </p:sp>
      <p:sp>
        <p:nvSpPr>
          <p:cNvPr id="319" name="Google Shape;319;p52"/>
          <p:cNvSpPr txBox="1"/>
          <p:nvPr/>
        </p:nvSpPr>
        <p:spPr>
          <a:xfrm>
            <a:off x="9448800" y="899186"/>
            <a:ext cx="2293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IBM Plex Sans"/>
                <a:ea typeface="IBM Plex Sans"/>
                <a:cs typeface="IBM Plex Sans"/>
                <a:sym typeface="IBM Plex Sans"/>
              </a:rPr>
              <a:t>Impact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3"/>
          <p:cNvPicPr preferRelativeResize="0"/>
          <p:nvPr/>
        </p:nvPicPr>
        <p:blipFill rotWithShape="1">
          <a:blip r:embed="rId3">
            <a:alphaModFix/>
          </a:blip>
          <a:srcRect b="0" l="0" r="0" t="0"/>
          <a:stretch/>
        </p:blipFill>
        <p:spPr>
          <a:xfrm>
            <a:off x="149857" y="1108710"/>
            <a:ext cx="12002823" cy="1954530"/>
          </a:xfrm>
          <a:prstGeom prst="rect">
            <a:avLst/>
          </a:prstGeom>
          <a:noFill/>
          <a:ln>
            <a:noFill/>
          </a:ln>
        </p:spPr>
      </p:pic>
      <p:sp>
        <p:nvSpPr>
          <p:cNvPr id="325" name="Google Shape;325;p53"/>
          <p:cNvSpPr txBox="1"/>
          <p:nvPr/>
        </p:nvSpPr>
        <p:spPr>
          <a:xfrm>
            <a:off x="11445270" y="6462816"/>
            <a:ext cx="449943" cy="264488"/>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SzPts val="667"/>
              <a:buFont typeface="IBM Plex Sans"/>
              <a:buNone/>
            </a:pPr>
            <a:fld id="{00000000-1234-1234-1234-123412341234}" type="slidenum">
              <a:rPr b="0" i="0" lang="en-US" sz="667" u="none" cap="none" strike="noStrike">
                <a:solidFill>
                  <a:srgbClr val="FFFFFF"/>
                </a:solidFill>
                <a:latin typeface="IBM Plex Sans"/>
                <a:ea typeface="IBM Plex Sans"/>
                <a:cs typeface="IBM Plex Sans"/>
                <a:sym typeface="IBM Plex Sans"/>
              </a:rPr>
              <a:t>‹#›</a:t>
            </a:fld>
            <a:endParaRPr b="0" i="0" sz="667" u="none" cap="none" strike="noStrike">
              <a:solidFill>
                <a:srgbClr val="FFFFFF"/>
              </a:solidFill>
              <a:latin typeface="IBM Plex Sans"/>
              <a:ea typeface="IBM Plex Sans"/>
              <a:cs typeface="IBM Plex Sans"/>
              <a:sym typeface="IBM Plex Sans"/>
            </a:endParaRPr>
          </a:p>
        </p:txBody>
      </p:sp>
      <p:sp>
        <p:nvSpPr>
          <p:cNvPr id="326" name="Google Shape;326;p53"/>
          <p:cNvSpPr txBox="1"/>
          <p:nvPr>
            <p:ph type="title"/>
          </p:nvPr>
        </p:nvSpPr>
        <p:spPr>
          <a:xfrm>
            <a:off x="304800" y="268224"/>
            <a:ext cx="5486400" cy="66954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3200"/>
              <a:buFont typeface="IBM Plex Sans"/>
              <a:buNone/>
            </a:pPr>
            <a:r>
              <a:rPr lang="en-US"/>
              <a:t>Solution description</a:t>
            </a:r>
            <a:endParaRPr/>
          </a:p>
        </p:txBody>
      </p:sp>
      <p:sp>
        <p:nvSpPr>
          <p:cNvPr id="327" name="Google Shape;327;p53"/>
          <p:cNvSpPr txBox="1"/>
          <p:nvPr>
            <p:ph idx="1" type="body"/>
          </p:nvPr>
        </p:nvSpPr>
        <p:spPr>
          <a:xfrm>
            <a:off x="304800" y="1233283"/>
            <a:ext cx="5486400" cy="4916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3200"/>
              <a:buNone/>
            </a:pPr>
            <a:r>
              <a:rPr lang="en-US"/>
              <a:t>Description</a:t>
            </a:r>
            <a:endParaRPr/>
          </a:p>
          <a:p>
            <a:pPr indent="0" lvl="0" marL="0" rtl="0" algn="l">
              <a:lnSpc>
                <a:spcPct val="100000"/>
              </a:lnSpc>
              <a:spcBef>
                <a:spcPts val="0"/>
              </a:spcBef>
              <a:spcAft>
                <a:spcPts val="0"/>
              </a:spcAft>
              <a:buClr>
                <a:schemeClr val="lt2"/>
              </a:buClr>
              <a:buSzPts val="3200"/>
              <a:buNone/>
            </a:pPr>
            <a:r>
              <a:t/>
            </a:r>
            <a:endParaRPr/>
          </a:p>
          <a:p>
            <a:pPr indent="0" lvl="0" marL="0" rtl="0" algn="l">
              <a:lnSpc>
                <a:spcPct val="100000"/>
              </a:lnSpc>
              <a:spcBef>
                <a:spcPts val="0"/>
              </a:spcBef>
              <a:spcAft>
                <a:spcPts val="0"/>
              </a:spcAft>
              <a:buClr>
                <a:schemeClr val="lt2"/>
              </a:buClr>
              <a:buSzPts val="3200"/>
              <a:buNone/>
            </a:pPr>
            <a:r>
              <a:t/>
            </a:r>
            <a:endParaRPr/>
          </a:p>
        </p:txBody>
      </p:sp>
      <p:sp>
        <p:nvSpPr>
          <p:cNvPr id="328" name="Google Shape;328;p53"/>
          <p:cNvSpPr txBox="1"/>
          <p:nvPr>
            <p:ph idx="2" type="body"/>
          </p:nvPr>
        </p:nvSpPr>
        <p:spPr>
          <a:xfrm>
            <a:off x="6400800" y="1488865"/>
            <a:ext cx="5486400" cy="475530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Architecture diagram-1 </a:t>
            </a:r>
            <a:endParaRPr/>
          </a:p>
        </p:txBody>
      </p:sp>
      <p:pic>
        <p:nvPicPr>
          <p:cNvPr id="329" name="Google Shape;329;p53"/>
          <p:cNvPicPr preferRelativeResize="0"/>
          <p:nvPr/>
        </p:nvPicPr>
        <p:blipFill rotWithShape="1">
          <a:blip r:embed="rId4">
            <a:alphaModFix/>
          </a:blip>
          <a:srcRect b="0" l="0" r="0" t="0"/>
          <a:stretch/>
        </p:blipFill>
        <p:spPr>
          <a:xfrm>
            <a:off x="0" y="3063240"/>
            <a:ext cx="12050424" cy="2738172"/>
          </a:xfrm>
          <a:prstGeom prst="rect">
            <a:avLst/>
          </a:prstGeom>
          <a:noFill/>
          <a:ln>
            <a:noFill/>
          </a:ln>
        </p:spPr>
      </p:pic>
      <p:pic>
        <p:nvPicPr>
          <p:cNvPr id="330" name="Google Shape;330;p53"/>
          <p:cNvPicPr preferRelativeResize="0"/>
          <p:nvPr/>
        </p:nvPicPr>
        <p:blipFill>
          <a:blip r:embed="rId5">
            <a:alphaModFix/>
          </a:blip>
          <a:stretch>
            <a:fillRect/>
          </a:stretch>
        </p:blipFill>
        <p:spPr>
          <a:xfrm>
            <a:off x="6400800" y="2290850"/>
            <a:ext cx="5263201" cy="2912550"/>
          </a:xfrm>
          <a:prstGeom prst="rect">
            <a:avLst/>
          </a:prstGeom>
          <a:noFill/>
          <a:ln>
            <a:noFill/>
          </a:ln>
        </p:spPr>
      </p:pic>
      <p:sp>
        <p:nvSpPr>
          <p:cNvPr id="331" name="Google Shape;331;p53"/>
          <p:cNvSpPr txBox="1"/>
          <p:nvPr/>
        </p:nvSpPr>
        <p:spPr>
          <a:xfrm>
            <a:off x="361250" y="2423375"/>
            <a:ext cx="5781000" cy="25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rgbClr val="C9D1D9"/>
                </a:solidFill>
              </a:rPr>
              <a:t>An interface to create missions and monitor an AV system without the added complexity of knowing how to operate it. The interface will communicate with the target device to input coordinates and receive flight path and device status.</a:t>
            </a:r>
            <a:endParaRPr>
              <a:solidFill>
                <a:srgbClr val="C9D1D9"/>
              </a:solidFill>
            </a:endParaRPr>
          </a:p>
          <a:p>
            <a:pPr indent="-317500" lvl="0" marL="457200" rtl="0" algn="l">
              <a:lnSpc>
                <a:spcPct val="115000"/>
              </a:lnSpc>
              <a:spcBef>
                <a:spcPts val="1200"/>
              </a:spcBef>
              <a:spcAft>
                <a:spcPts val="0"/>
              </a:spcAft>
              <a:buClr>
                <a:srgbClr val="C9D1D9"/>
              </a:buClr>
              <a:buSzPts val="1400"/>
              <a:buChar char="●"/>
            </a:pPr>
            <a:r>
              <a:rPr lang="en-US">
                <a:solidFill>
                  <a:srgbClr val="C9D1D9"/>
                </a:solidFill>
              </a:rPr>
              <a:t>The AV management system interacts with embedded controller</a:t>
            </a:r>
            <a:endParaRPr>
              <a:solidFill>
                <a:srgbClr val="C9D1D9"/>
              </a:solidFill>
            </a:endParaRPr>
          </a:p>
          <a:p>
            <a:pPr indent="-317500" lvl="0" marL="457200" rtl="0" algn="l">
              <a:lnSpc>
                <a:spcPct val="115000"/>
              </a:lnSpc>
              <a:spcBef>
                <a:spcPts val="0"/>
              </a:spcBef>
              <a:spcAft>
                <a:spcPts val="0"/>
              </a:spcAft>
              <a:buClr>
                <a:srgbClr val="C9D1D9"/>
              </a:buClr>
              <a:buSzPts val="1400"/>
              <a:buChar char="●"/>
            </a:pPr>
            <a:r>
              <a:rPr lang="en-US">
                <a:solidFill>
                  <a:srgbClr val="C9D1D9"/>
                </a:solidFill>
              </a:rPr>
              <a:t>Controller receives mission details and send coordinates to flight controller</a:t>
            </a:r>
            <a:endParaRPr>
              <a:solidFill>
                <a:srgbClr val="C9D1D9"/>
              </a:solidFill>
            </a:endParaRPr>
          </a:p>
          <a:p>
            <a:pPr indent="-317500" lvl="0" marL="457200" rtl="0" algn="l">
              <a:lnSpc>
                <a:spcPct val="115000"/>
              </a:lnSpc>
              <a:spcBef>
                <a:spcPts val="0"/>
              </a:spcBef>
              <a:spcAft>
                <a:spcPts val="0"/>
              </a:spcAft>
              <a:buClr>
                <a:srgbClr val="C9D1D9"/>
              </a:buClr>
              <a:buSzPts val="1400"/>
              <a:buChar char="●"/>
            </a:pPr>
            <a:r>
              <a:rPr lang="en-US">
                <a:solidFill>
                  <a:srgbClr val="C9D1D9"/>
                </a:solidFill>
              </a:rPr>
              <a:t>Flight controller updates path with input from sensors and microcontroller</a:t>
            </a:r>
            <a:endParaRPr>
              <a:solidFill>
                <a:srgbClr val="C9D1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nvSpPr>
        <p:spPr>
          <a:xfrm>
            <a:off x="11445270" y="6462816"/>
            <a:ext cx="450000" cy="2646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SzPts val="667"/>
              <a:buFont typeface="IBM Plex Sans"/>
              <a:buNone/>
            </a:pPr>
            <a:fld id="{00000000-1234-1234-1234-123412341234}" type="slidenum">
              <a:rPr b="0" i="0" lang="en-US" sz="667" u="none" cap="none" strike="noStrike">
                <a:solidFill>
                  <a:srgbClr val="FFFFFF"/>
                </a:solidFill>
                <a:latin typeface="IBM Plex Sans"/>
                <a:ea typeface="IBM Plex Sans"/>
                <a:cs typeface="IBM Plex Sans"/>
                <a:sym typeface="IBM Plex Sans"/>
              </a:rPr>
              <a:t>‹#›</a:t>
            </a:fld>
            <a:endParaRPr b="0" i="0" sz="667" u="none" cap="none" strike="noStrike">
              <a:solidFill>
                <a:srgbClr val="FFFFFF"/>
              </a:solidFill>
              <a:latin typeface="IBM Plex Sans"/>
              <a:ea typeface="IBM Plex Sans"/>
              <a:cs typeface="IBM Plex Sans"/>
              <a:sym typeface="IBM Plex Sans"/>
            </a:endParaRPr>
          </a:p>
        </p:txBody>
      </p:sp>
      <p:pic>
        <p:nvPicPr>
          <p:cNvPr id="337" name="Google Shape;337;p54"/>
          <p:cNvPicPr preferRelativeResize="0"/>
          <p:nvPr/>
        </p:nvPicPr>
        <p:blipFill rotWithShape="1">
          <a:blip r:embed="rId3">
            <a:alphaModFix/>
          </a:blip>
          <a:srcRect b="0" l="0" r="0" t="0"/>
          <a:stretch/>
        </p:blipFill>
        <p:spPr>
          <a:xfrm>
            <a:off x="181329" y="4119828"/>
            <a:ext cx="12050423" cy="2738172"/>
          </a:xfrm>
          <a:prstGeom prst="rect">
            <a:avLst/>
          </a:prstGeom>
          <a:noFill/>
          <a:ln>
            <a:noFill/>
          </a:ln>
        </p:spPr>
      </p:pic>
      <p:sp>
        <p:nvSpPr>
          <p:cNvPr id="338" name="Google Shape;338;p54"/>
          <p:cNvSpPr txBox="1"/>
          <p:nvPr/>
        </p:nvSpPr>
        <p:spPr>
          <a:xfrm>
            <a:off x="637000" y="430650"/>
            <a:ext cx="3000000" cy="47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67">
                <a:solidFill>
                  <a:schemeClr val="lt2"/>
                </a:solidFill>
                <a:latin typeface="IBM Plex Sans"/>
                <a:ea typeface="IBM Plex Sans"/>
                <a:cs typeface="IBM Plex Sans"/>
                <a:sym typeface="IBM Plex Sans"/>
              </a:rPr>
              <a:t>Architecture diagram-2</a:t>
            </a:r>
            <a:endParaRPr sz="1867">
              <a:solidFill>
                <a:schemeClr val="lt2"/>
              </a:solidFill>
              <a:latin typeface="IBM Plex Sans"/>
              <a:ea typeface="IBM Plex Sans"/>
              <a:cs typeface="IBM Plex Sans"/>
              <a:sym typeface="IBM Plex Sans"/>
            </a:endParaRPr>
          </a:p>
        </p:txBody>
      </p:sp>
      <p:pic>
        <p:nvPicPr>
          <p:cNvPr id="339" name="Google Shape;339;p54"/>
          <p:cNvPicPr preferRelativeResize="0"/>
          <p:nvPr/>
        </p:nvPicPr>
        <p:blipFill>
          <a:blip r:embed="rId4">
            <a:alphaModFix/>
          </a:blip>
          <a:stretch>
            <a:fillRect/>
          </a:stretch>
        </p:blipFill>
        <p:spPr>
          <a:xfrm>
            <a:off x="2461891" y="1420750"/>
            <a:ext cx="7594934" cy="438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5"/>
          <p:cNvPicPr preferRelativeResize="0"/>
          <p:nvPr/>
        </p:nvPicPr>
        <p:blipFill rotWithShape="1">
          <a:blip r:embed="rId3">
            <a:alphaModFix/>
          </a:blip>
          <a:srcRect b="0" l="0" r="0" t="0"/>
          <a:stretch/>
        </p:blipFill>
        <p:spPr>
          <a:xfrm>
            <a:off x="0" y="4119828"/>
            <a:ext cx="12050424" cy="2738172"/>
          </a:xfrm>
          <a:prstGeom prst="rect">
            <a:avLst/>
          </a:prstGeom>
          <a:noFill/>
          <a:ln>
            <a:noFill/>
          </a:ln>
        </p:spPr>
      </p:pic>
      <p:sp>
        <p:nvSpPr>
          <p:cNvPr id="345" name="Google Shape;345;p55"/>
          <p:cNvSpPr txBox="1"/>
          <p:nvPr>
            <p:ph type="ctrTitle"/>
          </p:nvPr>
        </p:nvSpPr>
        <p:spPr>
          <a:xfrm>
            <a:off x="1524000" y="1122363"/>
            <a:ext cx="9144000" cy="2387600"/>
          </a:xfrm>
          <a:prstGeom prst="rect">
            <a:avLst/>
          </a:prstGeom>
          <a:noFill/>
          <a:ln>
            <a:noFill/>
          </a:ln>
        </p:spPr>
        <p:txBody>
          <a:bodyPr anchorCtr="0" anchor="b" bIns="0" lIns="0" spcFirstLastPara="1" rIns="0" wrap="square" tIns="0">
            <a:normAutofit/>
          </a:bodyPr>
          <a:lstStyle/>
          <a:p>
            <a:pPr indent="0" lvl="0" marL="0" rtl="0" algn="ctr">
              <a:lnSpc>
                <a:spcPct val="90000"/>
              </a:lnSpc>
              <a:spcBef>
                <a:spcPts val="0"/>
              </a:spcBef>
              <a:spcAft>
                <a:spcPts val="0"/>
              </a:spcAft>
              <a:buClr>
                <a:schemeClr val="lt2"/>
              </a:buClr>
              <a:buSzPts val="6000"/>
              <a:buFont typeface="IBM Plex Sans"/>
              <a:buNone/>
            </a:pPr>
            <a:r>
              <a:rPr lang="en-US"/>
              <a:t>Demo</a:t>
            </a:r>
            <a:endParaRPr/>
          </a:p>
        </p:txBody>
      </p:sp>
      <p:sp>
        <p:nvSpPr>
          <p:cNvPr id="346" name="Google Shape;346;p55"/>
          <p:cNvSpPr txBox="1"/>
          <p:nvPr>
            <p:ph idx="1" type="subTitle"/>
          </p:nvPr>
        </p:nvSpPr>
        <p:spPr>
          <a:xfrm>
            <a:off x="1524000" y="3602037"/>
            <a:ext cx="9144000" cy="165576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2"/>
              </a:buClr>
              <a:buSzPts val="2400"/>
              <a:buNone/>
            </a:pPr>
            <a:r>
              <a:rPr lang="en-US" u="sng">
                <a:solidFill>
                  <a:schemeClr val="hlink"/>
                </a:solidFill>
                <a:hlinkClick r:id="rId4"/>
              </a:rPr>
              <a:t>https://youtu.be/AtD0-upR0Pc</a:t>
            </a:r>
            <a:endParaRPr/>
          </a:p>
        </p:txBody>
      </p:sp>
      <p:sp>
        <p:nvSpPr>
          <p:cNvPr id="347" name="Google Shape;347;p55"/>
          <p:cNvSpPr txBox="1"/>
          <p:nvPr>
            <p:ph idx="12" type="sldNum"/>
          </p:nvPr>
        </p:nvSpPr>
        <p:spPr>
          <a:xfrm>
            <a:off x="9144000" y="6435307"/>
            <a:ext cx="2743200" cy="182880"/>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pic>
        <p:nvPicPr>
          <p:cNvPr id="348" name="Google Shape;348;p55"/>
          <p:cNvPicPr preferRelativeResize="0"/>
          <p:nvPr/>
        </p:nvPicPr>
        <p:blipFill rotWithShape="1">
          <a:blip r:embed="rId5">
            <a:alphaModFix/>
          </a:blip>
          <a:srcRect b="0" l="0" r="0" t="0"/>
          <a:stretch/>
        </p:blipFill>
        <p:spPr>
          <a:xfrm>
            <a:off x="2967939" y="287235"/>
            <a:ext cx="724001" cy="743054"/>
          </a:xfrm>
          <a:prstGeom prst="rect">
            <a:avLst/>
          </a:prstGeom>
          <a:noFill/>
          <a:ln>
            <a:noFill/>
          </a:ln>
        </p:spPr>
      </p:pic>
      <p:pic>
        <p:nvPicPr>
          <p:cNvPr id="349" name="Google Shape;349;p55"/>
          <p:cNvPicPr preferRelativeResize="0"/>
          <p:nvPr/>
        </p:nvPicPr>
        <p:blipFill rotWithShape="1">
          <a:blip r:embed="rId6">
            <a:alphaModFix/>
          </a:blip>
          <a:srcRect b="0" l="0" r="0" t="0"/>
          <a:stretch/>
        </p:blipFill>
        <p:spPr>
          <a:xfrm>
            <a:off x="8104719" y="315814"/>
            <a:ext cx="790685" cy="6858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nvSpPr>
        <p:spPr>
          <a:xfrm>
            <a:off x="11445270" y="6462816"/>
            <a:ext cx="449943" cy="264488"/>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SzPts val="667"/>
              <a:buFont typeface="IBM Plex Sans"/>
              <a:buNone/>
            </a:pPr>
            <a:fld id="{00000000-1234-1234-1234-123412341234}" type="slidenum">
              <a:rPr b="0" i="0" lang="en-US" sz="667" u="none" cap="none" strike="noStrike">
                <a:solidFill>
                  <a:srgbClr val="FFFFFF"/>
                </a:solidFill>
                <a:latin typeface="IBM Plex Sans"/>
                <a:ea typeface="IBM Plex Sans"/>
                <a:cs typeface="IBM Plex Sans"/>
                <a:sym typeface="IBM Plex Sans"/>
              </a:rPr>
              <a:t>‹#›</a:t>
            </a:fld>
            <a:endParaRPr b="0" i="0" sz="667" u="none" cap="none" strike="noStrike">
              <a:solidFill>
                <a:srgbClr val="FFFFFF"/>
              </a:solidFill>
              <a:latin typeface="IBM Plex Sans"/>
              <a:ea typeface="IBM Plex Sans"/>
              <a:cs typeface="IBM Plex Sans"/>
              <a:sym typeface="IBM Plex Sans"/>
            </a:endParaRPr>
          </a:p>
        </p:txBody>
      </p:sp>
      <p:sp>
        <p:nvSpPr>
          <p:cNvPr id="355" name="Google Shape;355;p56"/>
          <p:cNvSpPr txBox="1"/>
          <p:nvPr/>
        </p:nvSpPr>
        <p:spPr>
          <a:xfrm>
            <a:off x="181329" y="176169"/>
            <a:ext cx="11812427" cy="64633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3600"/>
              <a:buFont typeface="IBM Plex Sans"/>
              <a:buNone/>
            </a:pPr>
            <a:r>
              <a:rPr lang="en-US" sz="3600">
                <a:solidFill>
                  <a:srgbClr val="FFFFFF"/>
                </a:solidFill>
                <a:latin typeface="IBM Plex Sans"/>
                <a:ea typeface="IBM Plex Sans"/>
                <a:cs typeface="IBM Plex Sans"/>
                <a:sym typeface="IBM Plex Sans"/>
              </a:rPr>
              <a:t>Q&amp;A </a:t>
            </a:r>
            <a:endParaRPr b="0" i="0" sz="3600" u="none" cap="none" strike="noStrike">
              <a:solidFill>
                <a:srgbClr val="FFFFFF"/>
              </a:solidFill>
              <a:latin typeface="IBM Plex Sans"/>
              <a:ea typeface="IBM Plex Sans"/>
              <a:cs typeface="IBM Plex Sans"/>
              <a:sym typeface="IBM Plex Sans"/>
            </a:endParaRPr>
          </a:p>
        </p:txBody>
      </p:sp>
      <p:pic>
        <p:nvPicPr>
          <p:cNvPr id="356" name="Google Shape;356;p56"/>
          <p:cNvPicPr preferRelativeResize="0"/>
          <p:nvPr/>
        </p:nvPicPr>
        <p:blipFill rotWithShape="1">
          <a:blip r:embed="rId3">
            <a:alphaModFix/>
          </a:blip>
          <a:srcRect b="0" l="0" r="0" t="0"/>
          <a:stretch/>
        </p:blipFill>
        <p:spPr>
          <a:xfrm>
            <a:off x="181329" y="4119828"/>
            <a:ext cx="12050424" cy="27381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