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85" r:id="rId2"/>
  </p:sldMasterIdLst>
  <p:sldIdLst>
    <p:sldId id="3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1" r:id="rId15"/>
    <p:sldId id="32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660"/>
  </p:normalViewPr>
  <p:slideViewPr>
    <p:cSldViewPr>
      <p:cViewPr varScale="1">
        <p:scale>
          <a:sx n="80" d="100"/>
          <a:sy n="80" d="100"/>
        </p:scale>
        <p:origin x="17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4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02307"/>
            <a:ext cx="91440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05000" y="4648200"/>
            <a:ext cx="5867400" cy="277495"/>
          </a:xfrm>
          <a:custGeom>
            <a:avLst/>
            <a:gdLst/>
            <a:ahLst/>
            <a:cxnLst/>
            <a:rect l="l" t="t" r="r" b="b"/>
            <a:pathLst>
              <a:path w="5867400" h="277495">
                <a:moveTo>
                  <a:pt x="5867400" y="0"/>
                </a:moveTo>
                <a:lnTo>
                  <a:pt x="0" y="0"/>
                </a:lnTo>
                <a:lnTo>
                  <a:pt x="0" y="277368"/>
                </a:lnTo>
                <a:lnTo>
                  <a:pt x="5867400" y="277368"/>
                </a:lnTo>
                <a:lnTo>
                  <a:pt x="5867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4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87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4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69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38200"/>
            <a:ext cx="91440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05000" y="5257800"/>
            <a:ext cx="5867400" cy="368935"/>
          </a:xfrm>
          <a:custGeom>
            <a:avLst/>
            <a:gdLst/>
            <a:ahLst/>
            <a:cxnLst/>
            <a:rect l="l" t="t" r="r" b="b"/>
            <a:pathLst>
              <a:path w="5867400" h="368935">
                <a:moveTo>
                  <a:pt x="5867400" y="0"/>
                </a:moveTo>
                <a:lnTo>
                  <a:pt x="0" y="0"/>
                </a:lnTo>
                <a:lnTo>
                  <a:pt x="0" y="368808"/>
                </a:lnTo>
                <a:lnTo>
                  <a:pt x="5867400" y="368808"/>
                </a:lnTo>
                <a:lnTo>
                  <a:pt x="5867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2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97630" y="406653"/>
            <a:ext cx="134873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3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4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6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69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5106" y="159765"/>
            <a:ext cx="211378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754" y="1528089"/>
            <a:ext cx="8238490" cy="454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4335" y="6525869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23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0426" y="254253"/>
            <a:ext cx="588314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8428" y="5488304"/>
            <a:ext cx="180340" cy="12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27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86074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600"/>
            <a:ext cx="91440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6172200"/>
            <a:ext cx="3733800" cy="579646"/>
          </a:xfrm>
          <a:custGeom>
            <a:avLst/>
            <a:gdLst/>
            <a:ahLst/>
            <a:cxnLst/>
            <a:rect l="l" t="t" r="r" b="b"/>
            <a:pathLst>
              <a:path w="5867400" h="368935">
                <a:moveTo>
                  <a:pt x="5867400" y="0"/>
                </a:moveTo>
                <a:lnTo>
                  <a:pt x="0" y="0"/>
                </a:lnTo>
                <a:lnTo>
                  <a:pt x="0" y="368808"/>
                </a:lnTo>
                <a:lnTo>
                  <a:pt x="5867400" y="368808"/>
                </a:lnTo>
                <a:lnTo>
                  <a:pt x="58674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99" y="6172200"/>
            <a:ext cx="3800901" cy="579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Provided by: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Dr Muhammad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Rashid </a:t>
            </a:r>
            <a:r>
              <a:rPr kumimoji="0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Hussain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BBE4D4C-1566-4859-9F7C-77C5A566DDC8}"/>
              </a:ext>
            </a:extLst>
          </p:cNvPr>
          <p:cNvSpPr txBox="1"/>
          <p:nvPr/>
        </p:nvSpPr>
        <p:spPr>
          <a:xfrm>
            <a:off x="2286000" y="4639114"/>
            <a:ext cx="57150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Sohail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Akhtar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CS Department 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Bahria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University, Islamabad Campus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4763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7820" y="1244549"/>
            <a:ext cx="4387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Traditional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vs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9923" y="1839455"/>
            <a:ext cx="3652266" cy="733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3900" y="1918842"/>
            <a:ext cx="2011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Traditional</a:t>
            </a:r>
            <a:r>
              <a:rPr kumimoji="0" sz="24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695" y="2464307"/>
            <a:ext cx="8502396" cy="3072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7820" y="1244549"/>
            <a:ext cx="4387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Traditional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vs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9923" y="1839455"/>
            <a:ext cx="3652266" cy="733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7954" y="191884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MapReduce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2514600"/>
            <a:ext cx="7892796" cy="270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192" y="1244549"/>
            <a:ext cx="529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1839455"/>
            <a:ext cx="7893558" cy="1099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3760" y="1918842"/>
            <a:ext cx="4525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lvl="0" indent="-17399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Individual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Counting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–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Map Function 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Central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Result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–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Reduce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Function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74291" y="2819400"/>
            <a:ext cx="6014085" cy="2590800"/>
            <a:chOff x="1574291" y="2819400"/>
            <a:chExt cx="6014085" cy="2590800"/>
          </a:xfrm>
        </p:grpSpPr>
        <p:sp>
          <p:nvSpPr>
            <p:cNvPr id="7" name="object 7"/>
            <p:cNvSpPr/>
            <p:nvPr/>
          </p:nvSpPr>
          <p:spPr>
            <a:xfrm>
              <a:off x="1574291" y="2819400"/>
              <a:ext cx="6013704" cy="2590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400800" y="3174491"/>
              <a:ext cx="812800" cy="277495"/>
            </a:xfrm>
            <a:custGeom>
              <a:avLst/>
              <a:gdLst/>
              <a:ahLst/>
              <a:cxnLst/>
              <a:rect l="l" t="t" r="r" b="b"/>
              <a:pathLst>
                <a:path w="812800" h="277495">
                  <a:moveTo>
                    <a:pt x="812292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812292" y="277367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47828"/>
            <a:ext cx="8362950" cy="947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192" y="254253"/>
            <a:ext cx="528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797039"/>
            <a:ext cx="8324850" cy="735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961" y="876757"/>
            <a:ext cx="2743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Hadoop 2.0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Daemons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BDFD2-186E-4352-B167-4C907997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722" y="1612099"/>
            <a:ext cx="6820852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5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47828"/>
            <a:ext cx="8362950" cy="947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192" y="254253"/>
            <a:ext cx="528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797039"/>
            <a:ext cx="8324850" cy="735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961" y="876757"/>
            <a:ext cx="2743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Hadoop 2.0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Daemons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64195-D7CE-4EBE-850B-9469BEEDC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7" y="1981200"/>
            <a:ext cx="7875265" cy="39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192" y="1244549"/>
            <a:ext cx="529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1787639"/>
            <a:ext cx="8324850" cy="735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39" y="1867915"/>
            <a:ext cx="512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Overall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Map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reduce 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Word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Count Process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086" y="2408111"/>
            <a:ext cx="8674608" cy="3188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192" y="1244549"/>
            <a:ext cx="529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1787639"/>
            <a:ext cx="8324850" cy="735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6927" y="1867915"/>
            <a:ext cx="303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MapReduce using</a:t>
            </a:r>
            <a:r>
              <a:rPr kumimoji="0" sz="24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YARN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695" y="2412492"/>
            <a:ext cx="8674608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47828"/>
            <a:ext cx="8362950" cy="947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192" y="254253"/>
            <a:ext cx="528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797039"/>
            <a:ext cx="8324850" cy="735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961" y="876757"/>
            <a:ext cx="2743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Hadoop 2.0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Daemons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312" y="1426463"/>
            <a:ext cx="7993380" cy="4898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943" y="0"/>
            <a:ext cx="8362950" cy="94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8992" y="101295"/>
            <a:ext cx="529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524" y="644639"/>
            <a:ext cx="8324850" cy="735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488" y="724661"/>
            <a:ext cx="5347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Hadoop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2.x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MapReduce 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Yarn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Components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695" y="1447800"/>
            <a:ext cx="8674608" cy="502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71615"/>
            <a:ext cx="8362950" cy="947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192" y="178053"/>
            <a:ext cx="528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720839"/>
            <a:ext cx="8324850" cy="735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4109" y="800557"/>
            <a:ext cx="1900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Yarn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Workflow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695" y="1600200"/>
            <a:ext cx="8674608" cy="487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672" y="300215"/>
            <a:ext cx="8362950" cy="947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Agenda</a:t>
            </a:r>
          </a:p>
        </p:txBody>
      </p:sp>
      <p:sp>
        <p:nvSpPr>
          <p:cNvPr id="4" name="object 4"/>
          <p:cNvSpPr/>
          <p:nvPr/>
        </p:nvSpPr>
        <p:spPr>
          <a:xfrm>
            <a:off x="419100" y="2720339"/>
            <a:ext cx="8379714" cy="1166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935" y="2947161"/>
            <a:ext cx="4671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40889" algn="l"/>
              </a:tabLst>
              <a:defRPr/>
            </a:pPr>
            <a:r>
              <a:rPr kumimoji="0" sz="36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HADOOP	</a:t>
            </a:r>
            <a:r>
              <a:rPr kumimoji="0" sz="36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r>
              <a:rPr kumimoji="0" sz="3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REDUCE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47828"/>
            <a:ext cx="8362950" cy="947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192" y="254253"/>
            <a:ext cx="528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Discussion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797039"/>
            <a:ext cx="8324850" cy="735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2150" y="876757"/>
            <a:ext cx="2782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Application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Workflow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495" y="1426463"/>
            <a:ext cx="8147304" cy="4974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79" y="71615"/>
            <a:ext cx="8362950" cy="947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6710" y="178053"/>
            <a:ext cx="5869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MAP </a:t>
            </a:r>
            <a:r>
              <a:rPr spc="-265" dirty="0"/>
              <a:t>REDUCE </a:t>
            </a:r>
            <a:r>
              <a:rPr spc="65" dirty="0"/>
              <a:t>( </a:t>
            </a:r>
            <a:r>
              <a:rPr spc="-225" dirty="0"/>
              <a:t>JOB</a:t>
            </a:r>
            <a:r>
              <a:rPr spc="-80" dirty="0"/>
              <a:t> </a:t>
            </a:r>
            <a:r>
              <a:rPr spc="-185" dirty="0"/>
              <a:t>SCHEDULING)</a:t>
            </a:r>
          </a:p>
        </p:txBody>
      </p:sp>
      <p:sp>
        <p:nvSpPr>
          <p:cNvPr id="4" name="object 4"/>
          <p:cNvSpPr/>
          <p:nvPr/>
        </p:nvSpPr>
        <p:spPr>
          <a:xfrm>
            <a:off x="333756" y="914400"/>
            <a:ext cx="8302752" cy="541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436" y="71615"/>
            <a:ext cx="8362950" cy="947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5035" y="178053"/>
            <a:ext cx="5869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MAP </a:t>
            </a:r>
            <a:r>
              <a:rPr spc="-265" dirty="0"/>
              <a:t>REDUCE </a:t>
            </a:r>
            <a:r>
              <a:rPr spc="65" dirty="0"/>
              <a:t>( </a:t>
            </a:r>
            <a:r>
              <a:rPr spc="-225" dirty="0"/>
              <a:t>JOB</a:t>
            </a:r>
            <a:r>
              <a:rPr spc="-80" dirty="0"/>
              <a:t> </a:t>
            </a:r>
            <a:r>
              <a:rPr spc="-185" dirty="0"/>
              <a:t>SCHEDULING)</a:t>
            </a:r>
          </a:p>
        </p:txBody>
      </p:sp>
      <p:sp>
        <p:nvSpPr>
          <p:cNvPr id="4" name="object 4"/>
          <p:cNvSpPr/>
          <p:nvPr/>
        </p:nvSpPr>
        <p:spPr>
          <a:xfrm>
            <a:off x="507491" y="1066800"/>
            <a:ext cx="8129016" cy="548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147828"/>
            <a:ext cx="8362950" cy="947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810" y="254253"/>
            <a:ext cx="5869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MAP </a:t>
            </a:r>
            <a:r>
              <a:rPr spc="-265" dirty="0"/>
              <a:t>REDUCE </a:t>
            </a:r>
            <a:r>
              <a:rPr spc="65" dirty="0"/>
              <a:t>( </a:t>
            </a:r>
            <a:r>
              <a:rPr spc="-225" dirty="0"/>
              <a:t>JOB</a:t>
            </a:r>
            <a:r>
              <a:rPr spc="-80" dirty="0"/>
              <a:t> </a:t>
            </a:r>
            <a:r>
              <a:rPr spc="-185" dirty="0"/>
              <a:t>SCHEDULING)</a:t>
            </a:r>
          </a:p>
        </p:txBody>
      </p:sp>
      <p:sp>
        <p:nvSpPr>
          <p:cNvPr id="4" name="object 4"/>
          <p:cNvSpPr/>
          <p:nvPr/>
        </p:nvSpPr>
        <p:spPr>
          <a:xfrm>
            <a:off x="406908" y="1066800"/>
            <a:ext cx="8279892" cy="541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852" y="224027"/>
            <a:ext cx="8362950" cy="947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9268" y="330453"/>
            <a:ext cx="68173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MAP </a:t>
            </a:r>
            <a:r>
              <a:rPr spc="-265" dirty="0"/>
              <a:t>REDUCE </a:t>
            </a:r>
            <a:r>
              <a:rPr spc="-245" dirty="0"/>
              <a:t>(BASICS </a:t>
            </a:r>
            <a:r>
              <a:rPr spc="-190" dirty="0"/>
              <a:t>OF</a:t>
            </a:r>
            <a:r>
              <a:rPr spc="-520" dirty="0"/>
              <a:t> </a:t>
            </a:r>
            <a:r>
              <a:rPr spc="-180" dirty="0"/>
              <a:t>ALGORITHM)</a:t>
            </a:r>
          </a:p>
        </p:txBody>
      </p:sp>
      <p:sp>
        <p:nvSpPr>
          <p:cNvPr id="4" name="object 4"/>
          <p:cNvSpPr/>
          <p:nvPr/>
        </p:nvSpPr>
        <p:spPr>
          <a:xfrm>
            <a:off x="406908" y="1143000"/>
            <a:ext cx="8229600" cy="541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71615"/>
            <a:ext cx="8362950" cy="947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0170" y="178053"/>
            <a:ext cx="68173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MAP </a:t>
            </a:r>
            <a:r>
              <a:rPr spc="-265" dirty="0"/>
              <a:t>REDUCE </a:t>
            </a:r>
            <a:r>
              <a:rPr spc="-245" dirty="0"/>
              <a:t>(BASICS </a:t>
            </a:r>
            <a:r>
              <a:rPr spc="-190" dirty="0"/>
              <a:t>OF</a:t>
            </a:r>
            <a:r>
              <a:rPr spc="-520" dirty="0"/>
              <a:t> </a:t>
            </a:r>
            <a:r>
              <a:rPr spc="-180" dirty="0"/>
              <a:t>ALGORITHM)</a:t>
            </a:r>
          </a:p>
        </p:txBody>
      </p:sp>
      <p:sp>
        <p:nvSpPr>
          <p:cNvPr id="4" name="object 4"/>
          <p:cNvSpPr/>
          <p:nvPr/>
        </p:nvSpPr>
        <p:spPr>
          <a:xfrm>
            <a:off x="406908" y="990600"/>
            <a:ext cx="8279892" cy="533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71615"/>
            <a:ext cx="8362950" cy="947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0170" y="178053"/>
            <a:ext cx="68173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MAP </a:t>
            </a:r>
            <a:r>
              <a:rPr spc="-265" dirty="0"/>
              <a:t>REDUCE </a:t>
            </a:r>
            <a:r>
              <a:rPr spc="-245" dirty="0"/>
              <a:t>(BASICS </a:t>
            </a:r>
            <a:r>
              <a:rPr spc="-190" dirty="0"/>
              <a:t>OF</a:t>
            </a:r>
            <a:r>
              <a:rPr spc="-520" dirty="0"/>
              <a:t> </a:t>
            </a:r>
            <a:r>
              <a:rPr spc="-180" dirty="0"/>
              <a:t>ALGORITHM)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838200"/>
            <a:ext cx="8229600" cy="56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130551"/>
            <a:ext cx="7772400" cy="147066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/>
          </a:p>
          <a:p>
            <a:pPr algn="ctr">
              <a:lnSpc>
                <a:spcPct val="100000"/>
              </a:lnSpc>
            </a:pPr>
            <a:r>
              <a:rPr sz="3650" b="1" spc="5" dirty="0">
                <a:latin typeface="Carlito"/>
                <a:cs typeface="Carlito"/>
              </a:rPr>
              <a:t>THANK</a:t>
            </a:r>
            <a:r>
              <a:rPr sz="3650" b="1" spc="-30" dirty="0">
                <a:latin typeface="Carlito"/>
                <a:cs typeface="Carlito"/>
              </a:rPr>
              <a:t> </a:t>
            </a:r>
            <a:r>
              <a:rPr sz="3650" b="1" spc="-35" dirty="0">
                <a:latin typeface="Carlito"/>
                <a:cs typeface="Carlito"/>
              </a:rPr>
              <a:t>YOU</a:t>
            </a:r>
            <a:endParaRPr sz="36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4390" y="6444183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27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1661" y="1244549"/>
            <a:ext cx="2356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MAP</a:t>
            </a:r>
            <a:r>
              <a:rPr spc="-90" dirty="0"/>
              <a:t> </a:t>
            </a:r>
            <a:r>
              <a:rPr spc="-265" dirty="0"/>
              <a:t>REDUCE</a:t>
            </a:r>
          </a:p>
        </p:txBody>
      </p:sp>
      <p:sp>
        <p:nvSpPr>
          <p:cNvPr id="4" name="object 4"/>
          <p:cNvSpPr/>
          <p:nvPr/>
        </p:nvSpPr>
        <p:spPr>
          <a:xfrm>
            <a:off x="1321308" y="1854707"/>
            <a:ext cx="5949695" cy="3643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1661" y="1244549"/>
            <a:ext cx="2356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MAP</a:t>
            </a:r>
            <a:r>
              <a:rPr spc="-90" dirty="0"/>
              <a:t> </a:t>
            </a:r>
            <a:r>
              <a:rPr spc="-265" dirty="0"/>
              <a:t>REDUCE</a:t>
            </a:r>
          </a:p>
        </p:txBody>
      </p:sp>
      <p:sp>
        <p:nvSpPr>
          <p:cNvPr id="4" name="object 4"/>
          <p:cNvSpPr/>
          <p:nvPr/>
        </p:nvSpPr>
        <p:spPr>
          <a:xfrm>
            <a:off x="659890" y="1854707"/>
            <a:ext cx="7798309" cy="3453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6864" y="1244549"/>
            <a:ext cx="5965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Map </a:t>
            </a:r>
            <a:r>
              <a:rPr spc="-25" dirty="0"/>
              <a:t>Reduce </a:t>
            </a:r>
            <a:r>
              <a:rPr spc="-180" dirty="0">
                <a:latin typeface="Arial"/>
                <a:cs typeface="Arial"/>
              </a:rPr>
              <a:t>– </a:t>
            </a:r>
            <a:r>
              <a:rPr spc="45" dirty="0"/>
              <a:t>Data </a:t>
            </a:r>
            <a:r>
              <a:rPr spc="-15" dirty="0"/>
              <a:t>Processing</a:t>
            </a:r>
            <a:r>
              <a:rPr spc="-165" dirty="0"/>
              <a:t> </a:t>
            </a:r>
            <a:r>
              <a:rPr spc="15" dirty="0"/>
              <a:t>Unit</a:t>
            </a:r>
          </a:p>
        </p:txBody>
      </p:sp>
      <p:sp>
        <p:nvSpPr>
          <p:cNvPr id="4" name="object 4"/>
          <p:cNvSpPr/>
          <p:nvPr/>
        </p:nvSpPr>
        <p:spPr>
          <a:xfrm>
            <a:off x="1016508" y="2057400"/>
            <a:ext cx="7028688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0789" y="1244549"/>
            <a:ext cx="4122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Map </a:t>
            </a:r>
            <a:r>
              <a:rPr spc="-25" dirty="0"/>
              <a:t>Reduce </a:t>
            </a:r>
            <a:r>
              <a:rPr spc="-180" dirty="0">
                <a:latin typeface="Arial"/>
                <a:cs typeface="Arial"/>
              </a:rPr>
              <a:t>–</a:t>
            </a:r>
            <a:r>
              <a:rPr spc="-260" dirty="0">
                <a:latin typeface="Arial"/>
                <a:cs typeface="Arial"/>
              </a:rPr>
              <a:t> </a:t>
            </a:r>
            <a:r>
              <a:rPr spc="20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507491" y="2007107"/>
            <a:ext cx="8129016" cy="3339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0372" y="1244549"/>
            <a:ext cx="6223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High </a:t>
            </a:r>
            <a:r>
              <a:rPr kumimoji="0" sz="32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Level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Advantages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1839455"/>
            <a:ext cx="7923530" cy="3469004"/>
            <a:chOff x="609600" y="1839455"/>
            <a:chExt cx="7923530" cy="3469004"/>
          </a:xfrm>
        </p:grpSpPr>
        <p:sp>
          <p:nvSpPr>
            <p:cNvPr id="5" name="object 5"/>
            <p:cNvSpPr/>
            <p:nvPr/>
          </p:nvSpPr>
          <p:spPr>
            <a:xfrm>
              <a:off x="609600" y="2476500"/>
              <a:ext cx="7923276" cy="28315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439923" y="1839455"/>
              <a:ext cx="3652266" cy="7338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82544" y="1918842"/>
            <a:ext cx="236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Parallel</a:t>
            </a:r>
            <a:r>
              <a:rPr kumimoji="0" sz="24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Processing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0372" y="1244549"/>
            <a:ext cx="6223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Reduce </a:t>
            </a:r>
            <a:r>
              <a:rPr kumimoji="0" sz="3200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High </a:t>
            </a:r>
            <a:r>
              <a:rPr kumimoji="0" sz="32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Level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Advantages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063" y="1839455"/>
            <a:ext cx="8626602" cy="733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402" y="1918842"/>
            <a:ext cx="812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Locality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–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Processing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Storage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–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Efficiency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bandwidth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695" y="2506979"/>
            <a:ext cx="8349996" cy="2967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1138427"/>
            <a:ext cx="8362950" cy="94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7820" y="1244549"/>
            <a:ext cx="4387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Traditional 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vs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MapReduce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1839455"/>
            <a:ext cx="8027034" cy="3292475"/>
            <a:chOff x="609600" y="1839455"/>
            <a:chExt cx="8027034" cy="3292475"/>
          </a:xfrm>
        </p:grpSpPr>
        <p:sp>
          <p:nvSpPr>
            <p:cNvPr id="5" name="object 5"/>
            <p:cNvSpPr/>
            <p:nvPr/>
          </p:nvSpPr>
          <p:spPr>
            <a:xfrm>
              <a:off x="609600" y="2412492"/>
              <a:ext cx="8026908" cy="2718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439923" y="1839455"/>
              <a:ext cx="3652266" cy="7338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56407" y="1918842"/>
            <a:ext cx="301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Election 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Votes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Counting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8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218</Words>
  <Application>Microsoft Office PowerPoint</Application>
  <PresentationFormat>On-screen Show (4:3)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Carlito</vt:lpstr>
      <vt:lpstr>Times New Roman</vt:lpstr>
      <vt:lpstr>2_Office Theme</vt:lpstr>
      <vt:lpstr>Office Theme</vt:lpstr>
      <vt:lpstr>PowerPoint Presentation</vt:lpstr>
      <vt:lpstr>Agenda</vt:lpstr>
      <vt:lpstr>MAP REDUCE</vt:lpstr>
      <vt:lpstr>MAP REDUCE</vt:lpstr>
      <vt:lpstr>Map Reduce – Data Processing Unit</vt:lpstr>
      <vt:lpstr>Map Reduce –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REDUCE ( JOB SCHEDULING)</vt:lpstr>
      <vt:lpstr>MAP REDUCE ( JOB SCHEDULING)</vt:lpstr>
      <vt:lpstr>MAP REDUCE ( JOB SCHEDULING)</vt:lpstr>
      <vt:lpstr>MAP REDUCE (BASICS OF ALGORITHM)</vt:lpstr>
      <vt:lpstr>MAP REDUCE (BASICS OF ALGORITHM)</vt:lpstr>
      <vt:lpstr>MAP REDUCE (BASICS OF ALGORITHM)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Raashid Hussain</dc:creator>
  <cp:lastModifiedBy>BUIC-Accounts</cp:lastModifiedBy>
  <cp:revision>8</cp:revision>
  <dcterms:created xsi:type="dcterms:W3CDTF">2023-03-26T12:33:32Z</dcterms:created>
  <dcterms:modified xsi:type="dcterms:W3CDTF">2023-04-17T05:27:42Z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2023-03-26T00:00:00Z</vt:filetime>
  </property>
</Properties>
</file>