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58" r:id="rId4"/>
    <p:sldId id="259" r:id="rId5"/>
    <p:sldId id="265" r:id="rId6"/>
    <p:sldId id="263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90884"/>
  </p:normalViewPr>
  <p:slideViewPr>
    <p:cSldViewPr snapToGrid="0" snapToObjects="1">
      <p:cViewPr>
        <p:scale>
          <a:sx n="97" d="100"/>
          <a:sy n="97" d="100"/>
        </p:scale>
        <p:origin x="51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443D-6311-8044-A258-E91384CC9396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0CD9-E882-7A43-BD19-206A861F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genus per sample &amp; software</a:t>
            </a:r>
          </a:p>
          <a:p>
            <a:r>
              <a:rPr lang="en-US" dirty="0"/>
              <a:t>Figure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0CD9-E882-7A43-BD19-206A861F59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E220-1029-4B4C-841A-CF81D23F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31B3F-AC1D-8042-A2F8-0693B99FE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741B-930F-B247-AFD8-8C4AF5CE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C233-7BD4-4F4A-9E0D-83BFD769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1681-B1FC-9A40-8236-AD85D8E0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905F-C214-2941-B17E-66684EA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FBE0B-29DD-5243-8677-0C6CAA94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F044-D4B6-8A47-9CCC-F36D4839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00AA-5FA7-D342-8C99-2E68FDF4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AC23-3758-6340-87C1-653EDF9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0B52B-7331-2E48-9C94-9B3142D1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C5008-7FFE-9F4A-8B80-D58C5593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3E76-DE30-E34D-87BC-CBAC8F9B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66E5-652A-E641-883E-5B8BC3C7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33E2-B96C-EB4D-A4F5-7EF243F5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E1F7-12A0-E447-A0DF-D129B42F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DB6F-19A5-504F-8F1A-FA960046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E5F6-74BC-654D-978F-57BFEB2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11D1-3E6C-3941-A5D9-E747E16F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A35C-12BB-C949-994E-D01CE4B0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DE89-0195-3B4F-A5C1-B79F1AA5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5598-30FF-0741-B38F-4A7F883F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45A2-32AA-F144-A500-9E08BFC9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9F55-582D-124D-95C1-DCA5397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2287-ADB2-C94A-885C-25A92BF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6591-8483-9543-AF80-FDD16777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8814-023C-C843-80D5-81CC6D943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68F8-680F-E341-9F6C-8C192BF6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06F9-5422-A443-A1F9-E601A38C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D875-64EA-064B-B9E2-44738B7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B2160-6D14-7348-AB88-4D96C9E5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B7DF-096A-6345-AC18-94A31F96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D8FF-2030-8B48-8EF4-567EE4B0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C13D-A8AD-BB4F-89F4-FFAAF69A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1A0A-97A0-6440-B4DA-A81887A4E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0CE90-0103-714C-B109-151E04362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448A4-B874-E245-9550-013333C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5EDAC-44B2-2148-A6AC-D2457255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0D14C-39CE-9246-9D11-0F4641B5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EEDF-09CF-1844-8910-9E17F687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6DEF-D28B-3E40-9784-FBFB4AF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27282-EB15-3546-BCF9-8D516C78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AC1DC-E5EA-5743-8697-7A9E9331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4301-0AEC-604F-BC1E-FE35BC5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6578-7DBB-EF45-AAFB-90F51CD3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7378-6C61-854E-8184-1CE1BA7A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27E7-87AE-7946-B601-3F36939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EFB2-11BD-DF4C-A983-F60C0B9A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5EACF-5F20-9A49-9783-D163D9CC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A183-824B-D44C-9E98-A84BB95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7A91-BE91-034C-B0C4-0779C4C2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55511-EE5A-964B-80FA-5B66D81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6EC4-BE8C-B64C-8A21-5AF876C4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8414E-42D9-5F45-B6E7-4AB3D32C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BCB8B-50AD-BC44-B29A-1E8CCE3C3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3F0E-104E-C74D-AF09-8E5B6FC1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FAD5-32C1-674E-8151-6C80BF1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87647-6111-C343-87B6-81CF343F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D6DE2-3FD3-D043-95A7-ED5084F8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CEAB-3B19-F94C-A5B7-A685918D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6D8F-207E-4A46-A2A3-9619C90F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71CD-82A6-C84D-9DDD-C9954EAA7ED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81AA-8A87-6B4C-B8F2-A66A424F9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66F9-74AE-8740-A62E-6D7477B8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6988-6507-2648-BFCD-50B662C0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49273-7D65-874D-9635-FF65DCF8A863}"/>
              </a:ext>
            </a:extLst>
          </p:cNvPr>
          <p:cNvGrpSpPr/>
          <p:nvPr/>
        </p:nvGrpSpPr>
        <p:grpSpPr>
          <a:xfrm>
            <a:off x="2847159" y="-1502286"/>
            <a:ext cx="7957463" cy="8927376"/>
            <a:chOff x="2673078" y="-1702886"/>
            <a:chExt cx="7866557" cy="90046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8BEE0B-21F2-7D4A-B5B1-7E5BB4AC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044" y="-200960"/>
              <a:ext cx="6049935" cy="36299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0C49AF-2B7D-ED4B-8C60-D1076D788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0639" y="3212196"/>
              <a:ext cx="6076340" cy="36458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4F85E-463E-604D-A1C3-6F11DB01C4FC}"/>
                </a:ext>
              </a:extLst>
            </p:cNvPr>
            <p:cNvSpPr txBox="1"/>
            <p:nvPr/>
          </p:nvSpPr>
          <p:spPr>
            <a:xfrm>
              <a:off x="4674352" y="6663876"/>
              <a:ext cx="3022730" cy="6379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4D5066-1767-2641-9271-D1F7DB0AE0E5}"/>
                </a:ext>
              </a:extLst>
            </p:cNvPr>
            <p:cNvSpPr txBox="1"/>
            <p:nvPr/>
          </p:nvSpPr>
          <p:spPr>
            <a:xfrm>
              <a:off x="8089536" y="-1702886"/>
              <a:ext cx="2450099" cy="85147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714A5C-B093-0E4D-B9A7-BEF84D6529BF}"/>
                </a:ext>
              </a:extLst>
            </p:cNvPr>
            <p:cNvSpPr txBox="1"/>
            <p:nvPr/>
          </p:nvSpPr>
          <p:spPr>
            <a:xfrm>
              <a:off x="3300402" y="3450363"/>
              <a:ext cx="125424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11A4F2-68E9-624F-A7A7-2F4360B63409}"/>
                </a:ext>
              </a:extLst>
            </p:cNvPr>
            <p:cNvSpPr txBox="1"/>
            <p:nvPr/>
          </p:nvSpPr>
          <p:spPr>
            <a:xfrm>
              <a:off x="4674352" y="3456713"/>
              <a:ext cx="9706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f)</a:t>
              </a:r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F9714A5C-B093-0E4D-B9A7-BEF84D6529BF}"/>
                </a:ext>
              </a:extLst>
            </p:cNvPr>
            <p:cNvSpPr txBox="1"/>
            <p:nvPr/>
          </p:nvSpPr>
          <p:spPr>
            <a:xfrm>
              <a:off x="5920126" y="3456713"/>
              <a:ext cx="10285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g)</a:t>
              </a: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F9714A5C-B093-0E4D-B9A7-BEF84D6529BF}"/>
                </a:ext>
              </a:extLst>
            </p:cNvPr>
            <p:cNvSpPr txBox="1"/>
            <p:nvPr/>
          </p:nvSpPr>
          <p:spPr>
            <a:xfrm>
              <a:off x="7158989" y="3456713"/>
              <a:ext cx="13870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h)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E25E4C-60B0-5343-B8D2-B40EAD4704F1}"/>
                </a:ext>
              </a:extLst>
            </p:cNvPr>
            <p:cNvSpPr txBox="1"/>
            <p:nvPr/>
          </p:nvSpPr>
          <p:spPr>
            <a:xfrm>
              <a:off x="2706164" y="16497"/>
              <a:ext cx="182556" cy="2765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Databases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FD838D-DC67-8C4D-BFDC-E9702781D16B}"/>
                </a:ext>
              </a:extLst>
            </p:cNvPr>
            <p:cNvSpPr txBox="1"/>
            <p:nvPr/>
          </p:nvSpPr>
          <p:spPr>
            <a:xfrm>
              <a:off x="2673078" y="3466164"/>
              <a:ext cx="182556" cy="2765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39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349863-7BF8-854B-B3DC-5F001835D160}"/>
              </a:ext>
            </a:extLst>
          </p:cNvPr>
          <p:cNvGrpSpPr/>
          <p:nvPr/>
        </p:nvGrpSpPr>
        <p:grpSpPr>
          <a:xfrm>
            <a:off x="3054594" y="109854"/>
            <a:ext cx="6032433" cy="6748146"/>
            <a:chOff x="3054594" y="109854"/>
            <a:chExt cx="6032433" cy="6748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B3BB8F-721D-AB41-AF81-581B9E2FAC6B}"/>
                </a:ext>
              </a:extLst>
            </p:cNvPr>
            <p:cNvGrpSpPr/>
            <p:nvPr/>
          </p:nvGrpSpPr>
          <p:grpSpPr>
            <a:xfrm>
              <a:off x="3068783" y="109854"/>
              <a:ext cx="5991688" cy="6748146"/>
              <a:chOff x="2667001" y="617371"/>
              <a:chExt cx="5309894" cy="6240629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43796D1-9F32-724A-A79C-EC04DF99B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001" y="762000"/>
                <a:ext cx="5309894" cy="6096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26458-97DB-7B48-8316-8838145DFAC4}"/>
                  </a:ext>
                </a:extLst>
              </p:cNvPr>
              <p:cNvSpPr txBox="1"/>
              <p:nvPr/>
            </p:nvSpPr>
            <p:spPr>
              <a:xfrm>
                <a:off x="3198694" y="617371"/>
                <a:ext cx="2151058" cy="113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/>
                  <a:t>Absolute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7D13-DA45-BF4C-A039-DA0A7B978440}"/>
                  </a:ext>
                </a:extLst>
              </p:cNvPr>
              <p:cNvSpPr txBox="1"/>
              <p:nvPr/>
            </p:nvSpPr>
            <p:spPr>
              <a:xfrm>
                <a:off x="5362031" y="617371"/>
                <a:ext cx="2258291" cy="113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/>
                  <a:t>Relative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325821-7A12-9242-BB36-9351D9A66938}"/>
                </a:ext>
              </a:extLst>
            </p:cNvPr>
            <p:cNvSpPr txBox="1"/>
            <p:nvPr/>
          </p:nvSpPr>
          <p:spPr>
            <a:xfrm>
              <a:off x="3054594" y="2565400"/>
              <a:ext cx="153889" cy="172720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noAutofit/>
            </a:bodyPr>
            <a:lstStyle/>
            <a:p>
              <a:pPr algn="ctr"/>
              <a:r>
                <a:rPr lang="en-US" sz="800" dirty="0"/>
                <a:t>Number of reads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2E4858-0001-0841-83BB-597B4D6B8E43}"/>
                </a:ext>
              </a:extLst>
            </p:cNvPr>
            <p:cNvSpPr txBox="1"/>
            <p:nvPr/>
          </p:nvSpPr>
          <p:spPr>
            <a:xfrm>
              <a:off x="8912180" y="109854"/>
              <a:ext cx="174847" cy="659175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none" lIns="0" rIns="0" rtlCol="0">
              <a:noAutofit/>
            </a:bodyPr>
            <a:lstStyle/>
            <a:p>
              <a:pPr algn="ctr"/>
              <a:r>
                <a:rPr lang="en-US" sz="800" dirty="0"/>
                <a:t>Proportion of reads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61B6F3-6678-A748-8E7A-2449F1C11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07"/>
          <a:stretch/>
        </p:blipFill>
        <p:spPr>
          <a:xfrm>
            <a:off x="1068761" y="0"/>
            <a:ext cx="1191895" cy="65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4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BEA1E-136B-224C-BAE9-C7F4E6B2319A}"/>
              </a:ext>
            </a:extLst>
          </p:cNvPr>
          <p:cNvGrpSpPr/>
          <p:nvPr/>
        </p:nvGrpSpPr>
        <p:grpSpPr>
          <a:xfrm>
            <a:off x="3234374" y="-405645"/>
            <a:ext cx="6293380" cy="7508952"/>
            <a:chOff x="3234374" y="-405645"/>
            <a:chExt cx="6293380" cy="75089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3E5D8F-CFF2-DD46-8C74-FA280521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6640" y="-405645"/>
              <a:ext cx="5381601" cy="37671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E234D3-E1CD-6942-BAB8-25E07C0DC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641" y="3137179"/>
              <a:ext cx="5381600" cy="376712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702676-F48D-BA4D-A0B6-55E31A40C6C4}"/>
                </a:ext>
              </a:extLst>
            </p:cNvPr>
            <p:cNvGrpSpPr/>
            <p:nvPr/>
          </p:nvGrpSpPr>
          <p:grpSpPr>
            <a:xfrm>
              <a:off x="3234374" y="-88916"/>
              <a:ext cx="6293380" cy="6225760"/>
              <a:chOff x="3081974" y="266913"/>
              <a:chExt cx="6293380" cy="62257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268C3B9-9570-784E-AF4A-DC7EDD6AE2DC}"/>
                  </a:ext>
                </a:extLst>
              </p:cNvPr>
              <p:cNvGrpSpPr/>
              <p:nvPr/>
            </p:nvGrpSpPr>
            <p:grpSpPr>
              <a:xfrm>
                <a:off x="3081974" y="266913"/>
                <a:ext cx="3656889" cy="6225760"/>
                <a:chOff x="3081974" y="266913"/>
                <a:chExt cx="3656889" cy="622576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714A5C-B093-0E4D-B9A7-BEF84D6529BF}"/>
                    </a:ext>
                  </a:extLst>
                </p:cNvPr>
                <p:cNvSpPr txBox="1"/>
                <p:nvPr/>
              </p:nvSpPr>
              <p:spPr>
                <a:xfrm>
                  <a:off x="3652778" y="3739881"/>
                  <a:ext cx="138705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d)</a:t>
                  </a:r>
                </a:p>
              </p:txBody>
            </p:sp>
            <p:sp>
              <p:nvSpPr>
                <p:cNvPr id="6" name="TextBox 4">
                  <a:extLst>
                    <a:ext uri="{FF2B5EF4-FFF2-40B4-BE49-F238E27FC236}">
                      <a16:creationId xmlns:a16="http://schemas.microsoft.com/office/drawing/2014/main" id="{F9714A5C-B093-0E4D-B9A7-BEF84D6529BF}"/>
                    </a:ext>
                  </a:extLst>
                </p:cNvPr>
                <p:cNvSpPr txBox="1"/>
                <p:nvPr/>
              </p:nvSpPr>
              <p:spPr>
                <a:xfrm>
                  <a:off x="5078986" y="3717305"/>
                  <a:ext cx="138705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e)</a:t>
                  </a:r>
                </a:p>
              </p:txBody>
            </p:sp>
            <p:sp>
              <p:nvSpPr>
                <p:cNvPr id="7" name="TextBox 4">
                  <a:extLst>
                    <a:ext uri="{FF2B5EF4-FFF2-40B4-BE49-F238E27FC236}">
                      <a16:creationId xmlns:a16="http://schemas.microsoft.com/office/drawing/2014/main" id="{F9714A5C-B093-0E4D-B9A7-BEF84D6529BF}"/>
                    </a:ext>
                  </a:extLst>
                </p:cNvPr>
                <p:cNvSpPr txBox="1"/>
                <p:nvPr/>
              </p:nvSpPr>
              <p:spPr>
                <a:xfrm>
                  <a:off x="6600158" y="3717305"/>
                  <a:ext cx="138705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f)</a:t>
                  </a:r>
                </a:p>
              </p:txBody>
            </p:sp>
            <p:sp>
              <p:nvSpPr>
                <p:cNvPr id="8" name="TextBox 10">
                  <a:extLst>
                    <a:ext uri="{FF2B5EF4-FFF2-40B4-BE49-F238E27FC236}">
                      <a16:creationId xmlns:a16="http://schemas.microsoft.com/office/drawing/2014/main" id="{AEE25E4C-60B0-5343-B8D2-B40EAD4704F1}"/>
                    </a:ext>
                  </a:extLst>
                </p:cNvPr>
                <p:cNvSpPr txBox="1"/>
                <p:nvPr/>
              </p:nvSpPr>
              <p:spPr>
                <a:xfrm>
                  <a:off x="3081974" y="266913"/>
                  <a:ext cx="184666" cy="2781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vert="vert270" wrap="square" lIns="0" r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/>
                    <a:t>Databases</a:t>
                  </a:r>
                </a:p>
              </p:txBody>
            </p:sp>
            <p:sp>
              <p:nvSpPr>
                <p:cNvPr id="9" name="TextBox 10">
                  <a:extLst>
                    <a:ext uri="{FF2B5EF4-FFF2-40B4-BE49-F238E27FC236}">
                      <a16:creationId xmlns:a16="http://schemas.microsoft.com/office/drawing/2014/main" id="{AEE25E4C-60B0-5343-B8D2-B40EAD4704F1}"/>
                    </a:ext>
                  </a:extLst>
                </p:cNvPr>
                <p:cNvSpPr txBox="1"/>
                <p:nvPr/>
              </p:nvSpPr>
              <p:spPr>
                <a:xfrm>
                  <a:off x="3081974" y="3711323"/>
                  <a:ext cx="184666" cy="2781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vert="vert270" wrap="square" lIns="0" r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/>
                    <a:t>Software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CFC428-C4A3-544F-8AA4-669D6593A476}"/>
                  </a:ext>
                </a:extLst>
              </p:cNvPr>
              <p:cNvSpPr txBox="1"/>
              <p:nvPr/>
            </p:nvSpPr>
            <p:spPr>
              <a:xfrm>
                <a:off x="8648241" y="3909943"/>
                <a:ext cx="727113" cy="2039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60C103-6734-1B42-BB50-6A2029DF6264}"/>
                </a:ext>
              </a:extLst>
            </p:cNvPr>
            <p:cNvSpPr txBox="1"/>
            <p:nvPr/>
          </p:nvSpPr>
          <p:spPr>
            <a:xfrm>
              <a:off x="5370091" y="6733975"/>
              <a:ext cx="9799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B5FDAD-CF48-8C45-B0D6-6C5B4F479F41}"/>
                </a:ext>
              </a:extLst>
            </p:cNvPr>
            <p:cNvSpPr txBox="1"/>
            <p:nvPr/>
          </p:nvSpPr>
          <p:spPr>
            <a:xfrm>
              <a:off x="8034728" y="0"/>
              <a:ext cx="613513" cy="61609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13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788C31-1D59-6244-A0E6-A5CC9AA15AD1}"/>
              </a:ext>
            </a:extLst>
          </p:cNvPr>
          <p:cNvGrpSpPr/>
          <p:nvPr/>
        </p:nvGrpSpPr>
        <p:grpSpPr>
          <a:xfrm>
            <a:off x="1817461" y="551344"/>
            <a:ext cx="9169982" cy="5283121"/>
            <a:chOff x="1817461" y="551344"/>
            <a:chExt cx="9169982" cy="52831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C8F3B0-B0C8-7E44-AE00-73E6A5DA5ACE}"/>
                </a:ext>
              </a:extLst>
            </p:cNvPr>
            <p:cNvGrpSpPr/>
            <p:nvPr/>
          </p:nvGrpSpPr>
          <p:grpSpPr>
            <a:xfrm>
              <a:off x="1817461" y="551344"/>
              <a:ext cx="9155282" cy="5283121"/>
              <a:chOff x="2237186" y="1239935"/>
              <a:chExt cx="9155282" cy="52831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9B3683-F961-9245-97BB-EC8242A0933F}"/>
                  </a:ext>
                </a:extLst>
              </p:cNvPr>
              <p:cNvGrpSpPr/>
              <p:nvPr/>
            </p:nvGrpSpPr>
            <p:grpSpPr>
              <a:xfrm>
                <a:off x="2346960" y="1672880"/>
                <a:ext cx="4562667" cy="3715439"/>
                <a:chOff x="2895600" y="228600"/>
                <a:chExt cx="7428181" cy="640080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FC315D2-C20F-6B41-A9FA-5D6BADF19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5600" y="228600"/>
                  <a:ext cx="6400800" cy="640080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E7D7F5A6-A022-3142-A94F-AAC3F7DC4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96400" y="228600"/>
                  <a:ext cx="1027381" cy="2284896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30ACB9-E869-254C-9366-A0DF28FA9CA3}"/>
                  </a:ext>
                </a:extLst>
              </p:cNvPr>
              <p:cNvGrpSpPr/>
              <p:nvPr/>
            </p:nvGrpSpPr>
            <p:grpSpPr>
              <a:xfrm>
                <a:off x="6263871" y="1672880"/>
                <a:ext cx="5128597" cy="4850176"/>
                <a:chOff x="2266268" y="0"/>
                <a:chExt cx="7708629" cy="685800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2389290-92F8-BA4D-8AB2-FA94BB2809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6268" y="0"/>
                  <a:ext cx="6858000" cy="6858000"/>
                </a:xfrm>
                <a:prstGeom prst="rect">
                  <a:avLst/>
                </a:prstGeom>
              </p:spPr>
            </p:pic>
            <p:pic>
              <p:nvPicPr>
                <p:cNvPr id="8" name="Picture 7" descr="Chart&#10;&#10;Description automatically generated">
                  <a:extLst>
                    <a:ext uri="{FF2B5EF4-FFF2-40B4-BE49-F238E27FC236}">
                      <a16:creationId xmlns:a16="http://schemas.microsoft.com/office/drawing/2014/main" id="{134FC361-D221-CE43-A6DE-C9EB0D5EC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4268" y="0"/>
                  <a:ext cx="850629" cy="1725561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627B13-7180-5241-9A33-4C724F62436E}"/>
                  </a:ext>
                </a:extLst>
              </p:cNvPr>
              <p:cNvSpPr txBox="1"/>
              <p:nvPr/>
            </p:nvSpPr>
            <p:spPr>
              <a:xfrm>
                <a:off x="2572292" y="1293051"/>
                <a:ext cx="241510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200" dirty="0"/>
                  <a:t>Databases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26DB7-5156-9642-BD5A-721992A7AA4C}"/>
                  </a:ext>
                </a:extLst>
              </p:cNvPr>
              <p:cNvSpPr txBox="1"/>
              <p:nvPr/>
            </p:nvSpPr>
            <p:spPr>
              <a:xfrm>
                <a:off x="6670479" y="1266628"/>
                <a:ext cx="391691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200" dirty="0"/>
                  <a:t>Software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E98465-7F37-4C45-BA78-E3784C022ED8}"/>
                  </a:ext>
                </a:extLst>
              </p:cNvPr>
              <p:cNvSpPr txBox="1"/>
              <p:nvPr/>
            </p:nvSpPr>
            <p:spPr>
              <a:xfrm>
                <a:off x="2237186" y="1246885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95D1C-C4D6-A24D-924F-637F389B5F9D}"/>
                  </a:ext>
                </a:extLst>
              </p:cNvPr>
              <p:cNvSpPr txBox="1"/>
              <p:nvPr/>
            </p:nvSpPr>
            <p:spPr>
              <a:xfrm>
                <a:off x="6263871" y="1239935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b)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891F8E-6E8A-7A4F-97FA-FEE127D86DB2}"/>
                </a:ext>
              </a:extLst>
            </p:cNvPr>
            <p:cNvSpPr txBox="1"/>
            <p:nvPr/>
          </p:nvSpPr>
          <p:spPr>
            <a:xfrm>
              <a:off x="10421514" y="920676"/>
              <a:ext cx="565929" cy="1820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9FCE39CE-9D1C-FD46-8386-C6D26D7A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0" y="1663700"/>
            <a:ext cx="1587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B1EA09-0314-DF44-B964-5C8101E884FF}"/>
              </a:ext>
            </a:extLst>
          </p:cNvPr>
          <p:cNvGrpSpPr>
            <a:grpSpLocks noChangeAspect="1"/>
          </p:cNvGrpSpPr>
          <p:nvPr/>
        </p:nvGrpSpPr>
        <p:grpSpPr>
          <a:xfrm>
            <a:off x="-10908413" y="-4961750"/>
            <a:ext cx="32734744" cy="18820269"/>
            <a:chOff x="911442" y="166842"/>
            <a:chExt cx="9645097" cy="55452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496B1D-1D59-0948-A5AB-E68D438DD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65"/>
            <a:stretch/>
          </p:blipFill>
          <p:spPr>
            <a:xfrm>
              <a:off x="1107812" y="302716"/>
              <a:ext cx="5871884" cy="312628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6384C9-7BAC-4742-8FD1-56F954786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784"/>
            <a:stretch/>
          </p:blipFill>
          <p:spPr>
            <a:xfrm>
              <a:off x="6979696" y="302716"/>
              <a:ext cx="3576843" cy="42472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41BF38-26FD-3B4F-A5FB-A670EC091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057"/>
            <a:stretch/>
          </p:blipFill>
          <p:spPr>
            <a:xfrm>
              <a:off x="2481500" y="3429000"/>
              <a:ext cx="4498196" cy="2283122"/>
            </a:xfrm>
            <a:prstGeom prst="rect">
              <a:avLst/>
            </a:prstGeom>
          </p:spPr>
        </p:pic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CAE98465-7F37-4C45-BA78-E3784C022ED8}"/>
                </a:ext>
              </a:extLst>
            </p:cNvPr>
            <p:cNvSpPr txBox="1"/>
            <p:nvPr/>
          </p:nvSpPr>
          <p:spPr>
            <a:xfrm>
              <a:off x="924909" y="208132"/>
              <a:ext cx="149346" cy="172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a)</a:t>
              </a: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380663EF-CFCC-8F40-B73D-DEB3B2F611A7}"/>
                </a:ext>
              </a:extLst>
            </p:cNvPr>
            <p:cNvSpPr txBox="1"/>
            <p:nvPr/>
          </p:nvSpPr>
          <p:spPr>
            <a:xfrm>
              <a:off x="911442" y="3429000"/>
              <a:ext cx="155014" cy="172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b)</a:t>
              </a: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CAE98465-7F37-4C45-BA78-E3784C022ED8}"/>
                </a:ext>
              </a:extLst>
            </p:cNvPr>
            <p:cNvSpPr txBox="1"/>
            <p:nvPr/>
          </p:nvSpPr>
          <p:spPr>
            <a:xfrm>
              <a:off x="6783320" y="166842"/>
              <a:ext cx="142261" cy="172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54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709AB8-04AC-D045-A90E-93C3B4DC66BA}"/>
              </a:ext>
            </a:extLst>
          </p:cNvPr>
          <p:cNvGrpSpPr/>
          <p:nvPr/>
        </p:nvGrpSpPr>
        <p:grpSpPr>
          <a:xfrm>
            <a:off x="1788089" y="159026"/>
            <a:ext cx="7965512" cy="6698974"/>
            <a:chOff x="1788088" y="-169277"/>
            <a:chExt cx="8308383" cy="70272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03A10F1-0F61-4645-A3AF-D71A8BD91DBD}"/>
                </a:ext>
              </a:extLst>
            </p:cNvPr>
            <p:cNvGrpSpPr/>
            <p:nvPr/>
          </p:nvGrpSpPr>
          <p:grpSpPr>
            <a:xfrm>
              <a:off x="1788088" y="0"/>
              <a:ext cx="8308383" cy="6858000"/>
              <a:chOff x="900193" y="0"/>
              <a:chExt cx="8308383" cy="6858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463468B-8269-0047-81C9-E040BCD11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93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FF84CF0-92F7-6E4F-8EAE-24C856CEB3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851"/>
              <a:stretch/>
            </p:blipFill>
            <p:spPr>
              <a:xfrm>
                <a:off x="7758193" y="0"/>
                <a:ext cx="1450383" cy="6858000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583DCA-6264-1F44-827E-798C5028A377}"/>
                </a:ext>
              </a:extLst>
            </p:cNvPr>
            <p:cNvSpPr txBox="1"/>
            <p:nvPr/>
          </p:nvSpPr>
          <p:spPr>
            <a:xfrm>
              <a:off x="2462797" y="-169277"/>
              <a:ext cx="2732055" cy="145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/>
                <a:t>Absolute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0CE03F-74F2-5642-9065-A013CEE46131}"/>
                </a:ext>
              </a:extLst>
            </p:cNvPr>
            <p:cNvSpPr txBox="1"/>
            <p:nvPr/>
          </p:nvSpPr>
          <p:spPr>
            <a:xfrm>
              <a:off x="5451162" y="-169277"/>
              <a:ext cx="2732055" cy="145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/>
                <a:t>Relative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2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9ABE0-FD38-C847-B5F5-5359A34FDBC5}"/>
              </a:ext>
            </a:extLst>
          </p:cNvPr>
          <p:cNvGrpSpPr/>
          <p:nvPr/>
        </p:nvGrpSpPr>
        <p:grpSpPr>
          <a:xfrm>
            <a:off x="1908025" y="423148"/>
            <a:ext cx="9372623" cy="5458070"/>
            <a:chOff x="1908025" y="423148"/>
            <a:chExt cx="9372623" cy="5458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F0C3F9-F87D-A541-9701-86651A24E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928" y="792480"/>
              <a:ext cx="4745736" cy="263652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5A7DAC-D645-C348-A4DF-C91B3429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0928" y="3429000"/>
              <a:ext cx="5254752" cy="24522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F7E221-0790-7246-A9E8-6C86A2D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5680" y="976782"/>
              <a:ext cx="3934968" cy="3934968"/>
            </a:xfrm>
            <a:prstGeom prst="rect">
              <a:avLst/>
            </a:prstGeom>
          </p:spPr>
        </p:pic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E6C71A1B-30B9-9246-B1B2-721978EB0A79}"/>
                </a:ext>
              </a:extLst>
            </p:cNvPr>
            <p:cNvSpPr txBox="1"/>
            <p:nvPr/>
          </p:nvSpPr>
          <p:spPr>
            <a:xfrm>
              <a:off x="1908025" y="4231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a)</a:t>
              </a: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CAE98465-7F37-4C45-BA78-E3784C022ED8}"/>
                </a:ext>
              </a:extLst>
            </p:cNvPr>
            <p:cNvSpPr txBox="1"/>
            <p:nvPr/>
          </p:nvSpPr>
          <p:spPr>
            <a:xfrm>
              <a:off x="1908025" y="3429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b)</a:t>
              </a: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CAE98465-7F37-4C45-BA78-E3784C022ED8}"/>
                </a:ext>
              </a:extLst>
            </p:cNvPr>
            <p:cNvSpPr txBox="1"/>
            <p:nvPr/>
          </p:nvSpPr>
          <p:spPr>
            <a:xfrm>
              <a:off x="7162777" y="80950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8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EA1C3E-F847-8E44-BEFE-DB109ED4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69976"/>
            <a:ext cx="4723790" cy="2624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9E61F8-73E7-C14F-9025-74970D23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301268"/>
            <a:ext cx="4723790" cy="220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86416-C07E-8942-986F-1B3107E44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990" y="569976"/>
            <a:ext cx="3444240" cy="344424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7FFDF4B-6DEE-0A4E-950D-0A972B7AB033}"/>
              </a:ext>
            </a:extLst>
          </p:cNvPr>
          <p:cNvSpPr txBox="1"/>
          <p:nvPr/>
        </p:nvSpPr>
        <p:spPr>
          <a:xfrm>
            <a:off x="1908025" y="4231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a)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CDE0872-A811-9F4B-BF9C-10FBFA109DEA}"/>
              </a:ext>
            </a:extLst>
          </p:cNvPr>
          <p:cNvSpPr txBox="1"/>
          <p:nvPr/>
        </p:nvSpPr>
        <p:spPr>
          <a:xfrm>
            <a:off x="1840992" y="32443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b)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6C71A1B-30B9-9246-B1B2-721978EB0A79}"/>
              </a:ext>
            </a:extLst>
          </p:cNvPr>
          <p:cNvSpPr txBox="1"/>
          <p:nvPr/>
        </p:nvSpPr>
        <p:spPr>
          <a:xfrm>
            <a:off x="6394997" y="4279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44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ACFFEF-81E9-344C-B246-00D73C8D836A}"/>
              </a:ext>
            </a:extLst>
          </p:cNvPr>
          <p:cNvGrpSpPr/>
          <p:nvPr/>
        </p:nvGrpSpPr>
        <p:grpSpPr>
          <a:xfrm>
            <a:off x="1737360" y="0"/>
            <a:ext cx="8019288" cy="6858000"/>
            <a:chOff x="1737360" y="0"/>
            <a:chExt cx="8019288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0C0CFE-6B9C-8044-A893-9FFC6213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360" y="0"/>
              <a:ext cx="6858000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3D0EB5-DA48-E048-BC34-72F411FDF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78"/>
            <a:stretch/>
          </p:blipFill>
          <p:spPr>
            <a:xfrm>
              <a:off x="8424672" y="0"/>
              <a:ext cx="133197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84</Words>
  <Application>Microsoft Macintosh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Ruijie Xu</dc:creator>
  <cp:lastModifiedBy>Ruijie Xu</cp:lastModifiedBy>
  <cp:revision>29</cp:revision>
  <cp:lastPrinted>2022-02-27T21:33:43Z</cp:lastPrinted>
  <dcterms:created xsi:type="dcterms:W3CDTF">2022-01-17T15:57:30Z</dcterms:created>
  <dcterms:modified xsi:type="dcterms:W3CDTF">2022-03-11T20:57:36Z</dcterms:modified>
</cp:coreProperties>
</file>