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76" r:id="rId6"/>
    <p:sldId id="261" r:id="rId7"/>
    <p:sldId id="262" r:id="rId8"/>
    <p:sldId id="277" r:id="rId9"/>
    <p:sldId id="264" r:id="rId10"/>
    <p:sldId id="265" r:id="rId11"/>
    <p:sldId id="266" r:id="rId12"/>
    <p:sldId id="278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8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21" Type="http://schemas.openxmlformats.org/officeDocument/2006/relationships/image" Target="../media/image156.png"/><Relationship Id="rId34" Type="http://schemas.openxmlformats.org/officeDocument/2006/relationships/image" Target="../media/image16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33" Type="http://schemas.openxmlformats.org/officeDocument/2006/relationships/image" Target="../media/image168.png"/><Relationship Id="rId38" Type="http://schemas.openxmlformats.org/officeDocument/2006/relationships/image" Target="../media/image173.png"/><Relationship Id="rId2" Type="http://schemas.openxmlformats.org/officeDocument/2006/relationships/image" Target="../media/image36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32" Type="http://schemas.openxmlformats.org/officeDocument/2006/relationships/image" Target="../media/image167.png"/><Relationship Id="rId37" Type="http://schemas.openxmlformats.org/officeDocument/2006/relationships/image" Target="../media/image172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36" Type="http://schemas.openxmlformats.org/officeDocument/2006/relationships/image" Target="../media/image171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31" Type="http://schemas.openxmlformats.org/officeDocument/2006/relationships/image" Target="../media/image166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Relationship Id="rId35" Type="http://schemas.openxmlformats.org/officeDocument/2006/relationships/image" Target="../media/image170.png"/><Relationship Id="rId8" Type="http://schemas.openxmlformats.org/officeDocument/2006/relationships/image" Target="../media/image143.png"/><Relationship Id="rId3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7.png"/><Relationship Id="rId3" Type="http://schemas.openxmlformats.org/officeDocument/2006/relationships/image" Target="../media/image175.png"/><Relationship Id="rId21" Type="http://schemas.openxmlformats.org/officeDocument/2006/relationships/image" Target="../media/image190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6.png"/><Relationship Id="rId2" Type="http://schemas.openxmlformats.org/officeDocument/2006/relationships/image" Target="../media/image174.png"/><Relationship Id="rId16" Type="http://schemas.openxmlformats.org/officeDocument/2006/relationships/image" Target="../media/image185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81.png"/><Relationship Id="rId5" Type="http://schemas.openxmlformats.org/officeDocument/2006/relationships/image" Target="../media/image36.png"/><Relationship Id="rId15" Type="http://schemas.openxmlformats.org/officeDocument/2006/relationships/image" Target="../media/image139.png"/><Relationship Id="rId10" Type="http://schemas.openxmlformats.org/officeDocument/2006/relationships/image" Target="../media/image180.png"/><Relationship Id="rId19" Type="http://schemas.openxmlformats.org/officeDocument/2006/relationships/image" Target="../media/image188.png"/><Relationship Id="rId4" Type="http://schemas.openxmlformats.org/officeDocument/2006/relationships/image" Target="../media/image176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91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3" Type="http://schemas.openxmlformats.org/officeDocument/2006/relationships/image" Target="../media/image195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" Type="http://schemas.openxmlformats.org/officeDocument/2006/relationships/image" Target="../media/image194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201.png"/><Relationship Id="rId5" Type="http://schemas.openxmlformats.org/officeDocument/2006/relationships/image" Target="../media/image36.png"/><Relationship Id="rId15" Type="http://schemas.openxmlformats.org/officeDocument/2006/relationships/image" Target="../media/image205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4" Type="http://schemas.openxmlformats.org/officeDocument/2006/relationships/image" Target="../media/image196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197.png"/><Relationship Id="rId18" Type="http://schemas.openxmlformats.org/officeDocument/2006/relationships/image" Target="../media/image225.png"/><Relationship Id="rId3" Type="http://schemas.openxmlformats.org/officeDocument/2006/relationships/image" Target="../media/image36.png"/><Relationship Id="rId21" Type="http://schemas.openxmlformats.org/officeDocument/2006/relationships/image" Target="../media/image228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4.png"/><Relationship Id="rId2" Type="http://schemas.openxmlformats.org/officeDocument/2006/relationships/image" Target="../media/image196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10" Type="http://schemas.openxmlformats.org/officeDocument/2006/relationships/image" Target="../media/image218.png"/><Relationship Id="rId19" Type="http://schemas.openxmlformats.org/officeDocument/2006/relationships/image" Target="../media/image226.png"/><Relationship Id="rId4" Type="http://schemas.openxmlformats.org/officeDocument/2006/relationships/image" Target="../media/image37.png"/><Relationship Id="rId9" Type="http://schemas.openxmlformats.org/officeDocument/2006/relationships/image" Target="../media/image217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231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6.png"/><Relationship Id="rId7" Type="http://schemas.openxmlformats.org/officeDocument/2006/relationships/image" Target="../media/image238.png"/><Relationship Id="rId12" Type="http://schemas.openxmlformats.org/officeDocument/2006/relationships/image" Target="../media/image243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5" Type="http://schemas.openxmlformats.org/officeDocument/2006/relationships/image" Target="../media/image37.png"/><Relationship Id="rId10" Type="http://schemas.openxmlformats.org/officeDocument/2006/relationships/image" Target="../media/image241.png"/><Relationship Id="rId4" Type="http://schemas.openxmlformats.org/officeDocument/2006/relationships/image" Target="../media/image36.png"/><Relationship Id="rId9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image" Target="../media/image258.png"/><Relationship Id="rId26" Type="http://schemas.openxmlformats.org/officeDocument/2006/relationships/image" Target="../media/image266.png"/><Relationship Id="rId39" Type="http://schemas.openxmlformats.org/officeDocument/2006/relationships/image" Target="../media/image279.png"/><Relationship Id="rId21" Type="http://schemas.openxmlformats.org/officeDocument/2006/relationships/image" Target="../media/image261.png"/><Relationship Id="rId34" Type="http://schemas.openxmlformats.org/officeDocument/2006/relationships/image" Target="../media/image274.png"/><Relationship Id="rId42" Type="http://schemas.openxmlformats.org/officeDocument/2006/relationships/image" Target="../media/image282.png"/><Relationship Id="rId47" Type="http://schemas.openxmlformats.org/officeDocument/2006/relationships/image" Target="../media/image287.png"/><Relationship Id="rId50" Type="http://schemas.openxmlformats.org/officeDocument/2006/relationships/image" Target="../media/image290.png"/><Relationship Id="rId7" Type="http://schemas.openxmlformats.org/officeDocument/2006/relationships/image" Target="../media/image247.png"/><Relationship Id="rId2" Type="http://schemas.openxmlformats.org/officeDocument/2006/relationships/image" Target="../media/image244.png"/><Relationship Id="rId16" Type="http://schemas.openxmlformats.org/officeDocument/2006/relationships/image" Target="../media/image256.png"/><Relationship Id="rId29" Type="http://schemas.openxmlformats.org/officeDocument/2006/relationships/image" Target="../media/image269.png"/><Relationship Id="rId11" Type="http://schemas.openxmlformats.org/officeDocument/2006/relationships/image" Target="../media/image251.png"/><Relationship Id="rId24" Type="http://schemas.openxmlformats.org/officeDocument/2006/relationships/image" Target="../media/image264.png"/><Relationship Id="rId32" Type="http://schemas.openxmlformats.org/officeDocument/2006/relationships/image" Target="../media/image272.png"/><Relationship Id="rId37" Type="http://schemas.openxmlformats.org/officeDocument/2006/relationships/image" Target="../media/image277.png"/><Relationship Id="rId40" Type="http://schemas.openxmlformats.org/officeDocument/2006/relationships/image" Target="../media/image280.png"/><Relationship Id="rId45" Type="http://schemas.openxmlformats.org/officeDocument/2006/relationships/image" Target="../media/image285.png"/><Relationship Id="rId5" Type="http://schemas.openxmlformats.org/officeDocument/2006/relationships/image" Target="../media/image245.png"/><Relationship Id="rId15" Type="http://schemas.openxmlformats.org/officeDocument/2006/relationships/image" Target="../media/image255.png"/><Relationship Id="rId23" Type="http://schemas.openxmlformats.org/officeDocument/2006/relationships/image" Target="../media/image263.png"/><Relationship Id="rId28" Type="http://schemas.openxmlformats.org/officeDocument/2006/relationships/image" Target="../media/image268.png"/><Relationship Id="rId36" Type="http://schemas.openxmlformats.org/officeDocument/2006/relationships/image" Target="../media/image276.png"/><Relationship Id="rId49" Type="http://schemas.openxmlformats.org/officeDocument/2006/relationships/image" Target="../media/image289.png"/><Relationship Id="rId10" Type="http://schemas.openxmlformats.org/officeDocument/2006/relationships/image" Target="../media/image250.png"/><Relationship Id="rId19" Type="http://schemas.openxmlformats.org/officeDocument/2006/relationships/image" Target="../media/image259.png"/><Relationship Id="rId31" Type="http://schemas.openxmlformats.org/officeDocument/2006/relationships/image" Target="../media/image271.png"/><Relationship Id="rId44" Type="http://schemas.openxmlformats.org/officeDocument/2006/relationships/image" Target="../media/image284.png"/><Relationship Id="rId4" Type="http://schemas.openxmlformats.org/officeDocument/2006/relationships/image" Target="../media/image37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Relationship Id="rId22" Type="http://schemas.openxmlformats.org/officeDocument/2006/relationships/image" Target="../media/image262.png"/><Relationship Id="rId27" Type="http://schemas.openxmlformats.org/officeDocument/2006/relationships/image" Target="../media/image267.png"/><Relationship Id="rId30" Type="http://schemas.openxmlformats.org/officeDocument/2006/relationships/image" Target="../media/image270.png"/><Relationship Id="rId35" Type="http://schemas.openxmlformats.org/officeDocument/2006/relationships/image" Target="../media/image275.png"/><Relationship Id="rId43" Type="http://schemas.openxmlformats.org/officeDocument/2006/relationships/image" Target="../media/image283.png"/><Relationship Id="rId48" Type="http://schemas.openxmlformats.org/officeDocument/2006/relationships/image" Target="../media/image288.png"/><Relationship Id="rId8" Type="http://schemas.openxmlformats.org/officeDocument/2006/relationships/image" Target="../media/image248.png"/><Relationship Id="rId51" Type="http://schemas.openxmlformats.org/officeDocument/2006/relationships/image" Target="../media/image291.png"/><Relationship Id="rId3" Type="http://schemas.openxmlformats.org/officeDocument/2006/relationships/image" Target="../media/image36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5" Type="http://schemas.openxmlformats.org/officeDocument/2006/relationships/image" Target="../media/image265.png"/><Relationship Id="rId33" Type="http://schemas.openxmlformats.org/officeDocument/2006/relationships/image" Target="../media/image273.png"/><Relationship Id="rId38" Type="http://schemas.openxmlformats.org/officeDocument/2006/relationships/image" Target="../media/image278.png"/><Relationship Id="rId46" Type="http://schemas.openxmlformats.org/officeDocument/2006/relationships/image" Target="../media/image286.png"/><Relationship Id="rId20" Type="http://schemas.openxmlformats.org/officeDocument/2006/relationships/image" Target="../media/image260.png"/><Relationship Id="rId41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13" Type="http://schemas.openxmlformats.org/officeDocument/2006/relationships/image" Target="../media/image303.png"/><Relationship Id="rId18" Type="http://schemas.openxmlformats.org/officeDocument/2006/relationships/image" Target="../media/image308.png"/><Relationship Id="rId26" Type="http://schemas.openxmlformats.org/officeDocument/2006/relationships/image" Target="../media/image314.png"/><Relationship Id="rId3" Type="http://schemas.openxmlformats.org/officeDocument/2006/relationships/image" Target="../media/image293.png"/><Relationship Id="rId21" Type="http://schemas.openxmlformats.org/officeDocument/2006/relationships/image" Target="../media/image309.png"/><Relationship Id="rId7" Type="http://schemas.openxmlformats.org/officeDocument/2006/relationships/image" Target="../media/image297.png"/><Relationship Id="rId12" Type="http://schemas.openxmlformats.org/officeDocument/2006/relationships/image" Target="../media/image302.png"/><Relationship Id="rId17" Type="http://schemas.openxmlformats.org/officeDocument/2006/relationships/image" Target="../media/image307.png"/><Relationship Id="rId25" Type="http://schemas.openxmlformats.org/officeDocument/2006/relationships/image" Target="../media/image313.png"/><Relationship Id="rId2" Type="http://schemas.openxmlformats.org/officeDocument/2006/relationships/image" Target="../media/image292.png"/><Relationship Id="rId16" Type="http://schemas.openxmlformats.org/officeDocument/2006/relationships/image" Target="../media/image306.png"/><Relationship Id="rId20" Type="http://schemas.openxmlformats.org/officeDocument/2006/relationships/image" Target="../media/image37.png"/><Relationship Id="rId29" Type="http://schemas.openxmlformats.org/officeDocument/2006/relationships/image" Target="../media/image3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6.png"/><Relationship Id="rId11" Type="http://schemas.openxmlformats.org/officeDocument/2006/relationships/image" Target="../media/image301.png"/><Relationship Id="rId24" Type="http://schemas.openxmlformats.org/officeDocument/2006/relationships/image" Target="../media/image312.png"/><Relationship Id="rId5" Type="http://schemas.openxmlformats.org/officeDocument/2006/relationships/image" Target="../media/image295.png"/><Relationship Id="rId15" Type="http://schemas.openxmlformats.org/officeDocument/2006/relationships/image" Target="../media/image305.png"/><Relationship Id="rId23" Type="http://schemas.openxmlformats.org/officeDocument/2006/relationships/image" Target="../media/image311.png"/><Relationship Id="rId28" Type="http://schemas.openxmlformats.org/officeDocument/2006/relationships/image" Target="../media/image316.png"/><Relationship Id="rId10" Type="http://schemas.openxmlformats.org/officeDocument/2006/relationships/image" Target="../media/image300.png"/><Relationship Id="rId19" Type="http://schemas.openxmlformats.org/officeDocument/2006/relationships/image" Target="../media/image36.png"/><Relationship Id="rId4" Type="http://schemas.openxmlformats.org/officeDocument/2006/relationships/image" Target="../media/image294.png"/><Relationship Id="rId9" Type="http://schemas.openxmlformats.org/officeDocument/2006/relationships/image" Target="../media/image299.png"/><Relationship Id="rId14" Type="http://schemas.openxmlformats.org/officeDocument/2006/relationships/image" Target="../media/image304.png"/><Relationship Id="rId22" Type="http://schemas.openxmlformats.org/officeDocument/2006/relationships/image" Target="../media/image310.png"/><Relationship Id="rId27" Type="http://schemas.openxmlformats.org/officeDocument/2006/relationships/image" Target="../media/image315.png"/><Relationship Id="rId30" Type="http://schemas.openxmlformats.org/officeDocument/2006/relationships/image" Target="../media/image2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319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36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2.png"/><Relationship Id="rId26" Type="http://schemas.openxmlformats.org/officeDocument/2006/relationships/image" Target="../media/image65.png"/><Relationship Id="rId3" Type="http://schemas.openxmlformats.org/officeDocument/2006/relationships/image" Target="../media/image68.png"/><Relationship Id="rId21" Type="http://schemas.openxmlformats.org/officeDocument/2006/relationships/image" Target="../media/image8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38.png"/><Relationship Id="rId25" Type="http://schemas.openxmlformats.org/officeDocument/2006/relationships/image" Target="../media/image87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5.png"/><Relationship Id="rId10" Type="http://schemas.openxmlformats.org/officeDocument/2006/relationships/image" Target="../media/image75.png"/><Relationship Id="rId19" Type="http://schemas.openxmlformats.org/officeDocument/2006/relationships/image" Target="../media/image36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4.png"/><Relationship Id="rId27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36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9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37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37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36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0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64.png"/><Relationship Id="rId28" Type="http://schemas.openxmlformats.org/officeDocument/2006/relationships/image" Target="../media/image13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31" Type="http://schemas.openxmlformats.org/officeDocument/2006/relationships/image" Target="../media/image135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6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58568" y="-1529990"/>
            <a:ext cx="23309524" cy="184067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5505" y="8037360"/>
            <a:ext cx="2713476" cy="6212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36076"/>
            <a:ext cx="8387940" cy="35714"/>
            <a:chOff x="1038276" y="8536076"/>
            <a:chExt cx="8387940" cy="3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8276" y="8536076"/>
              <a:ext cx="8387940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9659208"/>
            <a:ext cx="18285714" cy="636030"/>
            <a:chOff x="0" y="9659208"/>
            <a:chExt cx="18285714" cy="6360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9659208"/>
              <a:ext cx="18285714" cy="6360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43589" y="3286566"/>
            <a:ext cx="2720006" cy="2720006"/>
            <a:chOff x="13443589" y="3286566"/>
            <a:chExt cx="2720006" cy="272000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43589" y="3286566"/>
              <a:ext cx="2720006" cy="27200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54" y="558409"/>
            <a:ext cx="24765657" cy="6200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75820" y="1275498"/>
            <a:ext cx="3151146" cy="1332114"/>
            <a:chOff x="3675820" y="1275498"/>
            <a:chExt cx="3151146" cy="13321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5820" y="1275498"/>
              <a:ext cx="3151146" cy="13321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5820" y="2119221"/>
            <a:ext cx="3151146" cy="1172372"/>
            <a:chOff x="3675820" y="2119221"/>
            <a:chExt cx="3151146" cy="11723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5820" y="2119221"/>
              <a:ext cx="3151146" cy="11723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75820" y="3529688"/>
            <a:ext cx="3151146" cy="6614208"/>
            <a:chOff x="3675820" y="3529688"/>
            <a:chExt cx="3151146" cy="66142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5820" y="3529688"/>
              <a:ext cx="3151146" cy="66142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2023" y="1206471"/>
            <a:ext cx="2790590" cy="11893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46486" y="1275498"/>
            <a:ext cx="3151146" cy="1332114"/>
            <a:chOff x="7046486" y="1275498"/>
            <a:chExt cx="3151146" cy="13321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6486" y="1275498"/>
              <a:ext cx="3151146" cy="13321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46486" y="2119221"/>
            <a:ext cx="3151146" cy="1172372"/>
            <a:chOff x="7046486" y="2119221"/>
            <a:chExt cx="3151146" cy="1172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6486" y="2119221"/>
              <a:ext cx="3151146" cy="117237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78927" y="1207766"/>
            <a:ext cx="2666800" cy="11910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046486" y="3529688"/>
            <a:ext cx="3151146" cy="6614208"/>
            <a:chOff x="7046486" y="3529688"/>
            <a:chExt cx="3151146" cy="661420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6486" y="3529688"/>
              <a:ext cx="3151146" cy="66142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98112" y="1275498"/>
            <a:ext cx="3151146" cy="1332114"/>
            <a:chOff x="10398112" y="1275498"/>
            <a:chExt cx="3151146" cy="13321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98112" y="1275498"/>
              <a:ext cx="3151146" cy="13321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398112" y="2119221"/>
            <a:ext cx="3151146" cy="1172372"/>
            <a:chOff x="10398112" y="2119221"/>
            <a:chExt cx="3151146" cy="117237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98112" y="2119221"/>
              <a:ext cx="3151146" cy="117237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48040" y="1207766"/>
            <a:ext cx="3003867" cy="118676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398112" y="3529688"/>
            <a:ext cx="3151146" cy="6614208"/>
            <a:chOff x="10398112" y="3529688"/>
            <a:chExt cx="3151146" cy="661420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98112" y="3529688"/>
              <a:ext cx="3151146" cy="661420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44463" y="1275498"/>
            <a:ext cx="3151146" cy="1332114"/>
            <a:chOff x="13744463" y="1275498"/>
            <a:chExt cx="3151146" cy="13321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44463" y="1275498"/>
              <a:ext cx="3151146" cy="13321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744463" y="2119221"/>
            <a:ext cx="3151146" cy="1172372"/>
            <a:chOff x="13744463" y="2119221"/>
            <a:chExt cx="3151146" cy="117237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44463" y="2119221"/>
              <a:ext cx="3151146" cy="117237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435036" y="1226690"/>
            <a:ext cx="3752295" cy="118988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3744463" y="3529688"/>
            <a:ext cx="3151146" cy="6614208"/>
            <a:chOff x="13744463" y="3529688"/>
            <a:chExt cx="3151146" cy="661420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44463" y="3529688"/>
              <a:ext cx="3151146" cy="661420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20467" y="2456288"/>
            <a:ext cx="2261851" cy="498237"/>
            <a:chOff x="4120467" y="2456288"/>
            <a:chExt cx="2261851" cy="49823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20467" y="2456288"/>
              <a:ext cx="2261851" cy="49823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42944" y="2171707"/>
            <a:ext cx="1261483" cy="1067400"/>
            <a:chOff x="11342944" y="2171707"/>
            <a:chExt cx="1261483" cy="106740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42944" y="2171707"/>
              <a:ext cx="1261483" cy="106740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845847" y="2223088"/>
            <a:ext cx="1552423" cy="964638"/>
            <a:chOff x="7845847" y="2223088"/>
            <a:chExt cx="1552423" cy="96463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45847" y="2223088"/>
              <a:ext cx="1552423" cy="96463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846426" y="2252020"/>
            <a:ext cx="947219" cy="906773"/>
            <a:chOff x="14846426" y="2252020"/>
            <a:chExt cx="947219" cy="90677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46426" y="2252020"/>
              <a:ext cx="947219" cy="906773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37422" y="8320527"/>
            <a:ext cx="3701562" cy="683752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50891" y="398952"/>
            <a:ext cx="4421248" cy="101013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20471" y="7167258"/>
            <a:ext cx="3607486" cy="68352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8918" y="7743930"/>
            <a:ext cx="3327286" cy="68352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08242" y="8897276"/>
            <a:ext cx="3725333" cy="68352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96556" y="5437240"/>
            <a:ext cx="3832038" cy="683524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-38949" y="5984855"/>
            <a:ext cx="4068962" cy="699743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37499" y="9473948"/>
            <a:ext cx="3716248" cy="68352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04355" y="6590585"/>
            <a:ext cx="3832819" cy="683524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-43016" y="4254838"/>
            <a:ext cx="4080143" cy="700248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79107" y="4831510"/>
            <a:ext cx="3834010" cy="699743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55154" y="3707222"/>
            <a:ext cx="3557448" cy="68352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5006575" y="3715334"/>
            <a:ext cx="476190" cy="476190"/>
            <a:chOff x="5006575" y="3715334"/>
            <a:chExt cx="476190" cy="47619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06575" y="3715334"/>
              <a:ext cx="476190" cy="4761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5020020" y="5445351"/>
            <a:ext cx="476190" cy="476190"/>
            <a:chOff x="5020020" y="5445351"/>
            <a:chExt cx="476190" cy="476190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20020" y="5445351"/>
              <a:ext cx="476190" cy="4761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006575" y="4292006"/>
            <a:ext cx="476190" cy="476190"/>
            <a:chOff x="5006575" y="4292006"/>
            <a:chExt cx="476190" cy="47619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06575" y="4292006"/>
              <a:ext cx="476190" cy="47619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020020" y="4868679"/>
            <a:ext cx="476190" cy="476190"/>
            <a:chOff x="5020020" y="4868679"/>
            <a:chExt cx="476190" cy="476190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0020" y="4868679"/>
              <a:ext cx="476190" cy="4761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020020" y="6022024"/>
            <a:ext cx="476190" cy="476190"/>
            <a:chOff x="5020020" y="6022024"/>
            <a:chExt cx="476190" cy="47619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0020" y="6022024"/>
              <a:ext cx="476190" cy="47619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020020" y="6598697"/>
            <a:ext cx="476190" cy="476190"/>
            <a:chOff x="5020020" y="6598697"/>
            <a:chExt cx="476190" cy="4761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20020" y="6598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020020" y="7175369"/>
            <a:ext cx="476190" cy="476190"/>
            <a:chOff x="5020020" y="7175369"/>
            <a:chExt cx="476190" cy="476190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20020" y="7175369"/>
              <a:ext cx="476190" cy="47619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020020" y="8328715"/>
            <a:ext cx="476190" cy="476190"/>
            <a:chOff x="5020020" y="8328715"/>
            <a:chExt cx="476190" cy="476190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20020" y="8328715"/>
              <a:ext cx="476190" cy="47619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020020" y="8905387"/>
            <a:ext cx="476190" cy="476190"/>
            <a:chOff x="5020020" y="8905387"/>
            <a:chExt cx="476190" cy="476190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20020" y="8905387"/>
              <a:ext cx="476190" cy="47619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5006575" y="9482060"/>
            <a:ext cx="476190" cy="476190"/>
            <a:chOff x="5006575" y="9482060"/>
            <a:chExt cx="476190" cy="476190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06575" y="9482060"/>
              <a:ext cx="476190" cy="47619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020020" y="7752042"/>
            <a:ext cx="476190" cy="476190"/>
            <a:chOff x="5020020" y="7752042"/>
            <a:chExt cx="476190" cy="476190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20020" y="7752042"/>
              <a:ext cx="476190" cy="476190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383964" y="3715334"/>
            <a:ext cx="476190" cy="476190"/>
            <a:chOff x="8383964" y="3715334"/>
            <a:chExt cx="476190" cy="476190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83964" y="3715334"/>
              <a:ext cx="476190" cy="476190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8383964" y="4292278"/>
            <a:ext cx="476190" cy="476190"/>
            <a:chOff x="8383964" y="4292278"/>
            <a:chExt cx="476190" cy="476190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83964" y="4292278"/>
              <a:ext cx="476190" cy="47619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8383964" y="4869223"/>
            <a:ext cx="476190" cy="476190"/>
            <a:chOff x="8383964" y="4869223"/>
            <a:chExt cx="476190" cy="476190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83964" y="4869223"/>
              <a:ext cx="476190" cy="47619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8383964" y="5446168"/>
            <a:ext cx="476190" cy="476190"/>
            <a:chOff x="8383964" y="5446168"/>
            <a:chExt cx="476190" cy="476190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83964" y="5446168"/>
              <a:ext cx="476190" cy="476190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8383964" y="6023113"/>
            <a:ext cx="476190" cy="476190"/>
            <a:chOff x="8383964" y="6023113"/>
            <a:chExt cx="476190" cy="476190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83964" y="6023113"/>
              <a:ext cx="476190" cy="476190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8383964" y="6600058"/>
            <a:ext cx="476190" cy="476190"/>
            <a:chOff x="8383964" y="6600058"/>
            <a:chExt cx="476190" cy="476190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83964" y="6600058"/>
              <a:ext cx="476190" cy="476190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8383964" y="7177003"/>
            <a:ext cx="476190" cy="476190"/>
            <a:chOff x="8383964" y="7177003"/>
            <a:chExt cx="476190" cy="476190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83964" y="7177003"/>
              <a:ext cx="476190" cy="476190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8383964" y="7753948"/>
            <a:ext cx="476190" cy="476190"/>
            <a:chOff x="8383964" y="7753948"/>
            <a:chExt cx="476190" cy="476190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83964" y="7753948"/>
              <a:ext cx="476190" cy="476190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8383964" y="8330893"/>
            <a:ext cx="476190" cy="476190"/>
            <a:chOff x="8383964" y="8330893"/>
            <a:chExt cx="476190" cy="476190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83964" y="8330893"/>
              <a:ext cx="476190" cy="476190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8383964" y="8907837"/>
            <a:ext cx="476190" cy="476190"/>
            <a:chOff x="8383964" y="8907837"/>
            <a:chExt cx="476190" cy="476190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83964" y="8907837"/>
              <a:ext cx="476190" cy="47619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8383964" y="9484782"/>
            <a:ext cx="476190" cy="476190"/>
            <a:chOff x="8383964" y="9484782"/>
            <a:chExt cx="476190" cy="476190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83964" y="9484782"/>
              <a:ext cx="476190" cy="476190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1731668" y="3715334"/>
            <a:ext cx="476190" cy="476190"/>
            <a:chOff x="11731668" y="3715334"/>
            <a:chExt cx="476190" cy="476190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731668" y="3715334"/>
              <a:ext cx="476190" cy="476190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11738137" y="4292238"/>
            <a:ext cx="476190" cy="476190"/>
            <a:chOff x="11738137" y="4292238"/>
            <a:chExt cx="476190" cy="476190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738137" y="4292238"/>
              <a:ext cx="476190" cy="476190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11738137" y="4869143"/>
            <a:ext cx="476190" cy="476190"/>
            <a:chOff x="11738137" y="4869143"/>
            <a:chExt cx="476190" cy="476190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738137" y="4869143"/>
              <a:ext cx="476190" cy="476190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1738137" y="6022953"/>
            <a:ext cx="476190" cy="476190"/>
            <a:chOff x="11738137" y="6022953"/>
            <a:chExt cx="476190" cy="476190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738137" y="6022953"/>
              <a:ext cx="476190" cy="476190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1738137" y="7176763"/>
            <a:ext cx="476190" cy="476190"/>
            <a:chOff x="11738137" y="7176763"/>
            <a:chExt cx="476190" cy="476190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738137" y="7176763"/>
              <a:ext cx="476190" cy="476190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1738137" y="7753668"/>
            <a:ext cx="476190" cy="476190"/>
            <a:chOff x="11738137" y="7753668"/>
            <a:chExt cx="476190" cy="476190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738137" y="7753668"/>
              <a:ext cx="476190" cy="476190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1738137" y="8330573"/>
            <a:ext cx="476190" cy="476190"/>
            <a:chOff x="11738137" y="8330573"/>
            <a:chExt cx="476190" cy="476190"/>
          </a:xfrm>
        </p:grpSpPr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738137" y="8330573"/>
              <a:ext cx="476190" cy="476190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1738137" y="8907478"/>
            <a:ext cx="476190" cy="476190"/>
            <a:chOff x="11738137" y="8907478"/>
            <a:chExt cx="476190" cy="476190"/>
          </a:xfrm>
        </p:grpSpPr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738137" y="8907478"/>
              <a:ext cx="476190" cy="476190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11739512" y="9484382"/>
            <a:ext cx="476190" cy="476190"/>
            <a:chOff x="11739512" y="9484382"/>
            <a:chExt cx="476190" cy="476190"/>
          </a:xfrm>
        </p:grpSpPr>
        <p:pic>
          <p:nvPicPr>
            <p:cNvPr id="166" name="Object 16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739512" y="9484382"/>
              <a:ext cx="476190" cy="476190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1738137" y="6599858"/>
            <a:ext cx="476190" cy="476190"/>
            <a:chOff x="11738137" y="6599858"/>
            <a:chExt cx="476190" cy="476190"/>
          </a:xfrm>
        </p:grpSpPr>
        <p:pic>
          <p:nvPicPr>
            <p:cNvPr id="169" name="Object 16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738137" y="6599858"/>
              <a:ext cx="476190" cy="476190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1738137" y="5446048"/>
            <a:ext cx="476190" cy="476190"/>
            <a:chOff x="11738137" y="5446048"/>
            <a:chExt cx="476190" cy="476190"/>
          </a:xfrm>
        </p:grpSpPr>
        <p:pic>
          <p:nvPicPr>
            <p:cNvPr id="172" name="Object 171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738137" y="5446048"/>
              <a:ext cx="476190" cy="476190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5078749" y="3715334"/>
            <a:ext cx="482573" cy="6251238"/>
            <a:chOff x="15078749" y="3715334"/>
            <a:chExt cx="482573" cy="6251238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15085132" y="3715334"/>
              <a:ext cx="476190" cy="476190"/>
              <a:chOff x="15085132" y="3715334"/>
              <a:chExt cx="476190" cy="476190"/>
            </a:xfrm>
          </p:grpSpPr>
          <p:pic>
            <p:nvPicPr>
              <p:cNvPr id="176" name="Object 175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85132" y="3715334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15078749" y="4292838"/>
              <a:ext cx="476190" cy="476190"/>
              <a:chOff x="15078749" y="4292838"/>
              <a:chExt cx="476190" cy="476190"/>
            </a:xfrm>
          </p:grpSpPr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78749" y="4292838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15078749" y="4870343"/>
              <a:ext cx="476190" cy="476190"/>
              <a:chOff x="15078749" y="4870343"/>
              <a:chExt cx="476190" cy="476190"/>
            </a:xfrm>
          </p:grpSpPr>
          <p:pic>
            <p:nvPicPr>
              <p:cNvPr id="182" name="Object 181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78749" y="4870343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5078749" y="5447848"/>
              <a:ext cx="476190" cy="476190"/>
              <a:chOff x="15078749" y="5447848"/>
              <a:chExt cx="476190" cy="476190"/>
            </a:xfrm>
          </p:grpSpPr>
          <p:pic>
            <p:nvPicPr>
              <p:cNvPr id="185" name="Object 184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78749" y="5447848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5078749" y="6025353"/>
              <a:ext cx="476190" cy="476190"/>
              <a:chOff x="15078749" y="6025353"/>
              <a:chExt cx="476190" cy="476190"/>
            </a:xfrm>
          </p:grpSpPr>
          <p:pic>
            <p:nvPicPr>
              <p:cNvPr id="188" name="Object 187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78749" y="6025353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15078749" y="7180362"/>
              <a:ext cx="476190" cy="476190"/>
              <a:chOff x="15078749" y="7180362"/>
              <a:chExt cx="476190" cy="476190"/>
            </a:xfrm>
          </p:grpSpPr>
          <p:pic>
            <p:nvPicPr>
              <p:cNvPr id="191" name="Object 190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78749" y="7180362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15078749" y="7757867"/>
              <a:ext cx="476190" cy="476190"/>
              <a:chOff x="15078749" y="7757867"/>
              <a:chExt cx="476190" cy="476190"/>
            </a:xfrm>
          </p:grpSpPr>
          <p:pic>
            <p:nvPicPr>
              <p:cNvPr id="194" name="Object 193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78749" y="7757867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61" name="그룹 1061"/>
            <p:cNvGrpSpPr/>
            <p:nvPr/>
          </p:nvGrpSpPr>
          <p:grpSpPr>
            <a:xfrm>
              <a:off x="15078749" y="8335372"/>
              <a:ext cx="476190" cy="476190"/>
              <a:chOff x="15078749" y="8335372"/>
              <a:chExt cx="476190" cy="476190"/>
            </a:xfrm>
          </p:grpSpPr>
          <p:pic>
            <p:nvPicPr>
              <p:cNvPr id="197" name="Object 196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78749" y="8335372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15078749" y="8912876"/>
              <a:ext cx="476190" cy="476190"/>
              <a:chOff x="15078749" y="8912876"/>
              <a:chExt cx="476190" cy="476190"/>
            </a:xfrm>
          </p:grpSpPr>
          <p:pic>
            <p:nvPicPr>
              <p:cNvPr id="200" name="Object 199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78749" y="8912876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63" name="그룹 1063"/>
            <p:cNvGrpSpPr/>
            <p:nvPr/>
          </p:nvGrpSpPr>
          <p:grpSpPr>
            <a:xfrm>
              <a:off x="15085132" y="9490381"/>
              <a:ext cx="476190" cy="476190"/>
              <a:chOff x="15085132" y="9490381"/>
              <a:chExt cx="476190" cy="476190"/>
            </a:xfrm>
          </p:grpSpPr>
          <p:pic>
            <p:nvPicPr>
              <p:cNvPr id="203" name="Object 202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15085132" y="9490381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64" name="그룹 1064"/>
            <p:cNvGrpSpPr/>
            <p:nvPr/>
          </p:nvGrpSpPr>
          <p:grpSpPr>
            <a:xfrm>
              <a:off x="15078749" y="6602857"/>
              <a:ext cx="476190" cy="476190"/>
              <a:chOff x="15078749" y="6602857"/>
              <a:chExt cx="476190" cy="476190"/>
            </a:xfrm>
          </p:grpSpPr>
          <p:pic>
            <p:nvPicPr>
              <p:cNvPr id="206" name="Object 205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5078749" y="6602857"/>
                <a:ext cx="476190" cy="47619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38213" y="6330525"/>
            <a:ext cx="6171429" cy="3460325"/>
            <a:chOff x="10838213" y="6330525"/>
            <a:chExt cx="6171429" cy="3460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8213" y="6330525"/>
              <a:ext cx="6171429" cy="3460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6073" y="6330525"/>
            <a:ext cx="6171429" cy="3460325"/>
            <a:chOff x="1276073" y="6330525"/>
            <a:chExt cx="6171429" cy="34603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073" y="6330525"/>
              <a:ext cx="6171429" cy="34603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5177" y="398952"/>
            <a:ext cx="2641400" cy="1010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027047" y="5735279"/>
            <a:ext cx="963851" cy="285714"/>
            <a:chOff x="4027047" y="5735279"/>
            <a:chExt cx="963851" cy="28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027047" y="5735279"/>
              <a:ext cx="963851" cy="2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50668" y="3818797"/>
            <a:ext cx="2857143" cy="1457115"/>
            <a:chOff x="4950668" y="3818797"/>
            <a:chExt cx="2857143" cy="14571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0668" y="3818797"/>
              <a:ext cx="2857143" cy="14571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22097" y="3033126"/>
            <a:ext cx="2857143" cy="952381"/>
            <a:chOff x="3522097" y="3033126"/>
            <a:chExt cx="2857143" cy="952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2097" y="3033126"/>
              <a:ext cx="2857143" cy="952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3850" y="4217831"/>
            <a:ext cx="2309038" cy="1065005"/>
            <a:chOff x="1493850" y="4217831"/>
            <a:chExt cx="2309038" cy="10650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3850" y="4217831"/>
              <a:ext cx="2309038" cy="10650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99065" y="2333500"/>
            <a:ext cx="1008746" cy="952381"/>
            <a:chOff x="6799065" y="2333500"/>
            <a:chExt cx="1008746" cy="95238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99065" y="2333500"/>
              <a:ext cx="1008746" cy="9523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75523" y="3818797"/>
            <a:ext cx="2116953" cy="1408514"/>
            <a:chOff x="10675523" y="3818797"/>
            <a:chExt cx="2116953" cy="14085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75523" y="3818797"/>
              <a:ext cx="2116953" cy="14085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775394" y="1884764"/>
            <a:ext cx="2156657" cy="1401117"/>
            <a:chOff x="14775394" y="1884764"/>
            <a:chExt cx="2156657" cy="14011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75394" y="1884764"/>
              <a:ext cx="2156657" cy="14011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390782" y="2860974"/>
            <a:ext cx="1717557" cy="957823"/>
            <a:chOff x="12390782" y="2860974"/>
            <a:chExt cx="1717557" cy="95782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90782" y="2860974"/>
              <a:ext cx="1717557" cy="95782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457551" y="5735279"/>
            <a:ext cx="963851" cy="285714"/>
            <a:chOff x="13457551" y="5735279"/>
            <a:chExt cx="963851" cy="28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3457551" y="5735279"/>
              <a:ext cx="963851" cy="28571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2354" y="558409"/>
            <a:ext cx="24765657" cy="62001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59511" y="7494973"/>
            <a:ext cx="4704924" cy="102590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58841" y="7497719"/>
            <a:ext cx="4122305" cy="102590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736339" y="2018686"/>
            <a:ext cx="1699667" cy="1014440"/>
            <a:chOff x="1736339" y="2018686"/>
            <a:chExt cx="1699667" cy="101444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36339" y="2018686"/>
              <a:ext cx="1699667" cy="101444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414700" y="5250789"/>
            <a:ext cx="7619048" cy="64095"/>
            <a:chOff x="5414700" y="5250789"/>
            <a:chExt cx="7619048" cy="6409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5414700" y="5250789"/>
              <a:ext cx="7619048" cy="6409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655939" y="1793917"/>
            <a:ext cx="2614247" cy="731989"/>
            <a:chOff x="10655939" y="1793917"/>
            <a:chExt cx="2614247" cy="73198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55939" y="1793917"/>
              <a:ext cx="2614247" cy="73198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394053" y="3818797"/>
            <a:ext cx="1969168" cy="1379649"/>
            <a:chOff x="14394053" y="3818797"/>
            <a:chExt cx="1969168" cy="137964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394053" y="3818797"/>
              <a:ext cx="1969168" cy="1379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64679" y="888986"/>
            <a:ext cx="8639825" cy="8639825"/>
            <a:chOff x="8764679" y="888986"/>
            <a:chExt cx="8639825" cy="8639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4679" y="888986"/>
              <a:ext cx="8639825" cy="86398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522" y="4235500"/>
            <a:ext cx="4889676" cy="2209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846" y="2305974"/>
            <a:ext cx="698331" cy="417709"/>
            <a:chOff x="1066846" y="2305974"/>
            <a:chExt cx="698331" cy="4177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47468" y="2305974"/>
              <a:ext cx="417709" cy="417709"/>
              <a:chOff x="1347468" y="2305974"/>
              <a:chExt cx="417709" cy="4177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47468" y="2305974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6846" y="2305974"/>
              <a:ext cx="417709" cy="417709"/>
              <a:chOff x="1066846" y="2305974"/>
              <a:chExt cx="417709" cy="41770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66846" y="2305974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091331" y="4127761"/>
            <a:ext cx="6449291" cy="2162275"/>
            <a:chOff x="10091331" y="4127761"/>
            <a:chExt cx="6449291" cy="21622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78950" y="4302811"/>
              <a:ext cx="3328448" cy="89837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091331" y="5198811"/>
              <a:ext cx="6449291" cy="20174"/>
              <a:chOff x="10091331" y="5198811"/>
              <a:chExt cx="6449291" cy="2017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91331" y="5198811"/>
                <a:ext cx="6449291" cy="2017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91331" y="6269862"/>
              <a:ext cx="6449291" cy="20174"/>
              <a:chOff x="10091331" y="6269862"/>
              <a:chExt cx="6449291" cy="2017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91331" y="6269862"/>
                <a:ext cx="6449291" cy="2017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091331" y="4127761"/>
              <a:ext cx="6449291" cy="20174"/>
              <a:chOff x="10091331" y="4127761"/>
              <a:chExt cx="6449291" cy="2017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91331" y="4127761"/>
                <a:ext cx="6449291" cy="2017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78950" y="5373862"/>
              <a:ext cx="3077010" cy="898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1111" y="3480054"/>
            <a:ext cx="15533017" cy="5460665"/>
            <a:chOff x="1281111" y="3480054"/>
            <a:chExt cx="15533017" cy="5460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111" y="3480054"/>
              <a:ext cx="15533017" cy="5460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53431" y="3959153"/>
            <a:ext cx="10997338" cy="4211842"/>
            <a:chOff x="5453431" y="3959153"/>
            <a:chExt cx="10997338" cy="4211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3431" y="3959153"/>
              <a:ext cx="10997338" cy="421184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2796" y="398952"/>
            <a:ext cx="4298962" cy="1010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10474" y="558409"/>
            <a:ext cx="27152810" cy="6200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1065" y="1182191"/>
            <a:ext cx="3650514" cy="19187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8222" y="3959153"/>
            <a:ext cx="10997338" cy="4211842"/>
            <a:chOff x="1698222" y="3959153"/>
            <a:chExt cx="10997338" cy="42118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8222" y="3959153"/>
              <a:ext cx="10997338" cy="421184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9853" y="4167254"/>
            <a:ext cx="3289981" cy="10785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53828" y="4182005"/>
            <a:ext cx="3301305" cy="10869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032" y="4182005"/>
            <a:ext cx="3279048" cy="10869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78539" y="5780667"/>
            <a:ext cx="1114110" cy="1114110"/>
            <a:chOff x="2278539" y="5780667"/>
            <a:chExt cx="1114110" cy="11141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8539" y="5780667"/>
              <a:ext cx="1114110" cy="11141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24136" y="6049626"/>
            <a:ext cx="1114110" cy="1114110"/>
            <a:chOff x="3524136" y="6049626"/>
            <a:chExt cx="1114110" cy="11141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4136" y="6049626"/>
              <a:ext cx="1114110" cy="11141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99921" y="6478838"/>
            <a:ext cx="1059029" cy="1059029"/>
            <a:chOff x="6599921" y="6478838"/>
            <a:chExt cx="1059029" cy="10590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9921" y="6478838"/>
              <a:ext cx="1059029" cy="10590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38504" y="6483102"/>
            <a:ext cx="1892563" cy="1129569"/>
            <a:chOff x="9938504" y="6483102"/>
            <a:chExt cx="1892563" cy="11295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38504" y="6483102"/>
              <a:ext cx="1892563" cy="11295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950678" y="2980766"/>
            <a:ext cx="2078640" cy="1159186"/>
            <a:chOff x="1950678" y="2980766"/>
            <a:chExt cx="2078640" cy="11591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50678" y="2980766"/>
              <a:ext cx="2078640" cy="11591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83202" y="4994958"/>
            <a:ext cx="2018185" cy="1931309"/>
            <a:chOff x="9983202" y="4994958"/>
            <a:chExt cx="2018185" cy="193130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83202" y="4994958"/>
              <a:ext cx="2018185" cy="193130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473014" y="5418874"/>
            <a:ext cx="2433966" cy="836676"/>
            <a:chOff x="13473014" y="5418874"/>
            <a:chExt cx="2433966" cy="8366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73014" y="5418874"/>
              <a:ext cx="2433966" cy="8366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794315" y="6014707"/>
            <a:ext cx="1905650" cy="1693202"/>
            <a:chOff x="13794315" y="6014707"/>
            <a:chExt cx="1905650" cy="169320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94315" y="6014707"/>
              <a:ext cx="1905650" cy="16932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33318" y="5094536"/>
            <a:ext cx="2327146" cy="1479826"/>
            <a:chOff x="6033318" y="5094536"/>
            <a:chExt cx="2327146" cy="147982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33318" y="5094536"/>
              <a:ext cx="2327146" cy="147982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458052" y="4151052"/>
            <a:ext cx="3774905" cy="10864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2796" y="398952"/>
            <a:ext cx="4298962" cy="10101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805445" y="2849889"/>
            <a:ext cx="4506084" cy="2805831"/>
            <a:chOff x="1805445" y="2849889"/>
            <a:chExt cx="4506084" cy="28058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5445" y="2849889"/>
              <a:ext cx="4506084" cy="28058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32268" y="2671476"/>
            <a:ext cx="1499986" cy="836491"/>
            <a:chOff x="2032268" y="2671476"/>
            <a:chExt cx="1499986" cy="8364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2268" y="2671476"/>
              <a:ext cx="1499986" cy="8364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82350" y="3872021"/>
            <a:ext cx="1976137" cy="1017358"/>
            <a:chOff x="2082350" y="3872021"/>
            <a:chExt cx="1976137" cy="10173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2350" y="3872021"/>
              <a:ext cx="1976137" cy="10173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98824" y="3764833"/>
            <a:ext cx="1687840" cy="1096541"/>
            <a:chOff x="4298824" y="3764833"/>
            <a:chExt cx="1687840" cy="10965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8824" y="3764833"/>
              <a:ext cx="1687840" cy="10965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43907" y="2849889"/>
            <a:ext cx="4506084" cy="2805831"/>
            <a:chOff x="12043907" y="2849889"/>
            <a:chExt cx="4506084" cy="280583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043907" y="2849889"/>
              <a:ext cx="4506084" cy="2805831"/>
              <a:chOff x="12043907" y="2849889"/>
              <a:chExt cx="4506084" cy="280583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043907" y="2849889"/>
                <a:ext cx="4506084" cy="280583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576311" y="3375295"/>
              <a:ext cx="3441277" cy="1755018"/>
              <a:chOff x="12576311" y="3375295"/>
              <a:chExt cx="3441277" cy="175501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576311" y="3375295"/>
                <a:ext cx="3441277" cy="175501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6815961" y="7109509"/>
            <a:ext cx="4506084" cy="2805831"/>
            <a:chOff x="6815961" y="7109509"/>
            <a:chExt cx="4506084" cy="280583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815961" y="7109509"/>
              <a:ext cx="4506084" cy="2805831"/>
              <a:chOff x="6815961" y="7109509"/>
              <a:chExt cx="4506084" cy="280583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15961" y="7109509"/>
                <a:ext cx="4506084" cy="280583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416525" y="7961598"/>
              <a:ext cx="3304956" cy="1101652"/>
              <a:chOff x="7416525" y="7961598"/>
              <a:chExt cx="3304956" cy="110165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16525" y="7961598"/>
                <a:ext cx="3304956" cy="1101652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810474" y="558409"/>
            <a:ext cx="27152810" cy="62001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1065" y="1115525"/>
            <a:ext cx="2847295" cy="19314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4005" y="5003924"/>
            <a:ext cx="2243838" cy="7528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08948" y="3392492"/>
            <a:ext cx="2349971" cy="75283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421383" y="7060333"/>
            <a:ext cx="2714286" cy="333333"/>
            <a:chOff x="13421383" y="7060333"/>
            <a:chExt cx="2714286" cy="33333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200000">
              <a:off x="13421383" y="7060333"/>
              <a:ext cx="2714286" cy="3333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764740" y="8355281"/>
            <a:ext cx="2544134" cy="333333"/>
            <a:chOff x="3764740" y="8355281"/>
            <a:chExt cx="2544134" cy="33333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64740" y="8355281"/>
              <a:ext cx="2544134" cy="33333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47830" y="7320675"/>
            <a:ext cx="2367048" cy="6759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639469" y="6988584"/>
            <a:ext cx="2713645" cy="476190"/>
            <a:chOff x="2639469" y="6988584"/>
            <a:chExt cx="2713645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2639469" y="6988584"/>
              <a:ext cx="2713645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785714" y="4814333"/>
            <a:ext cx="2714286" cy="333333"/>
            <a:chOff x="7785714" y="4814333"/>
            <a:chExt cx="2714286" cy="33333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85714" y="4814333"/>
              <a:ext cx="2714286" cy="33333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785714" y="3869571"/>
            <a:ext cx="2714286" cy="333333"/>
            <a:chOff x="7785714" y="3869571"/>
            <a:chExt cx="2714286" cy="33333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85714" y="3869571"/>
              <a:ext cx="2714286" cy="33333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92811" y="8475296"/>
            <a:ext cx="2542857" cy="121429"/>
            <a:chOff x="12292811" y="8475296"/>
            <a:chExt cx="2542857" cy="12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92811" y="8475296"/>
              <a:ext cx="2542857" cy="12142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22116" y="7328294"/>
            <a:ext cx="2351295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4">
            <a:extLst>
              <a:ext uri="{FF2B5EF4-FFF2-40B4-BE49-F238E27FC236}">
                <a16:creationId xmlns:a16="http://schemas.microsoft.com/office/drawing/2014/main" id="{C8634E36-06A5-26FA-638B-54735E5BDF33}"/>
              </a:ext>
            </a:extLst>
          </p:cNvPr>
          <p:cNvGrpSpPr/>
          <p:nvPr/>
        </p:nvGrpSpPr>
        <p:grpSpPr>
          <a:xfrm>
            <a:off x="8697452" y="888986"/>
            <a:ext cx="8639825" cy="8639825"/>
            <a:chOff x="8697452" y="888986"/>
            <a:chExt cx="8639825" cy="8639825"/>
          </a:xfrm>
        </p:grpSpPr>
        <p:pic>
          <p:nvPicPr>
            <p:cNvPr id="4" name="Object 11">
              <a:extLst>
                <a:ext uri="{FF2B5EF4-FFF2-40B4-BE49-F238E27FC236}">
                  <a16:creationId xmlns:a16="http://schemas.microsoft.com/office/drawing/2014/main" id="{713EC722-BB92-4497-779B-E1E98681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7452" y="888986"/>
              <a:ext cx="8639825" cy="8639825"/>
            </a:xfrm>
            <a:prstGeom prst="rect">
              <a:avLst/>
            </a:prstGeom>
          </p:spPr>
        </p:pic>
      </p:grp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389" y="4235472"/>
            <a:ext cx="5888752" cy="22091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6846" y="2305974"/>
            <a:ext cx="698331" cy="417709"/>
            <a:chOff x="1066846" y="2305974"/>
            <a:chExt cx="698331" cy="4177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47468" y="2305974"/>
              <a:ext cx="417709" cy="417709"/>
              <a:chOff x="1347468" y="2305974"/>
              <a:chExt cx="417709" cy="41770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47468" y="2305974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66846" y="2305974"/>
              <a:ext cx="417709" cy="417709"/>
              <a:chOff x="1066846" y="2305974"/>
              <a:chExt cx="417709" cy="4177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66846" y="2305974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091331" y="3592236"/>
            <a:ext cx="6449291" cy="3233325"/>
            <a:chOff x="10091331" y="3592236"/>
            <a:chExt cx="6449291" cy="32333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68245" y="3756724"/>
              <a:ext cx="3270114" cy="92794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091331" y="4663286"/>
              <a:ext cx="6449291" cy="20174"/>
              <a:chOff x="10091331" y="4663286"/>
              <a:chExt cx="6449291" cy="2017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91331" y="4663286"/>
                <a:ext cx="6449291" cy="201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091331" y="5734337"/>
              <a:ext cx="6449291" cy="20174"/>
              <a:chOff x="10091331" y="5734337"/>
              <a:chExt cx="6449291" cy="2017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91331" y="5734337"/>
                <a:ext cx="6449291" cy="2017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91331" y="6805387"/>
              <a:ext cx="6449291" cy="20174"/>
              <a:chOff x="10091331" y="6805387"/>
              <a:chExt cx="6449291" cy="2017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91331" y="6805387"/>
                <a:ext cx="6449291" cy="2017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091331" y="3592236"/>
              <a:ext cx="6449291" cy="20174"/>
              <a:chOff x="10091331" y="3592236"/>
              <a:chExt cx="6449291" cy="2017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91331" y="3592236"/>
                <a:ext cx="6449291" cy="2017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68245" y="4827775"/>
              <a:ext cx="2479486" cy="92794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68245" y="5898825"/>
              <a:ext cx="2478152" cy="9279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4">
            <a:extLst>
              <a:ext uri="{FF2B5EF4-FFF2-40B4-BE49-F238E27FC236}">
                <a16:creationId xmlns:a16="http://schemas.microsoft.com/office/drawing/2014/main" id="{F8771C0F-0373-929C-0FDD-506287C3262F}"/>
              </a:ext>
            </a:extLst>
          </p:cNvPr>
          <p:cNvGrpSpPr/>
          <p:nvPr/>
        </p:nvGrpSpPr>
        <p:grpSpPr>
          <a:xfrm>
            <a:off x="12433046" y="1090834"/>
            <a:ext cx="2107059" cy="2107059"/>
            <a:chOff x="12433046" y="1090834"/>
            <a:chExt cx="2107059" cy="2107059"/>
          </a:xfrm>
        </p:grpSpPr>
        <p:pic>
          <p:nvPicPr>
            <p:cNvPr id="4" name="Object 12">
              <a:extLst>
                <a:ext uri="{FF2B5EF4-FFF2-40B4-BE49-F238E27FC236}">
                  <a16:creationId xmlns:a16="http://schemas.microsoft.com/office/drawing/2014/main" id="{E59937D3-7A6B-0C2D-F7E0-A9FC78311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3046" y="1090834"/>
              <a:ext cx="2107059" cy="2107059"/>
            </a:xfrm>
            <a:prstGeom prst="rect">
              <a:avLst/>
            </a:prstGeom>
          </p:spPr>
        </p:pic>
      </p:grp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0891" y="398952"/>
            <a:ext cx="2885181" cy="10101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82941" y="558409"/>
            <a:ext cx="26495295" cy="6200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5059" y="1904807"/>
            <a:ext cx="11239291" cy="6733333"/>
            <a:chOff x="1035059" y="1904807"/>
            <a:chExt cx="11239291" cy="67333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5059" y="1904807"/>
              <a:ext cx="3185477" cy="6729277"/>
              <a:chOff x="1035059" y="1904807"/>
              <a:chExt cx="3185477" cy="672927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5059" y="1904807"/>
                <a:ext cx="3185477" cy="672927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062578" y="1907574"/>
              <a:ext cx="3185477" cy="6723743"/>
              <a:chOff x="5062578" y="1907574"/>
              <a:chExt cx="3185477" cy="672374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62578" y="1907574"/>
                <a:ext cx="3185477" cy="672374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083874" y="1907574"/>
              <a:ext cx="3185477" cy="6723743"/>
              <a:chOff x="9083874" y="1907574"/>
              <a:chExt cx="3185477" cy="672374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83874" y="1907574"/>
                <a:ext cx="3185477" cy="6723743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04000" y="1681790"/>
            <a:ext cx="2298562" cy="45082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91810" y="6619798"/>
            <a:ext cx="2126000" cy="2595476"/>
          </a:xfrm>
          <a:prstGeom prst="rect">
            <a:avLst/>
          </a:prstGeom>
        </p:spPr>
      </p:pic>
      <p:grpSp>
        <p:nvGrpSpPr>
          <p:cNvPr id="6" name="그룹 1005">
            <a:extLst>
              <a:ext uri="{FF2B5EF4-FFF2-40B4-BE49-F238E27FC236}">
                <a16:creationId xmlns:a16="http://schemas.microsoft.com/office/drawing/2014/main" id="{F1E092C2-7DDC-FBD1-BD52-21AED610ADA9}"/>
              </a:ext>
            </a:extLst>
          </p:cNvPr>
          <p:cNvGrpSpPr/>
          <p:nvPr/>
        </p:nvGrpSpPr>
        <p:grpSpPr>
          <a:xfrm>
            <a:off x="12490281" y="6035578"/>
            <a:ext cx="2107059" cy="2107059"/>
            <a:chOff x="12433046" y="6907977"/>
            <a:chExt cx="2107059" cy="2107059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AFA6C4A8-1AC0-8519-39A6-D921807C4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33046" y="6907977"/>
              <a:ext cx="2107059" cy="21070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7368" y="398952"/>
            <a:ext cx="2990733" cy="10101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27451" y="558409"/>
            <a:ext cx="5329667" cy="6200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5345" y="1612398"/>
            <a:ext cx="2023257" cy="10127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970799" y="-874911"/>
            <a:ext cx="32089374" cy="133447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11239" y="3306995"/>
            <a:ext cx="1026174" cy="504841"/>
            <a:chOff x="3211239" y="3306995"/>
            <a:chExt cx="1026174" cy="5048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1239" y="3306995"/>
              <a:ext cx="1026174" cy="5048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7319" y="3343240"/>
            <a:ext cx="1160267" cy="4915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93275" y="4801287"/>
            <a:ext cx="1067334" cy="504841"/>
            <a:chOff x="6393275" y="4801287"/>
            <a:chExt cx="1067334" cy="5048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93275" y="4801287"/>
              <a:ext cx="1067334" cy="5048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56372" y="5023491"/>
            <a:ext cx="2136903" cy="60433"/>
            <a:chOff x="4256372" y="5023491"/>
            <a:chExt cx="2136903" cy="604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56372" y="5023491"/>
              <a:ext cx="2136903" cy="6043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69425" y="4837533"/>
            <a:ext cx="1189038" cy="4915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237412" y="5546054"/>
            <a:ext cx="1108360" cy="504841"/>
            <a:chOff x="4237412" y="5546054"/>
            <a:chExt cx="1108360" cy="50484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7412" y="5546054"/>
              <a:ext cx="1108360" cy="50484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35298" y="5454839"/>
            <a:ext cx="967419" cy="749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16047" y="7045092"/>
            <a:ext cx="2105077" cy="504841"/>
            <a:chOff x="9616047" y="7045092"/>
            <a:chExt cx="2105077" cy="50484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16047" y="7045092"/>
              <a:ext cx="2105077" cy="50484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93439" y="7100386"/>
            <a:ext cx="1006514" cy="4735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743553" y="5546054"/>
            <a:ext cx="1072035" cy="504841"/>
            <a:chOff x="11743553" y="5546054"/>
            <a:chExt cx="1072035" cy="50484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43553" y="5546054"/>
              <a:ext cx="1072035" cy="50484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04424" y="5601348"/>
            <a:ext cx="1006514" cy="4735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481302" y="5768258"/>
            <a:ext cx="1074218" cy="60433"/>
            <a:chOff x="7481302" y="5768258"/>
            <a:chExt cx="1074218" cy="604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1302" y="5768258"/>
              <a:ext cx="1074218" cy="604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211239" y="4058272"/>
            <a:ext cx="2134534" cy="504841"/>
            <a:chOff x="3211239" y="4058272"/>
            <a:chExt cx="2134534" cy="5048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11239" y="4058272"/>
              <a:ext cx="2134534" cy="50484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45212" y="4113566"/>
            <a:ext cx="1714867" cy="4735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345772" y="4308915"/>
            <a:ext cx="8545240" cy="60433"/>
            <a:chOff x="5345772" y="4308915"/>
            <a:chExt cx="8545240" cy="6043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45772" y="4308915"/>
              <a:ext cx="8545240" cy="604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317980" y="6298181"/>
            <a:ext cx="1085055" cy="504841"/>
            <a:chOff x="5317980" y="6298181"/>
            <a:chExt cx="1085055" cy="50484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17980" y="6298181"/>
              <a:ext cx="1085055" cy="50484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90033" y="6226419"/>
            <a:ext cx="1016038" cy="71137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03917" y="6520385"/>
            <a:ext cx="1056692" cy="60433"/>
            <a:chOff x="6403917" y="6520385"/>
            <a:chExt cx="1056692" cy="6043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03917" y="6520385"/>
              <a:ext cx="1056692" cy="604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886410" y="4078416"/>
            <a:ext cx="1072035" cy="504841"/>
            <a:chOff x="13886410" y="4078416"/>
            <a:chExt cx="1072035" cy="50484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86410" y="4078416"/>
              <a:ext cx="1072035" cy="504841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877470" y="4114662"/>
            <a:ext cx="1020410" cy="49153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211239" y="4805729"/>
            <a:ext cx="1034231" cy="504841"/>
            <a:chOff x="3211239" y="4805729"/>
            <a:chExt cx="1034231" cy="50484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11239" y="4805729"/>
              <a:ext cx="1034231" cy="50484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105377" y="4841975"/>
            <a:ext cx="1169790" cy="49153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345772" y="5546054"/>
            <a:ext cx="2121947" cy="504841"/>
            <a:chOff x="5345772" y="5546054"/>
            <a:chExt cx="2121947" cy="50484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45772" y="5546054"/>
              <a:ext cx="2121947" cy="50484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662572" y="5601348"/>
            <a:ext cx="2910286" cy="47354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557430" y="5546054"/>
            <a:ext cx="1081497" cy="504841"/>
            <a:chOff x="8557430" y="5546054"/>
            <a:chExt cx="1081497" cy="50484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557430" y="5546054"/>
              <a:ext cx="1081497" cy="50484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482072" y="5601348"/>
            <a:ext cx="1248000" cy="47354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545448" y="6298181"/>
            <a:ext cx="1053739" cy="504841"/>
            <a:chOff x="8545448" y="6298181"/>
            <a:chExt cx="1053739" cy="50484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45448" y="6298181"/>
              <a:ext cx="1053739" cy="504841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497073" y="6226419"/>
            <a:ext cx="1195276" cy="71137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9642714" y="5768258"/>
            <a:ext cx="1025871" cy="60433"/>
            <a:chOff x="9642714" y="5768258"/>
            <a:chExt cx="1025871" cy="6043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642714" y="5768258"/>
              <a:ext cx="1025871" cy="6043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546906" y="7786843"/>
            <a:ext cx="2146088" cy="504841"/>
            <a:chOff x="8546906" y="7786843"/>
            <a:chExt cx="2146088" cy="504841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46906" y="7786843"/>
              <a:ext cx="2146088" cy="504841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37673" y="7842136"/>
            <a:ext cx="1006514" cy="473543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825098" y="8532940"/>
            <a:ext cx="2131827" cy="504841"/>
            <a:chOff x="12825098" y="8532940"/>
            <a:chExt cx="2131827" cy="504841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825098" y="8532940"/>
              <a:ext cx="2131827" cy="504841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656833" y="8581404"/>
            <a:ext cx="554124" cy="491533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677718" y="8540997"/>
            <a:ext cx="2131827" cy="504841"/>
            <a:chOff x="10677718" y="8540997"/>
            <a:chExt cx="2131827" cy="50484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677718" y="8540997"/>
              <a:ext cx="2131827" cy="504841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1166305" y="8577243"/>
            <a:ext cx="1118514" cy="49153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5353518" y="7053150"/>
            <a:ext cx="2105077" cy="504841"/>
            <a:chOff x="5353518" y="7053150"/>
            <a:chExt cx="2105077" cy="504841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3518" y="7053150"/>
              <a:ext cx="2105077" cy="504841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5041490" y="7108444"/>
            <a:ext cx="2426410" cy="47354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1756376" y="6294152"/>
            <a:ext cx="2145558" cy="504841"/>
            <a:chOff x="11756376" y="6294152"/>
            <a:chExt cx="2145558" cy="504841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756376" y="6294152"/>
              <a:ext cx="2145558" cy="5048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689737" y="6520385"/>
            <a:ext cx="1074218" cy="60433"/>
            <a:chOff x="10689737" y="6520385"/>
            <a:chExt cx="1074218" cy="60433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89737" y="6520385"/>
              <a:ext cx="1074218" cy="60433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2272163" y="6349445"/>
            <a:ext cx="1169514" cy="473543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9616047" y="6298181"/>
            <a:ext cx="1051215" cy="504841"/>
            <a:chOff x="9616047" y="6298181"/>
            <a:chExt cx="1051215" cy="504841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616047" y="6298181"/>
              <a:ext cx="1051215" cy="5048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0700014" y="8009047"/>
            <a:ext cx="1047619" cy="60433"/>
            <a:chOff x="10700014" y="8009047"/>
            <a:chExt cx="1047619" cy="60433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700014" y="8009047"/>
              <a:ext cx="1047619" cy="6043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1735409" y="7786843"/>
            <a:ext cx="1083495" cy="504841"/>
            <a:chOff x="11735409" y="7786843"/>
            <a:chExt cx="1083495" cy="504841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735409" y="7786843"/>
              <a:ext cx="1083495" cy="504841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3301532" y="6645292"/>
            <a:ext cx="4356303" cy="504841"/>
            <a:chOff x="13301532" y="6645292"/>
            <a:chExt cx="4356303" cy="504841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5400000">
              <a:off x="13301532" y="6645292"/>
              <a:ext cx="4356303" cy="504841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459155" y="7289908"/>
            <a:ext cx="2138399" cy="60433"/>
            <a:chOff x="7459155" y="7289908"/>
            <a:chExt cx="2138399" cy="60433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155" y="7289908"/>
              <a:ext cx="2138399" cy="60433"/>
            </a:xfrm>
            <a:prstGeom prst="rect">
              <a:avLst/>
            </a:prstGeom>
          </p:spPr>
        </p:pic>
      </p:grpSp>
      <p:pic>
        <p:nvPicPr>
          <p:cNvPr id="115" name="Object 11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9334290" y="6339553"/>
            <a:ext cx="1432095" cy="484076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1690337" y="7717109"/>
            <a:ext cx="1180876" cy="711371"/>
          </a:xfrm>
          <a:prstGeom prst="rect">
            <a:avLst/>
          </a:prstGeom>
        </p:spPr>
      </p:pic>
      <p:pic>
        <p:nvPicPr>
          <p:cNvPr id="117" name="Object 11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5181024" y="5952257"/>
            <a:ext cx="620390" cy="1844914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7481302" y="6298181"/>
            <a:ext cx="1053739" cy="504841"/>
            <a:chOff x="7481302" y="6298181"/>
            <a:chExt cx="1053739" cy="504841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81302" y="6298181"/>
              <a:ext cx="1053739" cy="504841"/>
            </a:xfrm>
            <a:prstGeom prst="rect">
              <a:avLst/>
            </a:prstGeom>
          </p:spPr>
        </p:pic>
      </p:grpSp>
      <p:pic>
        <p:nvPicPr>
          <p:cNvPr id="121" name="Object 120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7370989" y="6234051"/>
            <a:ext cx="1259181" cy="71137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10668585" y="5545047"/>
            <a:ext cx="1081497" cy="504841"/>
            <a:chOff x="10668585" y="5545047"/>
            <a:chExt cx="1081497" cy="504841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68585" y="5545047"/>
              <a:ext cx="1081497" cy="504841"/>
            </a:xfrm>
            <a:prstGeom prst="rect">
              <a:avLst/>
            </a:prstGeom>
          </p:spPr>
        </p:pic>
      </p:grpSp>
      <p:pic>
        <p:nvPicPr>
          <p:cNvPr id="125" name="Object 12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0370008" y="5586582"/>
            <a:ext cx="1461962" cy="4835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CC720B83-3323-CA5E-E0D3-276112001C92}"/>
              </a:ext>
            </a:extLst>
          </p:cNvPr>
          <p:cNvGrpSpPr/>
          <p:nvPr/>
        </p:nvGrpSpPr>
        <p:grpSpPr>
          <a:xfrm>
            <a:off x="4486871" y="8474337"/>
            <a:ext cx="9436365" cy="1428571"/>
            <a:chOff x="4486871" y="8474337"/>
            <a:chExt cx="9436365" cy="1428571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31CACA33-652A-3A1B-A2B3-E61DCAE2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871" y="8474337"/>
              <a:ext cx="9436365" cy="142857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710394" y="2183147"/>
            <a:ext cx="3180596" cy="5919420"/>
            <a:chOff x="710394" y="2183147"/>
            <a:chExt cx="3180596" cy="59194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394" y="2183147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3592" y="6333411"/>
            <a:ext cx="2594200" cy="14286"/>
            <a:chOff x="1003592" y="6333411"/>
            <a:chExt cx="259420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592" y="6333411"/>
              <a:ext cx="2594200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1197" y="6616889"/>
            <a:ext cx="1845181" cy="114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64244" y="2528036"/>
            <a:ext cx="4642333" cy="760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2880" y="5816925"/>
            <a:ext cx="3411676" cy="584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52559" y="2183147"/>
            <a:ext cx="3180596" cy="5919420"/>
            <a:chOff x="7552559" y="2183147"/>
            <a:chExt cx="3180596" cy="59194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2559" y="2183147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45757" y="6333411"/>
            <a:ext cx="2594200" cy="14286"/>
            <a:chOff x="7845757" y="6333411"/>
            <a:chExt cx="2594200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5757" y="6333411"/>
              <a:ext cx="2594200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73838" y="6590765"/>
            <a:ext cx="1445476" cy="8810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7921" y="2528041"/>
            <a:ext cx="4642333" cy="760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25045" y="5816930"/>
            <a:ext cx="3411676" cy="5849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73642" y="2183147"/>
            <a:ext cx="3180596" cy="5919420"/>
            <a:chOff x="10973642" y="2183147"/>
            <a:chExt cx="3180596" cy="59194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73642" y="2183147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66840" y="6333411"/>
            <a:ext cx="2594200" cy="14286"/>
            <a:chOff x="11266840" y="6333411"/>
            <a:chExt cx="2594200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6840" y="6333411"/>
              <a:ext cx="2594200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04444" y="6616889"/>
            <a:ext cx="2135686" cy="144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16499" y="2528041"/>
            <a:ext cx="4725619" cy="7605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18851" y="5816930"/>
            <a:ext cx="3465762" cy="5849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31476" y="2183147"/>
            <a:ext cx="3180596" cy="5919420"/>
            <a:chOff x="4131476" y="2183147"/>
            <a:chExt cx="3180596" cy="59194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1476" y="2183147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24674" y="6333411"/>
            <a:ext cx="2594200" cy="14286"/>
            <a:chOff x="4424674" y="6333411"/>
            <a:chExt cx="2594200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4674" y="6333411"/>
              <a:ext cx="2594200" cy="142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62279" y="6616889"/>
            <a:ext cx="1419257" cy="144952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56838" y="2528041"/>
            <a:ext cx="4642333" cy="7605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80982" y="5816930"/>
            <a:ext cx="3432505" cy="5849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394724" y="2183147"/>
            <a:ext cx="3180596" cy="5919420"/>
            <a:chOff x="14394724" y="2183147"/>
            <a:chExt cx="3180596" cy="591942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94724" y="2183147"/>
              <a:ext cx="3180596" cy="59194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687922" y="6333411"/>
            <a:ext cx="2594200" cy="14286"/>
            <a:chOff x="14687922" y="6333411"/>
            <a:chExt cx="2594200" cy="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87922" y="6333411"/>
              <a:ext cx="2594200" cy="1428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625527" y="6616889"/>
            <a:ext cx="2135686" cy="144952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37581" y="2528041"/>
            <a:ext cx="4725619" cy="76052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30410" y="5816930"/>
            <a:ext cx="3475286" cy="58495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42510" y="398952"/>
            <a:ext cx="1929086" cy="101013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5471611" y="8474337"/>
            <a:ext cx="7527837" cy="1428571"/>
            <a:chOff x="5471611" y="8474337"/>
            <a:chExt cx="7527837" cy="142857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471611" y="8474337"/>
              <a:ext cx="1428571" cy="1428571"/>
              <a:chOff x="5471611" y="8474337"/>
              <a:chExt cx="1428571" cy="1428571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471611" y="8474337"/>
                <a:ext cx="1428571" cy="142857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504700" y="8474337"/>
              <a:ext cx="1428571" cy="1428571"/>
              <a:chOff x="7504700" y="8474337"/>
              <a:chExt cx="1428571" cy="142857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504700" y="8474337"/>
                <a:ext cx="1428571" cy="142857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9537788" y="8474337"/>
              <a:ext cx="1428571" cy="1428571"/>
              <a:chOff x="9537788" y="8474337"/>
              <a:chExt cx="1428571" cy="1428571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537788" y="8474337"/>
                <a:ext cx="1428571" cy="142857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570877" y="8474337"/>
              <a:ext cx="1428571" cy="1428571"/>
              <a:chOff x="11570877" y="8474337"/>
              <a:chExt cx="1428571" cy="142857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570877" y="8474337"/>
                <a:ext cx="1428571" cy="142857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1593062" y="3512110"/>
            <a:ext cx="1941755" cy="1941755"/>
            <a:chOff x="11593062" y="3512110"/>
            <a:chExt cx="1941755" cy="194175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93062" y="3512110"/>
              <a:ext cx="1941755" cy="194175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171980" y="3512110"/>
            <a:ext cx="1941755" cy="1941755"/>
            <a:chOff x="8171980" y="3512110"/>
            <a:chExt cx="1941755" cy="194175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71980" y="3512110"/>
              <a:ext cx="1941755" cy="194175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425671" y="3512110"/>
            <a:ext cx="2592207" cy="1941755"/>
            <a:chOff x="4425671" y="3512110"/>
            <a:chExt cx="2592207" cy="194175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25671" y="3512110"/>
              <a:ext cx="2592207" cy="19417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014145" y="3512110"/>
            <a:ext cx="1941755" cy="1941755"/>
            <a:chOff x="15014145" y="3512110"/>
            <a:chExt cx="1941755" cy="194175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014145" y="3512110"/>
              <a:ext cx="1941755" cy="194175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329263" y="3504267"/>
            <a:ext cx="1942857" cy="1942857"/>
            <a:chOff x="1329263" y="3504267"/>
            <a:chExt cx="1942857" cy="194285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29263" y="3504267"/>
              <a:ext cx="1942857" cy="1942857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-482941" y="558409"/>
            <a:ext cx="26495295" cy="6200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4483" y="3183936"/>
            <a:ext cx="3917842" cy="3917842"/>
            <a:chOff x="1894483" y="3183936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894483" y="3183936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68610" y="3183936"/>
            <a:ext cx="3917842" cy="3917842"/>
            <a:chOff x="-668610" y="3183936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668610" y="3183936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3765" y="3168387"/>
            <a:ext cx="3917842" cy="3917842"/>
            <a:chOff x="9583765" y="3168387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583765" y="3168387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46858" y="3168387"/>
            <a:ext cx="3917842" cy="3917842"/>
            <a:chOff x="12146858" y="3168387"/>
            <a:chExt cx="3917842" cy="39178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146858" y="3168387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9659208"/>
            <a:ext cx="18285714" cy="636030"/>
            <a:chOff x="0" y="9659208"/>
            <a:chExt cx="18285714" cy="6360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659208"/>
              <a:ext cx="18285714" cy="6360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57577" y="3183936"/>
            <a:ext cx="3917842" cy="3917842"/>
            <a:chOff x="4457577" y="3183936"/>
            <a:chExt cx="3917842" cy="39178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457577" y="3183936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20671" y="3168387"/>
            <a:ext cx="3917842" cy="3917842"/>
            <a:chOff x="7020671" y="3168387"/>
            <a:chExt cx="3917842" cy="391784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020671" y="3168387"/>
              <a:ext cx="3917842" cy="3917842"/>
              <a:chOff x="7020671" y="3168387"/>
              <a:chExt cx="3917842" cy="391784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7020671" y="3168387"/>
                <a:ext cx="3917842" cy="391784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611814" y="3758879"/>
              <a:ext cx="2720006" cy="2720006"/>
              <a:chOff x="7611814" y="3758879"/>
              <a:chExt cx="2720006" cy="272000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11814" y="3758879"/>
                <a:ext cx="2720006" cy="272000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4709952" y="3043995"/>
            <a:ext cx="3917842" cy="3917842"/>
            <a:chOff x="14709952" y="3043995"/>
            <a:chExt cx="3917842" cy="391784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4709952" y="3043995"/>
              <a:ext cx="3917842" cy="39178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03013" y="0"/>
            <a:ext cx="12182702" cy="10285714"/>
            <a:chOff x="6103013" y="0"/>
            <a:chExt cx="1218270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013" y="0"/>
              <a:ext cx="1218270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610" y="3619025"/>
            <a:ext cx="4548941" cy="3047664"/>
            <a:chOff x="668610" y="3619025"/>
            <a:chExt cx="4548941" cy="30476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610" y="3619025"/>
              <a:ext cx="4548941" cy="30476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679" y="4388506"/>
            <a:ext cx="4532181" cy="17055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20960" y="3501654"/>
            <a:ext cx="3246108" cy="34780"/>
            <a:chOff x="8320960" y="3501654"/>
            <a:chExt cx="3246108" cy="347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0960" y="3501654"/>
              <a:ext cx="3246108" cy="347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70452" y="2303955"/>
            <a:ext cx="1193933" cy="8438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79742" y="2805090"/>
            <a:ext cx="3241562" cy="9696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62630" y="3728961"/>
            <a:ext cx="3005457" cy="2128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31702" y="3501651"/>
            <a:ext cx="3246108" cy="34780"/>
            <a:chOff x="12231702" y="3501651"/>
            <a:chExt cx="3246108" cy="347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1702" y="3501651"/>
              <a:ext cx="3246108" cy="3478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33462" y="2303955"/>
            <a:ext cx="1147619" cy="8438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27936" y="2843918"/>
            <a:ext cx="3071619" cy="9586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73372" y="3736475"/>
            <a:ext cx="3531333" cy="1159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60253" y="6960585"/>
            <a:ext cx="3246108" cy="34780"/>
            <a:chOff x="10060253" y="6960585"/>
            <a:chExt cx="3246108" cy="347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0253" y="6960585"/>
              <a:ext cx="3246108" cy="3478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61088" y="5757596"/>
            <a:ext cx="1148143" cy="851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85073" y="6261209"/>
            <a:ext cx="3060933" cy="9740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01923" y="7251368"/>
            <a:ext cx="2443771" cy="11732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970995" y="6960581"/>
            <a:ext cx="3246108" cy="34780"/>
            <a:chOff x="13970995" y="6960581"/>
            <a:chExt cx="3246108" cy="3478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70995" y="6960581"/>
              <a:ext cx="3246108" cy="3478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74241" y="5757596"/>
            <a:ext cx="1153981" cy="8565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71057" y="6300038"/>
            <a:ext cx="3652857" cy="9626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12665" y="7187537"/>
            <a:ext cx="2379505" cy="16374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452" y="888986"/>
            <a:ext cx="8639825" cy="8639825"/>
            <a:chOff x="8697452" y="888986"/>
            <a:chExt cx="8639825" cy="8639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7452" y="888986"/>
              <a:ext cx="8639825" cy="86398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78950" y="3165719"/>
            <a:ext cx="3748733" cy="8983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522" y="4235500"/>
            <a:ext cx="3853648" cy="2209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846" y="2305974"/>
            <a:ext cx="698331" cy="417709"/>
            <a:chOff x="1066846" y="2305974"/>
            <a:chExt cx="698331" cy="4177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47468" y="2305974"/>
              <a:ext cx="417709" cy="417709"/>
              <a:chOff x="1347468" y="2305974"/>
              <a:chExt cx="417709" cy="4177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7468" y="2305974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6846" y="2305974"/>
              <a:ext cx="417709" cy="417709"/>
              <a:chOff x="1066846" y="2305974"/>
              <a:chExt cx="417709" cy="41770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66846" y="2305974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091331" y="4061720"/>
            <a:ext cx="6449291" cy="20174"/>
            <a:chOff x="10091331" y="4061720"/>
            <a:chExt cx="6449291" cy="201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331" y="406172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91331" y="5132770"/>
            <a:ext cx="6449291" cy="20174"/>
            <a:chOff x="10091331" y="5132770"/>
            <a:chExt cx="6449291" cy="201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331" y="513277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91331" y="6203821"/>
            <a:ext cx="6449291" cy="20174"/>
            <a:chOff x="10091331" y="6203821"/>
            <a:chExt cx="6449291" cy="201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331" y="6203821"/>
              <a:ext cx="6449291" cy="201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91331" y="7274871"/>
            <a:ext cx="6449291" cy="20174"/>
            <a:chOff x="10091331" y="7274871"/>
            <a:chExt cx="6449291" cy="201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331" y="7274871"/>
              <a:ext cx="6449291" cy="201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91331" y="2990669"/>
            <a:ext cx="6449291" cy="20174"/>
            <a:chOff x="10091331" y="2990669"/>
            <a:chExt cx="6449291" cy="201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331" y="2990669"/>
              <a:ext cx="6449291" cy="201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8950" y="4236770"/>
            <a:ext cx="2752057" cy="8983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78950" y="5307820"/>
            <a:ext cx="4189486" cy="8983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78950" y="6378871"/>
            <a:ext cx="2471438" cy="8983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91069" y="558409"/>
            <a:ext cx="8125029" cy="6200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8732" y="3260101"/>
            <a:ext cx="4706662" cy="4698458"/>
            <a:chOff x="868732" y="3260101"/>
            <a:chExt cx="4706662" cy="4698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07838" y="873300"/>
              <a:ext cx="9413325" cy="939691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732" y="3260101"/>
              <a:ext cx="4706662" cy="4698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31777" y="5004716"/>
            <a:ext cx="2173324" cy="140469"/>
            <a:chOff x="6231777" y="5004716"/>
            <a:chExt cx="2173324" cy="1404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1777" y="5004716"/>
              <a:ext cx="2173324" cy="1404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31777" y="3260101"/>
            <a:ext cx="2173324" cy="1044320"/>
            <a:chOff x="6231777" y="3260101"/>
            <a:chExt cx="2173324" cy="10443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1777" y="3260101"/>
              <a:ext cx="2173324" cy="1044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31777" y="7083577"/>
            <a:ext cx="2173324" cy="874981"/>
            <a:chOff x="6231777" y="7083577"/>
            <a:chExt cx="2173324" cy="8749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1777" y="7083577"/>
              <a:ext cx="2173324" cy="87498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81813" y="2841053"/>
            <a:ext cx="8876257" cy="101904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69622" y="4687999"/>
            <a:ext cx="8748276" cy="10190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79908" y="7539511"/>
            <a:ext cx="7135657" cy="1019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0129" y="398952"/>
            <a:ext cx="3381181" cy="10101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239396" y="6202812"/>
            <a:ext cx="2173324" cy="140469"/>
            <a:chOff x="6239396" y="6202812"/>
            <a:chExt cx="2173324" cy="1404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9396" y="6202812"/>
              <a:ext cx="2173324" cy="14046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99718" y="5933714"/>
            <a:ext cx="7706848" cy="1904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0415" y="434075"/>
            <a:ext cx="3668619" cy="1523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435210" y="2906720"/>
            <a:ext cx="13415294" cy="6592585"/>
            <a:chOff x="2435210" y="2906720"/>
            <a:chExt cx="13415294" cy="659258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26257" y="3916634"/>
              <a:ext cx="5152128" cy="4894521"/>
              <a:chOff x="6726257" y="3916634"/>
              <a:chExt cx="5152128" cy="48945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26257" y="3916634"/>
                <a:ext cx="5152128" cy="48945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533083" y="3228484"/>
              <a:ext cx="1550913" cy="1550913"/>
              <a:chOff x="8533083" y="3228484"/>
              <a:chExt cx="1550913" cy="155091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33083" y="3228484"/>
                <a:ext cx="1550913" cy="155091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841689" y="5056271"/>
              <a:ext cx="1550913" cy="1550913"/>
              <a:chOff x="10841689" y="5056271"/>
              <a:chExt cx="1550913" cy="155091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41689" y="5056271"/>
                <a:ext cx="1550913" cy="155091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212040" y="5056271"/>
              <a:ext cx="1550913" cy="1550913"/>
              <a:chOff x="6212040" y="5056271"/>
              <a:chExt cx="1550913" cy="155091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12040" y="5056271"/>
                <a:ext cx="1550913" cy="155091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087083" y="7948392"/>
              <a:ext cx="1550913" cy="1550913"/>
              <a:chOff x="7087083" y="7948392"/>
              <a:chExt cx="1550913" cy="155091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087083" y="7948392"/>
                <a:ext cx="1550913" cy="155091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020330" y="7948392"/>
              <a:ext cx="1550913" cy="1550913"/>
              <a:chOff x="10020330" y="7948392"/>
              <a:chExt cx="1550913" cy="155091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20330" y="7948392"/>
                <a:ext cx="1550913" cy="155091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825059" y="3520460"/>
              <a:ext cx="966961" cy="966961"/>
              <a:chOff x="8825059" y="3520460"/>
              <a:chExt cx="966961" cy="96696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825059" y="3520460"/>
                <a:ext cx="966961" cy="96696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133665" y="5348247"/>
              <a:ext cx="966961" cy="966961"/>
              <a:chOff x="11133665" y="5348247"/>
              <a:chExt cx="966961" cy="96696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133665" y="5348247"/>
                <a:ext cx="966961" cy="96696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312306" y="8240368"/>
              <a:ext cx="966961" cy="966961"/>
              <a:chOff x="10312306" y="8240368"/>
              <a:chExt cx="966961" cy="96696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312306" y="8240368"/>
                <a:ext cx="966961" cy="966961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379059" y="8240368"/>
              <a:ext cx="966961" cy="966961"/>
              <a:chOff x="7379059" y="8240368"/>
              <a:chExt cx="966961" cy="9669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379059" y="8240368"/>
                <a:ext cx="966961" cy="96696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504016" y="5348247"/>
              <a:ext cx="966961" cy="966961"/>
              <a:chOff x="6504016" y="5348247"/>
              <a:chExt cx="966961" cy="96696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04016" y="5348247"/>
                <a:ext cx="966961" cy="96696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941615" y="5203482"/>
              <a:ext cx="2733849" cy="2733849"/>
              <a:chOff x="7941615" y="5203482"/>
              <a:chExt cx="2733849" cy="273384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941615" y="5203482"/>
                <a:ext cx="2733849" cy="273384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2100626" y="2906720"/>
              <a:ext cx="1550913" cy="1550913"/>
              <a:chOff x="12100626" y="2906720"/>
              <a:chExt cx="1550913" cy="1550913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100626" y="2906720"/>
                <a:ext cx="1550913" cy="1550913"/>
                <a:chOff x="12100626" y="2906720"/>
                <a:chExt cx="1550913" cy="1550913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100626" y="2906720"/>
                  <a:ext cx="1550913" cy="1550913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2392593" y="3198687"/>
                <a:ext cx="966979" cy="966979"/>
                <a:chOff x="12392593" y="3198687"/>
                <a:chExt cx="966979" cy="966979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2392593" y="3198687"/>
                  <a:ext cx="966979" cy="9669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4156729" y="6925690"/>
              <a:ext cx="1550913" cy="1550913"/>
              <a:chOff x="4156729" y="6925690"/>
              <a:chExt cx="1550913" cy="1550913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4156729" y="6925690"/>
                <a:ext cx="1550913" cy="1550913"/>
                <a:chOff x="4156729" y="6925690"/>
                <a:chExt cx="1550913" cy="1550913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156729" y="6925690"/>
                  <a:ext cx="1550913" cy="1550913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4448697" y="7217657"/>
                <a:ext cx="966979" cy="966979"/>
                <a:chOff x="4448697" y="7217657"/>
                <a:chExt cx="966979" cy="966979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448697" y="7217657"/>
                  <a:ext cx="966979" cy="9669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2435210" y="5056271"/>
              <a:ext cx="1550913" cy="1550913"/>
              <a:chOff x="2435210" y="5056271"/>
              <a:chExt cx="1550913" cy="1550913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2435210" y="5056271"/>
                <a:ext cx="1550913" cy="1550913"/>
                <a:chOff x="2435210" y="5056271"/>
                <a:chExt cx="1550913" cy="1550913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435210" y="5056271"/>
                  <a:ext cx="1550913" cy="1550913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2727177" y="5348238"/>
                <a:ext cx="966979" cy="966979"/>
                <a:chOff x="2727177" y="5348238"/>
                <a:chExt cx="966979" cy="966979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727177" y="5348238"/>
                  <a:ext cx="966979" cy="9669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14299591" y="4487421"/>
              <a:ext cx="1550913" cy="1550913"/>
              <a:chOff x="14299591" y="4487421"/>
              <a:chExt cx="1550913" cy="1550913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14299591" y="4487421"/>
                <a:ext cx="1550913" cy="1550913"/>
                <a:chOff x="14299591" y="4487421"/>
                <a:chExt cx="1550913" cy="1550913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299591" y="4487421"/>
                  <a:ext cx="1550913" cy="1550913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14591558" y="4779388"/>
                <a:ext cx="966979" cy="966979"/>
                <a:chOff x="14591558" y="4779388"/>
                <a:chExt cx="966979" cy="966979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4591558" y="4779388"/>
                  <a:ext cx="966979" cy="9669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5175344" y="3141177"/>
              <a:ext cx="1550913" cy="1550913"/>
              <a:chOff x="5175344" y="3141177"/>
              <a:chExt cx="1550913" cy="1550913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5175344" y="3141177"/>
                <a:ext cx="1550913" cy="1550913"/>
                <a:chOff x="5175344" y="3141177"/>
                <a:chExt cx="1550913" cy="1550913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175344" y="3141177"/>
                  <a:ext cx="1550913" cy="1550913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5467311" y="3433145"/>
                <a:ext cx="966979" cy="966979"/>
                <a:chOff x="5467311" y="3433145"/>
                <a:chExt cx="966979" cy="966979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5467311" y="3433145"/>
                  <a:ext cx="966979" cy="9669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13208648" y="6925690"/>
              <a:ext cx="1550913" cy="1550913"/>
              <a:chOff x="13208648" y="6925690"/>
              <a:chExt cx="1550913" cy="1550913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13208648" y="6925690"/>
                <a:ext cx="1550913" cy="1550913"/>
                <a:chOff x="13208648" y="6925690"/>
                <a:chExt cx="1550913" cy="1550913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208648" y="6925690"/>
                  <a:ext cx="1550913" cy="1550913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13500615" y="7217657"/>
                <a:ext cx="966979" cy="966979"/>
                <a:chOff x="13500615" y="7217657"/>
                <a:chExt cx="966979" cy="966979"/>
              </a:xfrm>
            </p:grpSpPr>
            <p:pic>
              <p:nvPicPr>
                <p:cNvPr id="93" name="Object 9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500615" y="7217657"/>
                  <a:ext cx="966979" cy="96697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95536" y="558409"/>
            <a:ext cx="8110181" cy="620019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3141035" y="1602545"/>
            <a:ext cx="12003644" cy="799608"/>
            <a:chOff x="3141035" y="1602545"/>
            <a:chExt cx="12003644" cy="799608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3141035" y="1602545"/>
              <a:ext cx="12003644" cy="799608"/>
              <a:chOff x="3141035" y="1602545"/>
              <a:chExt cx="12003644" cy="799608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141035" y="1602545"/>
                <a:ext cx="12003644" cy="799608"/>
              </a:xfrm>
              <a:prstGeom prst="rect">
                <a:avLst/>
              </a:prstGeom>
            </p:spPr>
          </p:pic>
        </p:grpSp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23566" y="1515239"/>
              <a:ext cx="10340072" cy="1330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95485" y="3488979"/>
            <a:ext cx="15094744" cy="3419477"/>
            <a:chOff x="1595485" y="3488979"/>
            <a:chExt cx="15094744" cy="34194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5485" y="3488979"/>
              <a:ext cx="15094744" cy="34194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0396" y="4744898"/>
            <a:ext cx="2675248" cy="10185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0679" y="5636688"/>
            <a:ext cx="2979914" cy="7719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6898" y="4744902"/>
            <a:ext cx="2617933" cy="10185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30545" y="4744899"/>
            <a:ext cx="2618838" cy="10185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20421" y="4744899"/>
            <a:ext cx="2626352" cy="10185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50987" y="5636688"/>
            <a:ext cx="3207600" cy="7719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22782" y="5636687"/>
            <a:ext cx="2886914" cy="7719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64983" y="5636688"/>
            <a:ext cx="2261238" cy="771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94316" y="3866904"/>
            <a:ext cx="782549" cy="866667"/>
            <a:chOff x="2994316" y="3866904"/>
            <a:chExt cx="782549" cy="8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4316" y="3866904"/>
              <a:ext cx="782549" cy="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30833" y="4041575"/>
            <a:ext cx="1158401" cy="663424"/>
            <a:chOff x="6630833" y="4041575"/>
            <a:chExt cx="1158401" cy="6634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30833" y="4041575"/>
              <a:ext cx="1158401" cy="6634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06205" y="3946400"/>
            <a:ext cx="866667" cy="698286"/>
            <a:chOff x="14506205" y="3946400"/>
            <a:chExt cx="866667" cy="698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06205" y="3946400"/>
              <a:ext cx="866667" cy="698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00109" y="3944746"/>
            <a:ext cx="904762" cy="904762"/>
            <a:chOff x="10700109" y="3944746"/>
            <a:chExt cx="904762" cy="9047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00109" y="3944746"/>
              <a:ext cx="904762" cy="90476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8179" y="2368145"/>
            <a:ext cx="14024838" cy="6809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2493" y="1182191"/>
            <a:ext cx="5812286" cy="191874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91069" y="558409"/>
            <a:ext cx="8125029" cy="620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50891" y="398952"/>
            <a:ext cx="3716133" cy="10101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6120540" y="1495303"/>
            <a:ext cx="843760" cy="841207"/>
            <a:chOff x="6120540" y="1495303"/>
            <a:chExt cx="843760" cy="84120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20540" y="1495303"/>
              <a:ext cx="843760" cy="84120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65593" y="7218935"/>
            <a:ext cx="3984933" cy="6952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415690" y="7216338"/>
            <a:ext cx="3582667" cy="6952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67006" y="7214606"/>
            <a:ext cx="3591724" cy="6952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827379" y="7218935"/>
            <a:ext cx="3875276" cy="6952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141035" y="8426923"/>
            <a:ext cx="12003644" cy="799608"/>
            <a:chOff x="3141035" y="8426923"/>
            <a:chExt cx="12003644" cy="7996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141035" y="8426923"/>
              <a:ext cx="12003644" cy="799608"/>
              <a:chOff x="3141035" y="8426923"/>
              <a:chExt cx="12003644" cy="79960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141035" y="8426923"/>
                <a:ext cx="12003644" cy="799608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99232" y="8328170"/>
              <a:ext cx="11675672" cy="1348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0415" y="434075"/>
            <a:ext cx="2190476" cy="1523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43360" y="558409"/>
            <a:ext cx="27826800" cy="6200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31616" y="1470858"/>
            <a:ext cx="10985316" cy="1212708"/>
            <a:chOff x="3631616" y="1470858"/>
            <a:chExt cx="10985316" cy="121270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631616" y="1470858"/>
              <a:ext cx="10985316" cy="1212708"/>
              <a:chOff x="3631616" y="1470858"/>
              <a:chExt cx="10985316" cy="121270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841254" y="884293"/>
                <a:ext cx="21970633" cy="2425416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31616" y="1470858"/>
                <a:ext cx="10985316" cy="1212708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9659" y="1980481"/>
              <a:ext cx="9848581" cy="67592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3690761" y="2076062"/>
              <a:ext cx="280337" cy="346298"/>
              <a:chOff x="13690761" y="2076062"/>
              <a:chExt cx="280337" cy="34629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690761" y="2076062"/>
                <a:ext cx="280337" cy="34629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112346" y="1993334"/>
              <a:ext cx="532840" cy="532840"/>
              <a:chOff x="4112346" y="1993334"/>
              <a:chExt cx="532840" cy="53284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12346" y="1993334"/>
                <a:ext cx="532840" cy="532840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3299" y="1905135"/>
              <a:ext cx="1162952" cy="78961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796205" y="2207446"/>
              <a:ext cx="260398" cy="84922"/>
              <a:chOff x="5796205" y="2207446"/>
              <a:chExt cx="260398" cy="8492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5796205" y="2207446"/>
                <a:ext cx="260398" cy="8492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3640907" y="3235385"/>
            <a:ext cx="10985316" cy="1212708"/>
            <a:chOff x="3640907" y="3235385"/>
            <a:chExt cx="10985316" cy="121270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640907" y="3235385"/>
              <a:ext cx="10985316" cy="1212708"/>
              <a:chOff x="3640907" y="3235385"/>
              <a:chExt cx="10985316" cy="121270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831962" y="2648820"/>
                <a:ext cx="21970633" cy="2425416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40907" y="3235385"/>
                <a:ext cx="10985316" cy="121270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84751" y="3745008"/>
              <a:ext cx="9404695" cy="67592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3700053" y="3840588"/>
              <a:ext cx="280337" cy="346298"/>
              <a:chOff x="13700053" y="3840588"/>
              <a:chExt cx="280337" cy="34629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700053" y="3840588"/>
                <a:ext cx="280337" cy="34629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121637" y="3757860"/>
              <a:ext cx="532840" cy="532840"/>
              <a:chOff x="4121637" y="3757860"/>
              <a:chExt cx="532840" cy="53284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21637" y="3757860"/>
                <a:ext cx="532840" cy="532840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2591" y="3745795"/>
              <a:ext cx="1162952" cy="702590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5805497" y="3971973"/>
              <a:ext cx="260398" cy="84922"/>
              <a:chOff x="5805497" y="3971973"/>
              <a:chExt cx="260398" cy="84922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5805497" y="3971973"/>
                <a:ext cx="260398" cy="8492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3622324" y="4999911"/>
            <a:ext cx="10985316" cy="1212708"/>
            <a:chOff x="3622324" y="4999911"/>
            <a:chExt cx="10985316" cy="121270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622324" y="4999911"/>
              <a:ext cx="10985316" cy="1212708"/>
              <a:chOff x="3622324" y="4999911"/>
              <a:chExt cx="10985316" cy="121270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850545" y="4413346"/>
                <a:ext cx="21970633" cy="2425416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22324" y="4999911"/>
                <a:ext cx="10985316" cy="1212708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2568" y="5357150"/>
              <a:ext cx="8220267" cy="980686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3681470" y="5605114"/>
              <a:ext cx="280337" cy="346298"/>
              <a:chOff x="13681470" y="5605114"/>
              <a:chExt cx="280337" cy="346298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681470" y="5605114"/>
                <a:ext cx="280337" cy="34629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4103054" y="5522387"/>
              <a:ext cx="532840" cy="532840"/>
              <a:chOff x="4103054" y="5522387"/>
              <a:chExt cx="532840" cy="53284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03054" y="5522387"/>
                <a:ext cx="532840" cy="532840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34008" y="5434188"/>
              <a:ext cx="1162952" cy="789619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5786914" y="5736499"/>
              <a:ext cx="260398" cy="84922"/>
              <a:chOff x="5786914" y="5736499"/>
              <a:chExt cx="260398" cy="8492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5786914" y="5736499"/>
                <a:ext cx="260398" cy="84922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3650199" y="6764437"/>
            <a:ext cx="10985316" cy="1212708"/>
            <a:chOff x="3650199" y="6764437"/>
            <a:chExt cx="10985316" cy="1212708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3650199" y="6764437"/>
              <a:ext cx="10985316" cy="1212708"/>
              <a:chOff x="3650199" y="6764437"/>
              <a:chExt cx="10985316" cy="1212708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822671" y="6177872"/>
                <a:ext cx="21970633" cy="2425416"/>
              </a:xfrm>
              <a:prstGeom prst="rect">
                <a:avLst/>
              </a:prstGeom>
            </p:spPr>
          </p:pic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50199" y="6764437"/>
                <a:ext cx="10985316" cy="1212708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50214" y="7116838"/>
              <a:ext cx="9641714" cy="99520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3709344" y="7369641"/>
              <a:ext cx="280337" cy="346298"/>
              <a:chOff x="13709344" y="7369641"/>
              <a:chExt cx="280337" cy="34629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709344" y="7369641"/>
                <a:ext cx="280337" cy="34629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130929" y="7286913"/>
              <a:ext cx="532840" cy="532840"/>
              <a:chOff x="4130929" y="7286913"/>
              <a:chExt cx="532840" cy="5328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30929" y="7286913"/>
                <a:ext cx="532840" cy="532840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62168" y="7198714"/>
              <a:ext cx="1161810" cy="789619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5814788" y="7501025"/>
              <a:ext cx="260398" cy="84922"/>
              <a:chOff x="5814788" y="7501025"/>
              <a:chExt cx="260398" cy="84922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5814788" y="7501025"/>
                <a:ext cx="260398" cy="84922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3613033" y="8528964"/>
            <a:ext cx="10985316" cy="1212708"/>
            <a:chOff x="3613033" y="8528964"/>
            <a:chExt cx="10985316" cy="1212708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3613033" y="8528964"/>
              <a:ext cx="10985316" cy="1212708"/>
              <a:chOff x="3613033" y="8528964"/>
              <a:chExt cx="10985316" cy="1212708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859837" y="7942399"/>
                <a:ext cx="21970633" cy="2425416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13033" y="8528964"/>
                <a:ext cx="10985316" cy="1212708"/>
              </a:xfrm>
              <a:prstGeom prst="rect">
                <a:avLst/>
              </a:prstGeom>
            </p:spPr>
          </p:pic>
        </p:grpSp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57411" y="8886202"/>
              <a:ext cx="9100057" cy="980686"/>
            </a:xfrm>
            <a:prstGeom prst="rect">
              <a:avLst/>
            </a:prstGeom>
          </p:spPr>
        </p:pic>
        <p:grpSp>
          <p:nvGrpSpPr>
            <p:cNvPr id="1026" name="그룹 1026"/>
            <p:cNvGrpSpPr/>
            <p:nvPr/>
          </p:nvGrpSpPr>
          <p:grpSpPr>
            <a:xfrm>
              <a:off x="13672178" y="9134167"/>
              <a:ext cx="280337" cy="346298"/>
              <a:chOff x="13672178" y="9134167"/>
              <a:chExt cx="280337" cy="34629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672178" y="9134167"/>
                <a:ext cx="280337" cy="34629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4093763" y="9051439"/>
              <a:ext cx="532840" cy="532840"/>
              <a:chOff x="4093763" y="9051439"/>
              <a:chExt cx="532840" cy="532840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093763" y="9051439"/>
                <a:ext cx="532840" cy="532840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25002" y="8963241"/>
              <a:ext cx="1161810" cy="789619"/>
            </a:xfrm>
            <a:prstGeom prst="rect">
              <a:avLst/>
            </a:prstGeom>
          </p:spPr>
        </p:pic>
        <p:grpSp>
          <p:nvGrpSpPr>
            <p:cNvPr id="1028" name="그룹 1028"/>
            <p:cNvGrpSpPr/>
            <p:nvPr/>
          </p:nvGrpSpPr>
          <p:grpSpPr>
            <a:xfrm>
              <a:off x="5777622" y="9265552"/>
              <a:ext cx="260398" cy="84922"/>
              <a:chOff x="5777622" y="9265552"/>
              <a:chExt cx="260398" cy="84922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5777622" y="9265552"/>
                <a:ext cx="260398" cy="84922"/>
              </a:xfrm>
              <a:prstGeom prst="rect">
                <a:avLst/>
              </a:prstGeom>
            </p:spPr>
          </p:pic>
        </p:grpSp>
      </p:grpSp>
      <p:grpSp>
        <p:nvGrpSpPr>
          <p:cNvPr id="3" name="그룹 1004">
            <a:extLst>
              <a:ext uri="{FF2B5EF4-FFF2-40B4-BE49-F238E27FC236}">
                <a16:creationId xmlns:a16="http://schemas.microsoft.com/office/drawing/2014/main" id="{4F526622-BCC5-7D66-BC96-0D756EE3251D}"/>
              </a:ext>
            </a:extLst>
          </p:cNvPr>
          <p:cNvGrpSpPr/>
          <p:nvPr/>
        </p:nvGrpSpPr>
        <p:grpSpPr>
          <a:xfrm>
            <a:off x="871139" y="2309563"/>
            <a:ext cx="2205415" cy="2194003"/>
            <a:chOff x="968389" y="1248886"/>
            <a:chExt cx="2205415" cy="2194003"/>
          </a:xfrm>
        </p:grpSpPr>
        <p:pic>
          <p:nvPicPr>
            <p:cNvPr id="4" name="Object 11">
              <a:extLst>
                <a:ext uri="{FF2B5EF4-FFF2-40B4-BE49-F238E27FC236}">
                  <a16:creationId xmlns:a16="http://schemas.microsoft.com/office/drawing/2014/main" id="{FBF1008E-7DEC-E126-8E66-46C7D541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8389" y="1248886"/>
              <a:ext cx="2205415" cy="2194003"/>
            </a:xfrm>
            <a:prstGeom prst="rect">
              <a:avLst/>
            </a:prstGeom>
          </p:spPr>
        </p:pic>
      </p:grpSp>
      <p:grpSp>
        <p:nvGrpSpPr>
          <p:cNvPr id="6" name="그룹 1006">
            <a:extLst>
              <a:ext uri="{FF2B5EF4-FFF2-40B4-BE49-F238E27FC236}">
                <a16:creationId xmlns:a16="http://schemas.microsoft.com/office/drawing/2014/main" id="{7C434B3D-2122-269B-6621-A0ACEED9C5C4}"/>
              </a:ext>
            </a:extLst>
          </p:cNvPr>
          <p:cNvGrpSpPr/>
          <p:nvPr/>
        </p:nvGrpSpPr>
        <p:grpSpPr>
          <a:xfrm>
            <a:off x="15134542" y="1425578"/>
            <a:ext cx="2468040" cy="3619614"/>
            <a:chOff x="15115270" y="1279686"/>
            <a:chExt cx="2468040" cy="3619614"/>
          </a:xfrm>
        </p:grpSpPr>
        <p:pic>
          <p:nvPicPr>
            <p:cNvPr id="7" name="Object 17">
              <a:extLst>
                <a:ext uri="{FF2B5EF4-FFF2-40B4-BE49-F238E27FC236}">
                  <a16:creationId xmlns:a16="http://schemas.microsoft.com/office/drawing/2014/main" id="{BBBFE104-BA77-E985-3CE7-06D5D0824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115270" y="1279686"/>
              <a:ext cx="2468040" cy="3619614"/>
            </a:xfrm>
            <a:prstGeom prst="rect">
              <a:avLst/>
            </a:prstGeom>
          </p:spPr>
        </p:pic>
      </p:grpSp>
      <p:grpSp>
        <p:nvGrpSpPr>
          <p:cNvPr id="9" name="그룹 1007">
            <a:extLst>
              <a:ext uri="{FF2B5EF4-FFF2-40B4-BE49-F238E27FC236}">
                <a16:creationId xmlns:a16="http://schemas.microsoft.com/office/drawing/2014/main" id="{D16C9CDE-1DA1-B641-54EC-09D5D150F99E}"/>
              </a:ext>
            </a:extLst>
          </p:cNvPr>
          <p:cNvGrpSpPr/>
          <p:nvPr/>
        </p:nvGrpSpPr>
        <p:grpSpPr>
          <a:xfrm>
            <a:off x="480286" y="6766452"/>
            <a:ext cx="2770406" cy="2770406"/>
            <a:chOff x="685894" y="6795128"/>
            <a:chExt cx="2770406" cy="2770406"/>
          </a:xfrm>
        </p:grpSpPr>
        <p:pic>
          <p:nvPicPr>
            <p:cNvPr id="10" name="Object 20">
              <a:extLst>
                <a:ext uri="{FF2B5EF4-FFF2-40B4-BE49-F238E27FC236}">
                  <a16:creationId xmlns:a16="http://schemas.microsoft.com/office/drawing/2014/main" id="{B5B829F0-9C0F-7DFB-7084-F4145DE7A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5894" y="6795128"/>
              <a:ext cx="2770406" cy="2770406"/>
            </a:xfrm>
            <a:prstGeom prst="rect">
              <a:avLst/>
            </a:prstGeom>
          </p:spPr>
        </p:pic>
      </p:grpSp>
      <p:grpSp>
        <p:nvGrpSpPr>
          <p:cNvPr id="12" name="그룹 1005">
            <a:extLst>
              <a:ext uri="{FF2B5EF4-FFF2-40B4-BE49-F238E27FC236}">
                <a16:creationId xmlns:a16="http://schemas.microsoft.com/office/drawing/2014/main" id="{5782EADC-D3A7-CEFB-11E3-E16717EE8161}"/>
              </a:ext>
            </a:extLst>
          </p:cNvPr>
          <p:cNvGrpSpPr/>
          <p:nvPr/>
        </p:nvGrpSpPr>
        <p:grpSpPr>
          <a:xfrm>
            <a:off x="15239448" y="6674823"/>
            <a:ext cx="2100518" cy="2604643"/>
            <a:chOff x="15482791" y="6795128"/>
            <a:chExt cx="2100518" cy="2604643"/>
          </a:xfrm>
        </p:grpSpPr>
        <p:pic>
          <p:nvPicPr>
            <p:cNvPr id="13" name="Object 14">
              <a:extLst>
                <a:ext uri="{FF2B5EF4-FFF2-40B4-BE49-F238E27FC236}">
                  <a16:creationId xmlns:a16="http://schemas.microsoft.com/office/drawing/2014/main" id="{61438736-692F-6A6D-43D9-014EAF20B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482791" y="6795128"/>
              <a:ext cx="2100518" cy="2604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2952" y="5896192"/>
            <a:ext cx="4228853" cy="2627291"/>
            <a:chOff x="1012952" y="5896192"/>
            <a:chExt cx="4228853" cy="2627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952" y="5896192"/>
              <a:ext cx="4228853" cy="26272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41992" y="6668278"/>
            <a:ext cx="4228853" cy="2433361"/>
            <a:chOff x="12841992" y="6668278"/>
            <a:chExt cx="4228853" cy="24333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1992" y="6668278"/>
              <a:ext cx="4228853" cy="24333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41992" y="2242686"/>
            <a:ext cx="4228853" cy="2433361"/>
            <a:chOff x="12841992" y="2242686"/>
            <a:chExt cx="4228853" cy="24333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41992" y="2242686"/>
              <a:ext cx="4228853" cy="24333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74270" y="2854255"/>
            <a:ext cx="3137175" cy="3137175"/>
            <a:chOff x="7574270" y="2854255"/>
            <a:chExt cx="3137175" cy="31371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4270" y="285425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56045" y="5166917"/>
            <a:ext cx="3137175" cy="3137175"/>
            <a:chOff x="6256045" y="5166917"/>
            <a:chExt cx="3137175" cy="31371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6045" y="5166917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92494" y="5166917"/>
            <a:ext cx="3137175" cy="3137175"/>
            <a:chOff x="8892494" y="5166917"/>
            <a:chExt cx="3137175" cy="31371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2494" y="5166917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78664" y="5508554"/>
            <a:ext cx="2563078" cy="200925"/>
            <a:chOff x="4178664" y="5508554"/>
            <a:chExt cx="2563078" cy="2009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4178664" y="5508554"/>
              <a:ext cx="2563078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44974" y="3358904"/>
            <a:ext cx="1401369" cy="200925"/>
            <a:chOff x="10344974" y="3358904"/>
            <a:chExt cx="1401369" cy="2009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44974" y="3358904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63921" y="6207146"/>
            <a:ext cx="2411062" cy="200925"/>
            <a:chOff x="11963921" y="6207146"/>
            <a:chExt cx="2411062" cy="2009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63921" y="6207146"/>
              <a:ext cx="2411062" cy="20092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0121" y="3180461"/>
            <a:ext cx="1106181" cy="11167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94660" y="4389042"/>
            <a:ext cx="2379781" cy="9546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42736" y="6088745"/>
            <a:ext cx="1106181" cy="11167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96463" y="5273558"/>
            <a:ext cx="1429543" cy="75247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20979" y="3254352"/>
            <a:ext cx="1879648" cy="168191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576435" y="6626526"/>
            <a:ext cx="2379781" cy="9546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05879" y="5551250"/>
            <a:ext cx="1779800" cy="16819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99543" y="6653417"/>
            <a:ext cx="1649867" cy="95460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40537" y="5551250"/>
            <a:ext cx="1785171" cy="168191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952239" y="2409584"/>
            <a:ext cx="3297600" cy="22361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901515" y="6931794"/>
            <a:ext cx="3297600" cy="204953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04735" y="6080778"/>
            <a:ext cx="3839562" cy="240146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95536" y="558409"/>
            <a:ext cx="8110181" cy="62001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60415" y="434075"/>
            <a:ext cx="1859076" cy="15238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85894" y="580161"/>
            <a:ext cx="698331" cy="417709"/>
            <a:chOff x="685894" y="580161"/>
            <a:chExt cx="698331" cy="41770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66516" y="580161"/>
              <a:ext cx="417709" cy="417709"/>
              <a:chOff x="966516" y="580161"/>
              <a:chExt cx="417709" cy="41770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66516" y="580161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85894" y="580161"/>
              <a:ext cx="417709" cy="417709"/>
              <a:chOff x="685894" y="580161"/>
              <a:chExt cx="417709" cy="41770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85894" y="580161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2621281" y="1881905"/>
            <a:ext cx="775345" cy="775345"/>
            <a:chOff x="12621281" y="1881905"/>
            <a:chExt cx="775345" cy="77534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621281" y="1881905"/>
              <a:ext cx="775345" cy="77534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696596" y="6247272"/>
            <a:ext cx="891931" cy="891931"/>
            <a:chOff x="12696596" y="6247272"/>
            <a:chExt cx="891931" cy="89193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696596" y="6247272"/>
              <a:ext cx="891931" cy="8919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12952" y="5460935"/>
            <a:ext cx="666694" cy="666694"/>
            <a:chOff x="1012952" y="5460935"/>
            <a:chExt cx="666694" cy="66669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2952" y="5460935"/>
              <a:ext cx="666694" cy="66669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2950" y="1429178"/>
            <a:ext cx="6171429" cy="1411827"/>
            <a:chOff x="1092950" y="1429178"/>
            <a:chExt cx="6171429" cy="14118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92950" y="1429178"/>
              <a:ext cx="6171429" cy="1411827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540642" y="1578299"/>
            <a:ext cx="3282367" cy="1348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452" y="888986"/>
            <a:ext cx="8639825" cy="8639825"/>
            <a:chOff x="8697452" y="888986"/>
            <a:chExt cx="8639825" cy="8639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7452" y="888986"/>
              <a:ext cx="8639825" cy="86398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78950" y="4236770"/>
            <a:ext cx="4742219" cy="8983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522" y="4235500"/>
            <a:ext cx="8374686" cy="2209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846" y="2305974"/>
            <a:ext cx="698331" cy="417709"/>
            <a:chOff x="1066846" y="2305974"/>
            <a:chExt cx="698331" cy="4177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47468" y="2305974"/>
              <a:ext cx="417709" cy="417709"/>
              <a:chOff x="1347468" y="2305974"/>
              <a:chExt cx="417709" cy="4177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7468" y="2305974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6846" y="2305974"/>
              <a:ext cx="417709" cy="417709"/>
              <a:chOff x="1066846" y="2305974"/>
              <a:chExt cx="417709" cy="41770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66846" y="2305974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091331" y="5132770"/>
            <a:ext cx="6449291" cy="20174"/>
            <a:chOff x="10091331" y="5132770"/>
            <a:chExt cx="6449291" cy="201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331" y="513277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91331" y="6203821"/>
            <a:ext cx="6449291" cy="20174"/>
            <a:chOff x="10091331" y="6203821"/>
            <a:chExt cx="6449291" cy="201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331" y="6203821"/>
              <a:ext cx="6449291" cy="201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91331" y="4061720"/>
            <a:ext cx="6449291" cy="20174"/>
            <a:chOff x="10091331" y="4061720"/>
            <a:chExt cx="6449291" cy="201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1331" y="4061720"/>
              <a:ext cx="6449291" cy="2017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8950" y="5307820"/>
            <a:ext cx="3143495" cy="898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진솔</cp:lastModifiedBy>
  <cp:revision>2</cp:revision>
  <dcterms:created xsi:type="dcterms:W3CDTF">2024-04-18T10:40:01Z</dcterms:created>
  <dcterms:modified xsi:type="dcterms:W3CDTF">2024-04-18T01:47:06Z</dcterms:modified>
</cp:coreProperties>
</file>