
<file path=[Content_Types].xml><?xml version="1.0" encoding="utf-8"?>
<Types xmlns="http://schemas.openxmlformats.org/package/2006/content-types">
  <Override PartName="/_rels/.rels" ContentType="application/vnd.openxmlformats-package.relationships+xml"/>
  <Override PartName="/ppt/notesSlides/_rels/notesSlide40.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notesSlide40.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comments/comment11.xml" ContentType="application/vnd.openxmlformats-officedocument.presentationml.comments+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commentAuthors.xml" ContentType="application/vnd.openxmlformats-officedocument.presentationml.commentAuthors+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png" ContentType="image/png"/>
  <Override PartName="/ppt/media/image28.jpeg" ContentType="image/jpe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5.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29.png" ContentType="image/png"/>
  <Override PartName="/ppt/media/image26.jpeg" ContentType="image/jpeg"/>
  <Override PartName="/ppt/media/image8.png" ContentType="image/png"/>
  <Override PartName="/ppt/media/image6.png" ContentType="image/png"/>
  <Override PartName="/ppt/media/image9.gif" ContentType="image/gif"/>
  <Override PartName="/ppt/media/image27.jpeg" ContentType="image/jpe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9144000" cy="5143500"/>
  <p:notesSz cx="6858000" cy="9144000"/>
</p:presentation>
</file>

<file path=ppt/commentAuthors.xml><?xml version="1.0" encoding="utf-8"?>
<p:cmAuthorLst xmlns:p="http://schemas.openxmlformats.org/presentationml/2006/main">
  <p:cmAuthor id="0" name="Ayush Pandey" initials="AP"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commentAuthors" Target="commentAuthors.xml"/>
</Relationships>
</file>

<file path=ppt/comments/comment11.xml><?xml version="1.0" encoding="utf-8"?>
<p:cmLst xmlns:p="http://schemas.openxmlformats.org/presentationml/2006/main">
  <p:cm authorId="0" dt="00-00-00T00:00:00.000000000" idx="1">
    <p:pos x="6118" y="0"/>
    <p:text>add notes from copy and pic</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349"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350"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351"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352" name="PlaceHolder 5"/>
          <p:cNvSpPr>
            <a:spLocks noGrp="1"/>
          </p:cNvSpPr>
          <p:nvPr>
            <p:ph type="sldNum"/>
          </p:nvPr>
        </p:nvSpPr>
        <p:spPr>
          <a:xfrm>
            <a:off x="4278960" y="10157400"/>
            <a:ext cx="3280680" cy="534240"/>
          </a:xfrm>
          <a:prstGeom prst="rect">
            <a:avLst/>
          </a:prstGeom>
        </p:spPr>
        <p:txBody>
          <a:bodyPr lIns="0" rIns="0" tIns="0" bIns="0" anchor="b"/>
          <a:p>
            <a:pPr algn="r"/>
            <a:fld id="{50064419-2E7A-434D-B520-3EC9074FDE74}"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7" name="PlaceHolder 1"/>
          <p:cNvSpPr>
            <a:spLocks noGrp="1"/>
          </p:cNvSpPr>
          <p:nvPr>
            <p:ph type="body"/>
          </p:nvPr>
        </p:nvSpPr>
        <p:spPr>
          <a:xfrm>
            <a:off x="685800" y="4343400"/>
            <a:ext cx="5485680" cy="4114080"/>
          </a:xfrm>
          <a:prstGeom prst="rect">
            <a:avLst/>
          </a:prstGeom>
        </p:spPr>
        <p:txBody>
          <a:bodyPr lIns="0" rIns="0" tIns="91440" bIns="91440"/>
          <a:p>
            <a:pPr>
              <a:lnSpc>
                <a:spcPct val="100000"/>
              </a:lnSpc>
            </a:pPr>
            <a:r>
              <a:rPr lang="en-IN" sz="1100">
                <a:solidFill>
                  <a:srgbClr val="000000"/>
                </a:solidFill>
                <a:latin typeface="Verdana"/>
                <a:ea typeface="Verdana"/>
              </a:rPr>
              <a:t>1. The filters giving output having a high phase lag (the output magnitude decreases steeply with frequency):</a:t>
            </a:r>
            <a:endParaRPr/>
          </a:p>
          <a:p>
            <a:pPr>
              <a:lnSpc>
                <a:spcPct val="100000"/>
              </a:lnSpc>
            </a:pPr>
            <a:endParaRPr/>
          </a:p>
          <a:p>
            <a:pPr>
              <a:lnSpc>
                <a:spcPct val="100000"/>
              </a:lnSpc>
            </a:pPr>
            <a:r>
              <a:rPr lang="en-IN" sz="1100">
                <a:solidFill>
                  <a:srgbClr val="000000"/>
                </a:solidFill>
                <a:latin typeface="Verdana"/>
                <a:ea typeface="Verdana"/>
              </a:rPr>
              <a:t>--The quantization noise level remains the same (showing white noise characteristics, to an approximation) and hence the SNR falls down as the output falls down. This is a very common observation and has been observed for hundreds of filters. This suggests that if the output falls too steeply (having a very high slope), then it will catch the noise. This could happen for the range of frequencies which concern us. Hence, the filter design shouldn't have many poles together at DC, as having many poles at DC causes the filter to behave in the way described above. Also, other than this the filter design process should take in consideration the quantization noise level (which is in the range of 10^(-8) to 10^(-15)) while designing filters for which output falls continuously so that it doesn't get near to the quantization noise level.</a:t>
            </a:r>
            <a:endParaRPr/>
          </a:p>
          <a:p>
            <a:pPr>
              <a:lnSpc>
                <a:spcPct val="100000"/>
              </a:lnSpc>
            </a:pPr>
            <a:endParaRPr/>
          </a:p>
          <a:p>
            <a:pPr>
              <a:lnSpc>
                <a:spcPct val="100000"/>
              </a:lnSpc>
            </a:pPr>
            <a:r>
              <a:rPr lang="en-IN" sz="1100">
                <a:solidFill>
                  <a:srgbClr val="000000"/>
                </a:solidFill>
                <a:latin typeface="Verdana"/>
                <a:ea typeface="Verdana"/>
              </a:rPr>
              <a:t>2. When the Low Noise form performs the same as the Direct Form II</a:t>
            </a:r>
            <a:endParaRPr/>
          </a:p>
          <a:p>
            <a:pPr>
              <a:lnSpc>
                <a:spcPct val="100000"/>
              </a:lnSpc>
            </a:pPr>
            <a:endParaRPr/>
          </a:p>
          <a:p>
            <a:pPr>
              <a:lnSpc>
                <a:spcPct val="100000"/>
              </a:lnSpc>
            </a:pPr>
            <a:r>
              <a:rPr lang="en-IN" sz="1100">
                <a:solidFill>
                  <a:srgbClr val="000000"/>
                </a:solidFill>
                <a:latin typeface="Verdana"/>
                <a:ea typeface="Verdana"/>
              </a:rPr>
              <a:t>3. When the Low Noise form performs worse than Direct Form II</a:t>
            </a:r>
            <a:endParaRPr/>
          </a:p>
          <a:p>
            <a:pPr>
              <a:lnSpc>
                <a:spcPct val="100000"/>
              </a:lnSpc>
            </a:pPr>
            <a:endParaRPr/>
          </a:p>
          <a:p>
            <a:pPr>
              <a:lnSpc>
                <a:spcPct val="100000"/>
              </a:lnSpc>
            </a:pPr>
            <a:r>
              <a:rPr lang="en-IN" sz="1100">
                <a:solidFill>
                  <a:srgbClr val="000000"/>
                </a:solidFill>
                <a:latin typeface="Verdana"/>
                <a:ea typeface="Verdana"/>
              </a:rPr>
              <a:t>4. When SNR is not "as" high as for "most" of the filters for the Low Noise Form</a:t>
            </a:r>
            <a:endParaRPr/>
          </a:p>
          <a:p>
            <a:pPr>
              <a:lnSpc>
                <a:spcPct val="100000"/>
              </a:lnSpc>
            </a:pPr>
            <a:endParaRPr/>
          </a:p>
          <a:p>
            <a:pPr>
              <a:lnSpc>
                <a:spcPct val="100000"/>
              </a:lnSpc>
            </a:pPr>
            <a:r>
              <a:rPr lang="en-IN" sz="1100">
                <a:solidFill>
                  <a:srgbClr val="000000"/>
                </a:solidFill>
                <a:latin typeface="Verdana"/>
                <a:ea typeface="Verdana"/>
              </a:rPr>
              <a:t>5. Filters for which the Direct Form II quantization noise power spectrum density is above the output for a range of frequencies</a:t>
            </a:r>
            <a:endParaRPr/>
          </a:p>
          <a:p>
            <a:pPr>
              <a:lnSpc>
                <a:spcPct val="100000"/>
              </a:lnSpc>
            </a:pPr>
            <a:endParaRPr/>
          </a:p>
          <a:p>
            <a:pPr>
              <a:lnSpc>
                <a:spcPct val="100000"/>
              </a:lnSpc>
            </a:pPr>
            <a:r>
              <a:rPr lang="en-IN" sz="1100">
                <a:solidFill>
                  <a:srgbClr val="000000"/>
                </a:solidFill>
                <a:latin typeface="Verdana"/>
                <a:ea typeface="Verdana"/>
              </a:rPr>
              <a:t>6. For some filters, the high frequency roll-off is sudden and steep. This causes it to catch the noise level, especially for the DF2 case. But this occurs at nyquist frequency and hence is not as alarming.</a:t>
            </a:r>
            <a:endParaRPr/>
          </a:p>
          <a:p>
            <a:pPr>
              <a:lnSpc>
                <a:spcPct val="100000"/>
              </a:lnSpc>
            </a:pPr>
            <a:endParaRPr/>
          </a:p>
          <a:p>
            <a:pPr>
              <a:lnSpc>
                <a:spcPct val="100000"/>
              </a:lnSpc>
            </a:pPr>
            <a:r>
              <a:rPr lang="en-IN" sz="1100">
                <a:solidFill>
                  <a:srgbClr val="000000"/>
                </a:solidFill>
                <a:latin typeface="Verdana"/>
                <a:ea typeface="Verdana"/>
              </a:rPr>
              <a:t>7. The order by which the LNF performs better than DF2 is in the range of 10^-2 to 10^-4 for more than 80% of the filters.</a:t>
            </a:r>
            <a:endParaRPr/>
          </a:p>
          <a:p>
            <a:pPr>
              <a:lnSpc>
                <a:spcPct val="100000"/>
              </a:lnSpc>
            </a:pPr>
            <a:endParaRPr/>
          </a:p>
          <a:p>
            <a:pPr>
              <a:lnSpc>
                <a:spcPct val="100000"/>
              </a:lnSpc>
            </a:pPr>
            <a:r>
              <a:rPr lang="en-IN" sz="1100">
                <a:solidFill>
                  <a:srgbClr val="000000"/>
                </a:solidFill>
                <a:latin typeface="Verdana"/>
                <a:ea typeface="Verdana"/>
              </a:rPr>
              <a:t>8. Some filters have a high Q notch at some frequencies. But, this hardly had any effect on the quantization noise level as it maintained it's constant (approximately constant) nature. Maybe this fact along with others show that the quantization noise is independent of the input signal. The independence is further strengthened by the fact that even for changes in input of the order of 10^10 the noise maintained it's level.</a:t>
            </a:r>
            <a:endParaRPr/>
          </a:p>
          <a:p>
            <a:pPr>
              <a:lnSpc>
                <a:spcPct val="100000"/>
              </a:lnSpc>
            </a:pPr>
            <a:endParaRPr/>
          </a:p>
          <a:p>
            <a:pPr>
              <a:lnSpc>
                <a:spcPct val="100000"/>
              </a:lnSpc>
            </a:pPr>
            <a:r>
              <a:rPr lang="en-IN" sz="1100">
                <a:solidFill>
                  <a:srgbClr val="000000"/>
                </a:solidFill>
                <a:latin typeface="Verdana"/>
                <a:ea typeface="Verdana"/>
              </a:rPr>
              <a:t>9. The above fact can be easily contradicted by citing examples of many filters which show variations in the noise level with variation in input. Hence, the only conclusion is that the quantization noise level is independent of the input signal to a certain extent and to a certain approximation. There is a slight nature of dependence present as well.</a:t>
            </a:r>
            <a:endParaRPr/>
          </a:p>
          <a:p>
            <a:pPr>
              <a:lnSpc>
                <a:spcPct val="100000"/>
              </a:lnSpc>
            </a:pPr>
            <a:endParaRPr/>
          </a:p>
          <a:p>
            <a:pPr>
              <a:lnSpc>
                <a:spcPct val="100000"/>
              </a:lnSpc>
            </a:pPr>
            <a:r>
              <a:rPr lang="en-IN" sz="1100">
                <a:solidFill>
                  <a:srgbClr val="000000"/>
                </a:solidFill>
                <a:latin typeface="Verdana"/>
                <a:ea typeface="Verdana"/>
              </a:rPr>
              <a:t>10. For some filters, the DF2 noise was 10^7 times above the LNF noise, which is not a common case. One such filter design is: ISI_GND_BRS_ETMX_RY.</a:t>
            </a:r>
            <a:endParaRPr/>
          </a:p>
          <a:p>
            <a:pPr>
              <a:lnSpc>
                <a:spcPct val="100000"/>
              </a:lnSpc>
            </a:pPr>
            <a:endParaRPr/>
          </a:p>
          <a:p>
            <a:pPr>
              <a:lnSpc>
                <a:spcPct val="100000"/>
              </a:lnSpc>
            </a:pPr>
            <a:r>
              <a:rPr lang="en-IN" sz="1100">
                <a:solidFill>
                  <a:srgbClr val="000000"/>
                </a:solidFill>
                <a:latin typeface="Verdana"/>
                <a:ea typeface="Verdana"/>
              </a:rPr>
              <a:t>11. When input signal is a very low order signal (around 10^-7 or more), the SNR is worse than for most of the filters. A combined effect is shown by the filters which behave as described in (1) and which have low input values. These filters have considerably lower SNR than others.</a:t>
            </a:r>
            <a:endParaRPr/>
          </a:p>
          <a:p>
            <a:pPr>
              <a:lnSpc>
                <a:spcPct val="100000"/>
              </a:lnSpc>
            </a:pP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685800" y="4343400"/>
            <a:ext cx="5485680" cy="4114080"/>
          </a:xfrm>
          <a:prstGeom prst="rect">
            <a:avLst/>
          </a:prstGeom>
        </p:spPr>
        <p:txBody>
          <a:bodyPr lIns="0" rIns="0" tIns="91440" bIns="91440"/>
          <a:p>
            <a:pPr>
              <a:lnSpc>
                <a:spcPct val="100000"/>
              </a:lnSpc>
            </a:pPr>
            <a:r>
              <a:rPr lang="en-IN" sz="1100">
                <a:latin typeface="Arial"/>
              </a:rPr>
              <a:t>analog + digital </a:t>
            </a:r>
            <a:endParaRPr/>
          </a:p>
          <a:p>
            <a:pPr>
              <a:lnSpc>
                <a:spcPct val="100000"/>
              </a:lnSpc>
            </a:pPr>
            <a:r>
              <a:rPr lang="en-IN" sz="1100">
                <a:latin typeface="Arial"/>
              </a:rPr>
              <a:t>better noise performance</a:t>
            </a:r>
            <a:endParaRPr/>
          </a:p>
          <a:p>
            <a:pPr>
              <a:lnSpc>
                <a:spcPct val="100000"/>
              </a:lnSpc>
            </a:pPr>
            <a:endParaRPr/>
          </a:p>
          <a:p>
            <a:pPr>
              <a:lnSpc>
                <a:spcPct val="100000"/>
              </a:lnSpc>
            </a:pPr>
            <a:r>
              <a:rPr lang="en-IN" sz="1100">
                <a:latin typeface="Arial"/>
              </a:rPr>
              <a:t>better sensitvity</a:t>
            </a:r>
            <a:endParaRPr/>
          </a:p>
          <a:p>
            <a:pPr>
              <a:lnSpc>
                <a:spcPct val="100000"/>
              </a:lnSpc>
            </a:pPr>
            <a:r>
              <a:rPr lang="en-IN" sz="1100">
                <a:latin typeface="Arial"/>
              </a:rPr>
              <a:t>flexible programming</a:t>
            </a:r>
            <a:endParaRPr/>
          </a:p>
          <a:p>
            <a:pPr>
              <a:lnSpc>
                <a:spcPct val="100000"/>
              </a:lnSpc>
            </a:pPr>
            <a:r>
              <a:rPr lang="en-IN" sz="1100">
                <a:latin typeface="Arial"/>
              </a:rPr>
              <a:t>complex filter implementations</a:t>
            </a:r>
            <a:endParaRPr/>
          </a:p>
          <a:p>
            <a:pPr>
              <a:lnSpc>
                <a:spcPct val="100000"/>
              </a:lnSpc>
            </a:pPr>
            <a:r>
              <a:rPr lang="en-IN" sz="1100">
                <a:latin typeface="Arial"/>
              </a:rPr>
              <a:t>disad: quantization</a:t>
            </a:r>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PlaceHolder 1"/>
          <p:cNvSpPr>
            <a:spLocks noGrp="1"/>
          </p:cNvSpPr>
          <p:nvPr>
            <p:ph type="body"/>
          </p:nvPr>
        </p:nvSpPr>
        <p:spPr>
          <a:xfrm>
            <a:off x="685800" y="4343400"/>
            <a:ext cx="5485680" cy="4114080"/>
          </a:xfrm>
          <a:prstGeom prst="rect">
            <a:avLst/>
          </a:prstGeom>
        </p:spPr>
        <p:txBody>
          <a:bodyPr lIns="0" rIns="0" tIns="91440" bIns="91440"/>
          <a:p>
            <a:pPr>
              <a:lnSpc>
                <a:spcPct val="100000"/>
              </a:lnSpc>
            </a:pPr>
            <a:r>
              <a:rPr lang="en-IN" sz="1100">
                <a:solidFill>
                  <a:srgbClr val="000000"/>
                </a:solidFill>
                <a:latin typeface="Arial"/>
              </a:rPr>
              <a:t>A </a:t>
            </a:r>
            <a:r>
              <a:rPr b="1" lang="en-IN" sz="1100">
                <a:solidFill>
                  <a:srgbClr val="000000"/>
                </a:solidFill>
                <a:latin typeface="Arial"/>
              </a:rPr>
              <a:t>successive approximation ADC</a:t>
            </a:r>
            <a:r>
              <a:rPr lang="en-IN" sz="1100">
                <a:solidFill>
                  <a:srgbClr val="000000"/>
                </a:solidFill>
                <a:latin typeface="Arial"/>
              </a:rPr>
              <a:t> is a type of</a:t>
            </a:r>
            <a:r>
              <a:rPr lang="en-IN" sz="1100" u="sng">
                <a:solidFill>
                  <a:srgbClr val="000000"/>
                </a:solidFill>
                <a:latin typeface="Arial"/>
              </a:rPr>
              <a:t> analog-to-digital converter</a:t>
            </a:r>
            <a:r>
              <a:rPr lang="en-IN" sz="1100">
                <a:solidFill>
                  <a:srgbClr val="000000"/>
                </a:solidFill>
                <a:latin typeface="Arial"/>
              </a:rPr>
              <a:t> that converts a continuous</a:t>
            </a:r>
            <a:r>
              <a:rPr lang="en-IN" sz="1100" u="sng">
                <a:solidFill>
                  <a:srgbClr val="000000"/>
                </a:solidFill>
                <a:latin typeface="Arial"/>
              </a:rPr>
              <a:t> analog</a:t>
            </a:r>
            <a:r>
              <a:rPr lang="en-IN" sz="1100">
                <a:solidFill>
                  <a:srgbClr val="000000"/>
                </a:solidFill>
                <a:latin typeface="Arial"/>
              </a:rPr>
              <a:t> waveform into a discrete</a:t>
            </a:r>
            <a:r>
              <a:rPr lang="en-IN" sz="1100" u="sng">
                <a:solidFill>
                  <a:srgbClr val="000000"/>
                </a:solidFill>
                <a:latin typeface="Arial"/>
              </a:rPr>
              <a:t> digital</a:t>
            </a:r>
            <a:r>
              <a:rPr lang="en-IN" sz="1100">
                <a:solidFill>
                  <a:srgbClr val="000000"/>
                </a:solidFill>
                <a:latin typeface="Arial"/>
              </a:rPr>
              <a:t> representation via a</a:t>
            </a:r>
            <a:r>
              <a:rPr lang="en-IN" sz="1100" u="sng">
                <a:solidFill>
                  <a:srgbClr val="000000"/>
                </a:solidFill>
                <a:latin typeface="Arial"/>
              </a:rPr>
              <a:t> binary search</a:t>
            </a:r>
            <a:r>
              <a:rPr lang="en-IN" sz="1100">
                <a:solidFill>
                  <a:srgbClr val="000000"/>
                </a:solidFill>
                <a:latin typeface="Arial"/>
              </a:rPr>
              <a:t> through all possible</a:t>
            </a:r>
            <a:r>
              <a:rPr lang="en-IN" sz="1100" u="sng">
                <a:solidFill>
                  <a:srgbClr val="000000"/>
                </a:solidFill>
                <a:latin typeface="Arial"/>
              </a:rPr>
              <a:t> quantization</a:t>
            </a:r>
            <a:r>
              <a:rPr lang="en-IN" sz="1100">
                <a:solidFill>
                  <a:srgbClr val="000000"/>
                </a:solidFill>
                <a:latin typeface="Arial"/>
              </a:rPr>
              <a:t> levels before finally converging upon a digital output for each conversion.</a:t>
            </a:r>
            <a:endParaRPr/>
          </a:p>
          <a:p>
            <a:pPr>
              <a:lnSpc>
                <a:spcPct val="100000"/>
              </a:lnSpc>
            </a:pP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PlaceHolder 1"/>
          <p:cNvSpPr>
            <a:spLocks noGrp="1"/>
          </p:cNvSpPr>
          <p:nvPr>
            <p:ph type="body"/>
          </p:nvPr>
        </p:nvSpPr>
        <p:spPr>
          <a:xfrm>
            <a:off x="685800" y="4343400"/>
            <a:ext cx="5485680" cy="4114080"/>
          </a:xfrm>
          <a:prstGeom prst="rect">
            <a:avLst/>
          </a:prstGeom>
        </p:spPr>
        <p:txBody>
          <a:bodyPr lIns="0" rIns="0" tIns="91440" bIns="91440"/>
          <a:p>
            <a:pPr>
              <a:lnSpc>
                <a:spcPct val="100000"/>
              </a:lnSpc>
            </a:pPr>
            <a:r>
              <a:rPr lang="en-IN" sz="1100">
                <a:latin typeface="Arial"/>
              </a:rPr>
              <a:t>also speak about measurement of noise in each part, theory.</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76" name="PlaceHolder 2"/>
          <p:cNvSpPr>
            <a:spLocks noGrp="1"/>
          </p:cNvSpPr>
          <p:nvPr>
            <p:ph type="body"/>
          </p:nvPr>
        </p:nvSpPr>
        <p:spPr>
          <a:xfrm>
            <a:off x="457200" y="1278360"/>
            <a:ext cx="8228880" cy="1731240"/>
          </a:xfrm>
          <a:prstGeom prst="rect">
            <a:avLst/>
          </a:prstGeom>
        </p:spPr>
        <p:txBody>
          <a:bodyPr lIns="0" rIns="0" tIns="0" bIns="0"/>
          <a:p>
            <a:endParaRPr/>
          </a:p>
        </p:txBody>
      </p:sp>
      <p:sp>
        <p:nvSpPr>
          <p:cNvPr id="77" name="PlaceHolder 3"/>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79"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80"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81" name="PlaceHolder 4"/>
          <p:cNvSpPr>
            <a:spLocks noGrp="1"/>
          </p:cNvSpPr>
          <p:nvPr>
            <p:ph type="body"/>
          </p:nvPr>
        </p:nvSpPr>
        <p:spPr>
          <a:xfrm>
            <a:off x="4673880" y="3174480"/>
            <a:ext cx="4015440" cy="1731240"/>
          </a:xfrm>
          <a:prstGeom prst="rect">
            <a:avLst/>
          </a:prstGeom>
        </p:spPr>
        <p:txBody>
          <a:bodyPr lIns="0" rIns="0" tIns="0" bIns="0"/>
          <a:p>
            <a:endParaRPr/>
          </a:p>
        </p:txBody>
      </p:sp>
      <p:sp>
        <p:nvSpPr>
          <p:cNvPr id="82" name="PlaceHolder 5"/>
          <p:cNvSpPr>
            <a:spLocks noGrp="1"/>
          </p:cNvSpPr>
          <p:nvPr>
            <p:ph type="body"/>
          </p:nvPr>
        </p:nvSpPr>
        <p:spPr>
          <a:xfrm>
            <a:off x="457200" y="3174480"/>
            <a:ext cx="4015440" cy="173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84" name="PlaceHolder 2"/>
          <p:cNvSpPr>
            <a:spLocks noGrp="1"/>
          </p:cNvSpPr>
          <p:nvPr>
            <p:ph type="body"/>
          </p:nvPr>
        </p:nvSpPr>
        <p:spPr>
          <a:xfrm>
            <a:off x="457200" y="1278360"/>
            <a:ext cx="8228880" cy="3629520"/>
          </a:xfrm>
          <a:prstGeom prst="rect">
            <a:avLst/>
          </a:prstGeom>
        </p:spPr>
        <p:txBody>
          <a:bodyPr lIns="0" rIns="0" tIns="0" bIns="0"/>
          <a:p>
            <a:endParaRPr/>
          </a:p>
        </p:txBody>
      </p:sp>
      <p:sp>
        <p:nvSpPr>
          <p:cNvPr id="85" name="PlaceHolder 3"/>
          <p:cNvSpPr>
            <a:spLocks noGrp="1"/>
          </p:cNvSpPr>
          <p:nvPr>
            <p:ph type="body"/>
          </p:nvPr>
        </p:nvSpPr>
        <p:spPr>
          <a:xfrm>
            <a:off x="457200" y="1278360"/>
            <a:ext cx="8228880" cy="3629520"/>
          </a:xfrm>
          <a:prstGeom prst="rect">
            <a:avLst/>
          </a:prstGeom>
        </p:spPr>
        <p:txBody>
          <a:bodyPr lIns="0" rIns="0" tIns="0" bIns="0"/>
          <a:p>
            <a:endParaRPr/>
          </a:p>
        </p:txBody>
      </p:sp>
      <p:pic>
        <p:nvPicPr>
          <p:cNvPr id="86" name="" descr=""/>
          <p:cNvPicPr/>
          <p:nvPr/>
        </p:nvPicPr>
        <p:blipFill>
          <a:blip r:embed="rId2"/>
          <a:stretch>
            <a:fillRect/>
          </a:stretch>
        </p:blipFill>
        <p:spPr>
          <a:xfrm>
            <a:off x="2297160" y="1278360"/>
            <a:ext cx="4548960" cy="3629520"/>
          </a:xfrm>
          <a:prstGeom prst="rect">
            <a:avLst/>
          </a:prstGeom>
          <a:ln>
            <a:noFill/>
          </a:ln>
        </p:spPr>
      </p:pic>
      <p:pic>
        <p:nvPicPr>
          <p:cNvPr id="87" name="" descr=""/>
          <p:cNvPicPr/>
          <p:nvPr/>
        </p:nvPicPr>
        <p:blipFill>
          <a:blip r:embed="rId3"/>
          <a:stretch>
            <a:fillRect/>
          </a:stretch>
        </p:blipFill>
        <p:spPr>
          <a:xfrm>
            <a:off x="2297160" y="1278360"/>
            <a:ext cx="4548960" cy="3629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43" name="PlaceHolder 2"/>
          <p:cNvSpPr>
            <a:spLocks noGrp="1"/>
          </p:cNvSpPr>
          <p:nvPr>
            <p:ph type="subTitle"/>
          </p:nvPr>
        </p:nvSpPr>
        <p:spPr>
          <a:xfrm>
            <a:off x="457200" y="1278360"/>
            <a:ext cx="8228880" cy="36298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45" name="PlaceHolder 2"/>
          <p:cNvSpPr>
            <a:spLocks noGrp="1"/>
          </p:cNvSpPr>
          <p:nvPr>
            <p:ph type="body"/>
          </p:nvPr>
        </p:nvSpPr>
        <p:spPr>
          <a:xfrm>
            <a:off x="457200" y="1278360"/>
            <a:ext cx="8228880" cy="36295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47"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148" name="PlaceHolder 3"/>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101160"/>
            <a:ext cx="7314840" cy="47008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153" name="PlaceHolder 3"/>
          <p:cNvSpPr>
            <a:spLocks noGrp="1"/>
          </p:cNvSpPr>
          <p:nvPr>
            <p:ph type="body"/>
          </p:nvPr>
        </p:nvSpPr>
        <p:spPr>
          <a:xfrm>
            <a:off x="457200" y="3174480"/>
            <a:ext cx="4015440" cy="1731240"/>
          </a:xfrm>
          <a:prstGeom prst="rect">
            <a:avLst/>
          </a:prstGeom>
        </p:spPr>
        <p:txBody>
          <a:bodyPr lIns="0" rIns="0" tIns="0" bIns="0"/>
          <a:p>
            <a:endParaRPr/>
          </a:p>
        </p:txBody>
      </p:sp>
      <p:sp>
        <p:nvSpPr>
          <p:cNvPr id="154" name="PlaceHolder 4"/>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55" name="PlaceHolder 2"/>
          <p:cNvSpPr>
            <a:spLocks noGrp="1"/>
          </p:cNvSpPr>
          <p:nvPr>
            <p:ph type="subTitle"/>
          </p:nvPr>
        </p:nvSpPr>
        <p:spPr>
          <a:xfrm>
            <a:off x="457200" y="1278360"/>
            <a:ext cx="8228880" cy="36298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157"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158" name="PlaceHolder 4"/>
          <p:cNvSpPr>
            <a:spLocks noGrp="1"/>
          </p:cNvSpPr>
          <p:nvPr>
            <p:ph type="body"/>
          </p:nvPr>
        </p:nvSpPr>
        <p:spPr>
          <a:xfrm>
            <a:off x="4673880" y="3174480"/>
            <a:ext cx="4015440" cy="173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161"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162" name="PlaceHolder 4"/>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64" name="PlaceHolder 2"/>
          <p:cNvSpPr>
            <a:spLocks noGrp="1"/>
          </p:cNvSpPr>
          <p:nvPr>
            <p:ph type="body"/>
          </p:nvPr>
        </p:nvSpPr>
        <p:spPr>
          <a:xfrm>
            <a:off x="457200" y="1278360"/>
            <a:ext cx="8228880" cy="1731240"/>
          </a:xfrm>
          <a:prstGeom prst="rect">
            <a:avLst/>
          </a:prstGeom>
        </p:spPr>
        <p:txBody>
          <a:bodyPr lIns="0" rIns="0" tIns="0" bIns="0"/>
          <a:p>
            <a:endParaRPr/>
          </a:p>
        </p:txBody>
      </p:sp>
      <p:sp>
        <p:nvSpPr>
          <p:cNvPr id="165" name="PlaceHolder 3"/>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67"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168"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169" name="PlaceHolder 4"/>
          <p:cNvSpPr>
            <a:spLocks noGrp="1"/>
          </p:cNvSpPr>
          <p:nvPr>
            <p:ph type="body"/>
          </p:nvPr>
        </p:nvSpPr>
        <p:spPr>
          <a:xfrm>
            <a:off x="4673880" y="3174480"/>
            <a:ext cx="4015440" cy="1731240"/>
          </a:xfrm>
          <a:prstGeom prst="rect">
            <a:avLst/>
          </a:prstGeom>
        </p:spPr>
        <p:txBody>
          <a:bodyPr lIns="0" rIns="0" tIns="0" bIns="0"/>
          <a:p>
            <a:endParaRPr/>
          </a:p>
        </p:txBody>
      </p:sp>
      <p:sp>
        <p:nvSpPr>
          <p:cNvPr id="170" name="PlaceHolder 5"/>
          <p:cNvSpPr>
            <a:spLocks noGrp="1"/>
          </p:cNvSpPr>
          <p:nvPr>
            <p:ph type="body"/>
          </p:nvPr>
        </p:nvSpPr>
        <p:spPr>
          <a:xfrm>
            <a:off x="457200" y="3174480"/>
            <a:ext cx="4015440" cy="173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278360"/>
            <a:ext cx="8228880" cy="3629520"/>
          </a:xfrm>
          <a:prstGeom prst="rect">
            <a:avLst/>
          </a:prstGeom>
        </p:spPr>
        <p:txBody>
          <a:bodyPr lIns="0" rIns="0" tIns="0" bIns="0"/>
          <a:p>
            <a:endParaRPr/>
          </a:p>
        </p:txBody>
      </p:sp>
      <p:sp>
        <p:nvSpPr>
          <p:cNvPr id="173" name="PlaceHolder 3"/>
          <p:cNvSpPr>
            <a:spLocks noGrp="1"/>
          </p:cNvSpPr>
          <p:nvPr>
            <p:ph type="body"/>
          </p:nvPr>
        </p:nvSpPr>
        <p:spPr>
          <a:xfrm>
            <a:off x="457200" y="1278360"/>
            <a:ext cx="8228880" cy="3629520"/>
          </a:xfrm>
          <a:prstGeom prst="rect">
            <a:avLst/>
          </a:prstGeom>
        </p:spPr>
        <p:txBody>
          <a:bodyPr lIns="0" rIns="0" tIns="0" bIns="0"/>
          <a:p>
            <a:endParaRPr/>
          </a:p>
        </p:txBody>
      </p:sp>
      <p:pic>
        <p:nvPicPr>
          <p:cNvPr id="174" name="" descr=""/>
          <p:cNvPicPr/>
          <p:nvPr/>
        </p:nvPicPr>
        <p:blipFill>
          <a:blip r:embed="rId2"/>
          <a:stretch>
            <a:fillRect/>
          </a:stretch>
        </p:blipFill>
        <p:spPr>
          <a:xfrm>
            <a:off x="2297160" y="1278360"/>
            <a:ext cx="4548960" cy="3629520"/>
          </a:xfrm>
          <a:prstGeom prst="rect">
            <a:avLst/>
          </a:prstGeom>
          <a:ln>
            <a:noFill/>
          </a:ln>
        </p:spPr>
      </p:pic>
      <p:pic>
        <p:nvPicPr>
          <p:cNvPr id="175" name="" descr=""/>
          <p:cNvPicPr/>
          <p:nvPr/>
        </p:nvPicPr>
        <p:blipFill>
          <a:blip r:embed="rId3"/>
          <a:stretch>
            <a:fillRect/>
          </a:stretch>
        </p:blipFill>
        <p:spPr>
          <a:xfrm>
            <a:off x="2297160" y="1278360"/>
            <a:ext cx="4548960" cy="36295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29" name="PlaceHolder 2"/>
          <p:cNvSpPr>
            <a:spLocks noGrp="1"/>
          </p:cNvSpPr>
          <p:nvPr>
            <p:ph type="subTitle"/>
          </p:nvPr>
        </p:nvSpPr>
        <p:spPr>
          <a:xfrm>
            <a:off x="457200" y="1278360"/>
            <a:ext cx="8228880" cy="36298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31" name="PlaceHolder 2"/>
          <p:cNvSpPr>
            <a:spLocks noGrp="1"/>
          </p:cNvSpPr>
          <p:nvPr>
            <p:ph type="body"/>
          </p:nvPr>
        </p:nvSpPr>
        <p:spPr>
          <a:xfrm>
            <a:off x="457200" y="1278360"/>
            <a:ext cx="8228880" cy="36295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33"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234" name="PlaceHolder 3"/>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57" name="PlaceHolder 2"/>
          <p:cNvSpPr>
            <a:spLocks noGrp="1"/>
          </p:cNvSpPr>
          <p:nvPr>
            <p:ph type="body"/>
          </p:nvPr>
        </p:nvSpPr>
        <p:spPr>
          <a:xfrm>
            <a:off x="457200" y="1278360"/>
            <a:ext cx="8228880" cy="36295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457200" y="101160"/>
            <a:ext cx="7314840" cy="47008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38"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239" name="PlaceHolder 3"/>
          <p:cNvSpPr>
            <a:spLocks noGrp="1"/>
          </p:cNvSpPr>
          <p:nvPr>
            <p:ph type="body"/>
          </p:nvPr>
        </p:nvSpPr>
        <p:spPr>
          <a:xfrm>
            <a:off x="457200" y="3174480"/>
            <a:ext cx="4015440" cy="1731240"/>
          </a:xfrm>
          <a:prstGeom prst="rect">
            <a:avLst/>
          </a:prstGeom>
        </p:spPr>
        <p:txBody>
          <a:bodyPr lIns="0" rIns="0" tIns="0" bIns="0"/>
          <a:p>
            <a:endParaRPr/>
          </a:p>
        </p:txBody>
      </p:sp>
      <p:sp>
        <p:nvSpPr>
          <p:cNvPr id="240" name="PlaceHolder 4"/>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42"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243"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244" name="PlaceHolder 4"/>
          <p:cNvSpPr>
            <a:spLocks noGrp="1"/>
          </p:cNvSpPr>
          <p:nvPr>
            <p:ph type="body"/>
          </p:nvPr>
        </p:nvSpPr>
        <p:spPr>
          <a:xfrm>
            <a:off x="4673880" y="3174480"/>
            <a:ext cx="4015440" cy="17312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46"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247"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248" name="PlaceHolder 4"/>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50" name="PlaceHolder 2"/>
          <p:cNvSpPr>
            <a:spLocks noGrp="1"/>
          </p:cNvSpPr>
          <p:nvPr>
            <p:ph type="body"/>
          </p:nvPr>
        </p:nvSpPr>
        <p:spPr>
          <a:xfrm>
            <a:off x="457200" y="1278360"/>
            <a:ext cx="8228880" cy="1731240"/>
          </a:xfrm>
          <a:prstGeom prst="rect">
            <a:avLst/>
          </a:prstGeom>
        </p:spPr>
        <p:txBody>
          <a:bodyPr lIns="0" rIns="0" tIns="0" bIns="0"/>
          <a:p>
            <a:endParaRPr/>
          </a:p>
        </p:txBody>
      </p:sp>
      <p:sp>
        <p:nvSpPr>
          <p:cNvPr id="251" name="PlaceHolder 3"/>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53"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254"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255" name="PlaceHolder 4"/>
          <p:cNvSpPr>
            <a:spLocks noGrp="1"/>
          </p:cNvSpPr>
          <p:nvPr>
            <p:ph type="body"/>
          </p:nvPr>
        </p:nvSpPr>
        <p:spPr>
          <a:xfrm>
            <a:off x="4673880" y="3174480"/>
            <a:ext cx="4015440" cy="1731240"/>
          </a:xfrm>
          <a:prstGeom prst="rect">
            <a:avLst/>
          </a:prstGeom>
        </p:spPr>
        <p:txBody>
          <a:bodyPr lIns="0" rIns="0" tIns="0" bIns="0"/>
          <a:p>
            <a:endParaRPr/>
          </a:p>
        </p:txBody>
      </p:sp>
      <p:sp>
        <p:nvSpPr>
          <p:cNvPr id="256" name="PlaceHolder 5"/>
          <p:cNvSpPr>
            <a:spLocks noGrp="1"/>
          </p:cNvSpPr>
          <p:nvPr>
            <p:ph type="body"/>
          </p:nvPr>
        </p:nvSpPr>
        <p:spPr>
          <a:xfrm>
            <a:off x="457200" y="3174480"/>
            <a:ext cx="4015440" cy="17312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258" name="PlaceHolder 2"/>
          <p:cNvSpPr>
            <a:spLocks noGrp="1"/>
          </p:cNvSpPr>
          <p:nvPr>
            <p:ph type="body"/>
          </p:nvPr>
        </p:nvSpPr>
        <p:spPr>
          <a:xfrm>
            <a:off x="457200" y="1278360"/>
            <a:ext cx="8228880" cy="3629520"/>
          </a:xfrm>
          <a:prstGeom prst="rect">
            <a:avLst/>
          </a:prstGeom>
        </p:spPr>
        <p:txBody>
          <a:bodyPr lIns="0" rIns="0" tIns="0" bIns="0"/>
          <a:p>
            <a:endParaRPr/>
          </a:p>
        </p:txBody>
      </p:sp>
      <p:sp>
        <p:nvSpPr>
          <p:cNvPr id="259" name="PlaceHolder 3"/>
          <p:cNvSpPr>
            <a:spLocks noGrp="1"/>
          </p:cNvSpPr>
          <p:nvPr>
            <p:ph type="body"/>
          </p:nvPr>
        </p:nvSpPr>
        <p:spPr>
          <a:xfrm>
            <a:off x="457200" y="1278360"/>
            <a:ext cx="8228880" cy="3629520"/>
          </a:xfrm>
          <a:prstGeom prst="rect">
            <a:avLst/>
          </a:prstGeom>
        </p:spPr>
        <p:txBody>
          <a:bodyPr lIns="0" rIns="0" tIns="0" bIns="0"/>
          <a:p>
            <a:endParaRPr/>
          </a:p>
        </p:txBody>
      </p:sp>
      <p:pic>
        <p:nvPicPr>
          <p:cNvPr id="260" name="" descr=""/>
          <p:cNvPicPr/>
          <p:nvPr/>
        </p:nvPicPr>
        <p:blipFill>
          <a:blip r:embed="rId2"/>
          <a:stretch>
            <a:fillRect/>
          </a:stretch>
        </p:blipFill>
        <p:spPr>
          <a:xfrm>
            <a:off x="2297160" y="1278360"/>
            <a:ext cx="4548960" cy="3629520"/>
          </a:xfrm>
          <a:prstGeom prst="rect">
            <a:avLst/>
          </a:prstGeom>
          <a:ln>
            <a:noFill/>
          </a:ln>
        </p:spPr>
      </p:pic>
      <p:pic>
        <p:nvPicPr>
          <p:cNvPr id="261" name="" descr=""/>
          <p:cNvPicPr/>
          <p:nvPr/>
        </p:nvPicPr>
        <p:blipFill>
          <a:blip r:embed="rId3"/>
          <a:stretch>
            <a:fillRect/>
          </a:stretch>
        </p:blipFill>
        <p:spPr>
          <a:xfrm>
            <a:off x="2297160" y="1278360"/>
            <a:ext cx="4548960" cy="36295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15" name="PlaceHolder 2"/>
          <p:cNvSpPr>
            <a:spLocks noGrp="1"/>
          </p:cNvSpPr>
          <p:nvPr>
            <p:ph type="subTitle"/>
          </p:nvPr>
        </p:nvSpPr>
        <p:spPr>
          <a:xfrm>
            <a:off x="457200" y="1278360"/>
            <a:ext cx="8228880" cy="36298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17" name="PlaceHolder 2"/>
          <p:cNvSpPr>
            <a:spLocks noGrp="1"/>
          </p:cNvSpPr>
          <p:nvPr>
            <p:ph type="body"/>
          </p:nvPr>
        </p:nvSpPr>
        <p:spPr>
          <a:xfrm>
            <a:off x="457200" y="1278360"/>
            <a:ext cx="8228880" cy="36295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59"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60" name="PlaceHolder 3"/>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19"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320" name="PlaceHolder 3"/>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457200" y="101160"/>
            <a:ext cx="7314840" cy="47008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24"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325" name="PlaceHolder 3"/>
          <p:cNvSpPr>
            <a:spLocks noGrp="1"/>
          </p:cNvSpPr>
          <p:nvPr>
            <p:ph type="body"/>
          </p:nvPr>
        </p:nvSpPr>
        <p:spPr>
          <a:xfrm>
            <a:off x="457200" y="3174480"/>
            <a:ext cx="4015440" cy="1731240"/>
          </a:xfrm>
          <a:prstGeom prst="rect">
            <a:avLst/>
          </a:prstGeom>
        </p:spPr>
        <p:txBody>
          <a:bodyPr lIns="0" rIns="0" tIns="0" bIns="0"/>
          <a:p>
            <a:endParaRPr/>
          </a:p>
        </p:txBody>
      </p:sp>
      <p:sp>
        <p:nvSpPr>
          <p:cNvPr id="326" name="PlaceHolder 4"/>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28"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329"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330" name="PlaceHolder 4"/>
          <p:cNvSpPr>
            <a:spLocks noGrp="1"/>
          </p:cNvSpPr>
          <p:nvPr>
            <p:ph type="body"/>
          </p:nvPr>
        </p:nvSpPr>
        <p:spPr>
          <a:xfrm>
            <a:off x="4673880" y="3174480"/>
            <a:ext cx="4015440" cy="17312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32"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333"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334" name="PlaceHolder 4"/>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36" name="PlaceHolder 2"/>
          <p:cNvSpPr>
            <a:spLocks noGrp="1"/>
          </p:cNvSpPr>
          <p:nvPr>
            <p:ph type="body"/>
          </p:nvPr>
        </p:nvSpPr>
        <p:spPr>
          <a:xfrm>
            <a:off x="457200" y="1278360"/>
            <a:ext cx="8228880" cy="1731240"/>
          </a:xfrm>
          <a:prstGeom prst="rect">
            <a:avLst/>
          </a:prstGeom>
        </p:spPr>
        <p:txBody>
          <a:bodyPr lIns="0" rIns="0" tIns="0" bIns="0"/>
          <a:p>
            <a:endParaRPr/>
          </a:p>
        </p:txBody>
      </p:sp>
      <p:sp>
        <p:nvSpPr>
          <p:cNvPr id="337" name="PlaceHolder 3"/>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39"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340"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341" name="PlaceHolder 4"/>
          <p:cNvSpPr>
            <a:spLocks noGrp="1"/>
          </p:cNvSpPr>
          <p:nvPr>
            <p:ph type="body"/>
          </p:nvPr>
        </p:nvSpPr>
        <p:spPr>
          <a:xfrm>
            <a:off x="4673880" y="3174480"/>
            <a:ext cx="4015440" cy="1731240"/>
          </a:xfrm>
          <a:prstGeom prst="rect">
            <a:avLst/>
          </a:prstGeom>
        </p:spPr>
        <p:txBody>
          <a:bodyPr lIns="0" rIns="0" tIns="0" bIns="0"/>
          <a:p>
            <a:endParaRPr/>
          </a:p>
        </p:txBody>
      </p:sp>
      <p:sp>
        <p:nvSpPr>
          <p:cNvPr id="342" name="PlaceHolder 5"/>
          <p:cNvSpPr>
            <a:spLocks noGrp="1"/>
          </p:cNvSpPr>
          <p:nvPr>
            <p:ph type="body"/>
          </p:nvPr>
        </p:nvSpPr>
        <p:spPr>
          <a:xfrm>
            <a:off x="457200" y="3174480"/>
            <a:ext cx="4015440" cy="17312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344" name="PlaceHolder 2"/>
          <p:cNvSpPr>
            <a:spLocks noGrp="1"/>
          </p:cNvSpPr>
          <p:nvPr>
            <p:ph type="body"/>
          </p:nvPr>
        </p:nvSpPr>
        <p:spPr>
          <a:xfrm>
            <a:off x="457200" y="1278360"/>
            <a:ext cx="8228880" cy="3629520"/>
          </a:xfrm>
          <a:prstGeom prst="rect">
            <a:avLst/>
          </a:prstGeom>
        </p:spPr>
        <p:txBody>
          <a:bodyPr lIns="0" rIns="0" tIns="0" bIns="0"/>
          <a:p>
            <a:endParaRPr/>
          </a:p>
        </p:txBody>
      </p:sp>
      <p:sp>
        <p:nvSpPr>
          <p:cNvPr id="345" name="PlaceHolder 3"/>
          <p:cNvSpPr>
            <a:spLocks noGrp="1"/>
          </p:cNvSpPr>
          <p:nvPr>
            <p:ph type="body"/>
          </p:nvPr>
        </p:nvSpPr>
        <p:spPr>
          <a:xfrm>
            <a:off x="457200" y="1278360"/>
            <a:ext cx="8228880" cy="3629520"/>
          </a:xfrm>
          <a:prstGeom prst="rect">
            <a:avLst/>
          </a:prstGeom>
        </p:spPr>
        <p:txBody>
          <a:bodyPr lIns="0" rIns="0" tIns="0" bIns="0"/>
          <a:p>
            <a:endParaRPr/>
          </a:p>
        </p:txBody>
      </p:sp>
      <p:pic>
        <p:nvPicPr>
          <p:cNvPr id="346" name="" descr=""/>
          <p:cNvPicPr/>
          <p:nvPr/>
        </p:nvPicPr>
        <p:blipFill>
          <a:blip r:embed="rId2"/>
          <a:stretch>
            <a:fillRect/>
          </a:stretch>
        </p:blipFill>
        <p:spPr>
          <a:xfrm>
            <a:off x="2297160" y="1278360"/>
            <a:ext cx="4548960" cy="3629520"/>
          </a:xfrm>
          <a:prstGeom prst="rect">
            <a:avLst/>
          </a:prstGeom>
          <a:ln>
            <a:noFill/>
          </a:ln>
        </p:spPr>
      </p:pic>
      <p:pic>
        <p:nvPicPr>
          <p:cNvPr id="347" name="" descr=""/>
          <p:cNvPicPr/>
          <p:nvPr/>
        </p:nvPicPr>
        <p:blipFill>
          <a:blip r:embed="rId3"/>
          <a:stretch>
            <a:fillRect/>
          </a:stretch>
        </p:blipFill>
        <p:spPr>
          <a:xfrm>
            <a:off x="2297160" y="1278360"/>
            <a:ext cx="4548960" cy="36295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101160"/>
            <a:ext cx="7314840" cy="4700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64"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65" name="PlaceHolder 3"/>
          <p:cNvSpPr>
            <a:spLocks noGrp="1"/>
          </p:cNvSpPr>
          <p:nvPr>
            <p:ph type="body"/>
          </p:nvPr>
        </p:nvSpPr>
        <p:spPr>
          <a:xfrm>
            <a:off x="457200" y="3174480"/>
            <a:ext cx="4015440" cy="1731240"/>
          </a:xfrm>
          <a:prstGeom prst="rect">
            <a:avLst/>
          </a:prstGeom>
        </p:spPr>
        <p:txBody>
          <a:bodyPr lIns="0" rIns="0" tIns="0" bIns="0"/>
          <a:p>
            <a:endParaRPr/>
          </a:p>
        </p:txBody>
      </p:sp>
      <p:sp>
        <p:nvSpPr>
          <p:cNvPr id="66" name="PlaceHolder 4"/>
          <p:cNvSpPr>
            <a:spLocks noGrp="1"/>
          </p:cNvSpPr>
          <p:nvPr>
            <p:ph type="body"/>
          </p:nvPr>
        </p:nvSpPr>
        <p:spPr>
          <a:xfrm>
            <a:off x="4673880" y="1278360"/>
            <a:ext cx="4015440" cy="36295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68" name="PlaceHolder 2"/>
          <p:cNvSpPr>
            <a:spLocks noGrp="1"/>
          </p:cNvSpPr>
          <p:nvPr>
            <p:ph type="body"/>
          </p:nvPr>
        </p:nvSpPr>
        <p:spPr>
          <a:xfrm>
            <a:off x="457200" y="1278360"/>
            <a:ext cx="4015440" cy="3629520"/>
          </a:xfrm>
          <a:prstGeom prst="rect">
            <a:avLst/>
          </a:prstGeom>
        </p:spPr>
        <p:txBody>
          <a:bodyPr lIns="0" rIns="0" tIns="0" bIns="0"/>
          <a:p>
            <a:endParaRPr/>
          </a:p>
        </p:txBody>
      </p:sp>
      <p:sp>
        <p:nvSpPr>
          <p:cNvPr id="69"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70" name="PlaceHolder 4"/>
          <p:cNvSpPr>
            <a:spLocks noGrp="1"/>
          </p:cNvSpPr>
          <p:nvPr>
            <p:ph type="body"/>
          </p:nvPr>
        </p:nvSpPr>
        <p:spPr>
          <a:xfrm>
            <a:off x="4673880" y="3174480"/>
            <a:ext cx="4015440" cy="173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01160"/>
            <a:ext cx="7314840" cy="1014120"/>
          </a:xfrm>
          <a:prstGeom prst="rect">
            <a:avLst/>
          </a:prstGeom>
        </p:spPr>
        <p:txBody>
          <a:bodyPr lIns="0" rIns="0" tIns="0" bIns="0" anchor="ctr"/>
          <a:p>
            <a:pPr algn="ctr"/>
            <a:endParaRPr/>
          </a:p>
        </p:txBody>
      </p:sp>
      <p:sp>
        <p:nvSpPr>
          <p:cNvPr id="72" name="PlaceHolder 2"/>
          <p:cNvSpPr>
            <a:spLocks noGrp="1"/>
          </p:cNvSpPr>
          <p:nvPr>
            <p:ph type="body"/>
          </p:nvPr>
        </p:nvSpPr>
        <p:spPr>
          <a:xfrm>
            <a:off x="457200" y="1278360"/>
            <a:ext cx="4015440" cy="1731240"/>
          </a:xfrm>
          <a:prstGeom prst="rect">
            <a:avLst/>
          </a:prstGeom>
        </p:spPr>
        <p:txBody>
          <a:bodyPr lIns="0" rIns="0" tIns="0" bIns="0"/>
          <a:p>
            <a:endParaRPr/>
          </a:p>
        </p:txBody>
      </p:sp>
      <p:sp>
        <p:nvSpPr>
          <p:cNvPr id="73" name="PlaceHolder 3"/>
          <p:cNvSpPr>
            <a:spLocks noGrp="1"/>
          </p:cNvSpPr>
          <p:nvPr>
            <p:ph type="body"/>
          </p:nvPr>
        </p:nvSpPr>
        <p:spPr>
          <a:xfrm>
            <a:off x="4673880" y="1278360"/>
            <a:ext cx="4015440" cy="1731240"/>
          </a:xfrm>
          <a:prstGeom prst="rect">
            <a:avLst/>
          </a:prstGeom>
        </p:spPr>
        <p:txBody>
          <a:bodyPr lIns="0" rIns="0" tIns="0" bIns="0"/>
          <a:p>
            <a:endParaRPr/>
          </a:p>
        </p:txBody>
      </p:sp>
      <p:sp>
        <p:nvSpPr>
          <p:cNvPr id="74" name="PlaceHolder 4"/>
          <p:cNvSpPr>
            <a:spLocks noGrp="1"/>
          </p:cNvSpPr>
          <p:nvPr>
            <p:ph type="body"/>
          </p:nvPr>
        </p:nvSpPr>
        <p:spPr>
          <a:xfrm>
            <a:off x="457200" y="3174480"/>
            <a:ext cx="8228880" cy="173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0" name="CustomShape 1"/>
          <p:cNvSpPr/>
          <p:nvPr/>
        </p:nvSpPr>
        <p:spPr>
          <a:xfrm>
            <a:off x="33840" y="182880"/>
            <a:ext cx="3250440" cy="360"/>
          </a:xfrm>
          <a:prstGeom prst="straightConnector1">
            <a:avLst/>
          </a:prstGeom>
          <a:noFill/>
          <a:ln w="12600">
            <a:solidFill>
              <a:srgbClr val="b7cce4"/>
            </a:solidFill>
            <a:round/>
          </a:ln>
        </p:spPr>
      </p:sp>
      <p:sp>
        <p:nvSpPr>
          <p:cNvPr id="1" name="CustomShape 2"/>
          <p:cNvSpPr/>
          <p:nvPr/>
        </p:nvSpPr>
        <p:spPr>
          <a:xfrm rot="16200000">
            <a:off x="-826920" y="1055160"/>
            <a:ext cx="2103840" cy="720"/>
          </a:xfrm>
          <a:prstGeom prst="straightConnector1">
            <a:avLst/>
          </a:prstGeom>
          <a:noFill/>
          <a:ln w="12600">
            <a:solidFill>
              <a:srgbClr val="b7cce4"/>
            </a:solidFill>
            <a:round/>
          </a:ln>
        </p:spPr>
      </p:sp>
      <p:sp>
        <p:nvSpPr>
          <p:cNvPr id="2" name="CustomShape 3"/>
          <p:cNvSpPr/>
          <p:nvPr/>
        </p:nvSpPr>
        <p:spPr>
          <a:xfrm>
            <a:off x="33840" y="354240"/>
            <a:ext cx="2666160" cy="360"/>
          </a:xfrm>
          <a:prstGeom prst="straightConnector1">
            <a:avLst/>
          </a:prstGeom>
          <a:noFill/>
          <a:ln w="12600">
            <a:solidFill>
              <a:srgbClr val="b7cce4"/>
            </a:solidFill>
            <a:round/>
          </a:ln>
        </p:spPr>
      </p:sp>
      <p:sp>
        <p:nvSpPr>
          <p:cNvPr id="3" name="CustomShape 4"/>
          <p:cNvSpPr/>
          <p:nvPr/>
        </p:nvSpPr>
        <p:spPr>
          <a:xfrm>
            <a:off x="33840" y="525960"/>
            <a:ext cx="2166840" cy="360"/>
          </a:xfrm>
          <a:prstGeom prst="straightConnector1">
            <a:avLst/>
          </a:prstGeom>
          <a:noFill/>
          <a:ln w="12600">
            <a:solidFill>
              <a:srgbClr val="b7cce4"/>
            </a:solidFill>
            <a:round/>
          </a:ln>
        </p:spPr>
      </p:sp>
      <p:sp>
        <p:nvSpPr>
          <p:cNvPr id="4" name="CustomShape 5"/>
          <p:cNvSpPr/>
          <p:nvPr/>
        </p:nvSpPr>
        <p:spPr>
          <a:xfrm>
            <a:off x="33840" y="697320"/>
            <a:ext cx="1861920" cy="360"/>
          </a:xfrm>
          <a:prstGeom prst="straightConnector1">
            <a:avLst/>
          </a:prstGeom>
          <a:noFill/>
          <a:ln w="12600">
            <a:solidFill>
              <a:srgbClr val="b7cce4"/>
            </a:solidFill>
            <a:round/>
          </a:ln>
        </p:spPr>
      </p:sp>
      <p:sp>
        <p:nvSpPr>
          <p:cNvPr id="5" name="CustomShape 6"/>
          <p:cNvSpPr/>
          <p:nvPr/>
        </p:nvSpPr>
        <p:spPr>
          <a:xfrm>
            <a:off x="33840" y="868680"/>
            <a:ext cx="1489320" cy="360"/>
          </a:xfrm>
          <a:prstGeom prst="straightConnector1">
            <a:avLst/>
          </a:prstGeom>
          <a:noFill/>
          <a:ln w="12600">
            <a:solidFill>
              <a:srgbClr val="b7cce4"/>
            </a:solidFill>
            <a:round/>
          </a:ln>
        </p:spPr>
      </p:sp>
      <p:sp>
        <p:nvSpPr>
          <p:cNvPr id="6" name="CustomShape 7"/>
          <p:cNvSpPr/>
          <p:nvPr/>
        </p:nvSpPr>
        <p:spPr>
          <a:xfrm>
            <a:off x="33840" y="1040040"/>
            <a:ext cx="1218600" cy="360"/>
          </a:xfrm>
          <a:prstGeom prst="straightConnector1">
            <a:avLst/>
          </a:prstGeom>
          <a:noFill/>
          <a:ln w="12600">
            <a:solidFill>
              <a:srgbClr val="b7cce4"/>
            </a:solidFill>
            <a:round/>
          </a:ln>
        </p:spPr>
      </p:sp>
      <p:sp>
        <p:nvSpPr>
          <p:cNvPr id="7" name="CustomShape 8"/>
          <p:cNvSpPr/>
          <p:nvPr/>
        </p:nvSpPr>
        <p:spPr>
          <a:xfrm>
            <a:off x="33840" y="1211760"/>
            <a:ext cx="990000" cy="360"/>
          </a:xfrm>
          <a:prstGeom prst="straightConnector1">
            <a:avLst/>
          </a:prstGeom>
          <a:noFill/>
          <a:ln w="12600">
            <a:solidFill>
              <a:srgbClr val="b7cce4"/>
            </a:solidFill>
            <a:round/>
          </a:ln>
        </p:spPr>
      </p:sp>
      <p:sp>
        <p:nvSpPr>
          <p:cNvPr id="8" name="CustomShape 9"/>
          <p:cNvSpPr/>
          <p:nvPr/>
        </p:nvSpPr>
        <p:spPr>
          <a:xfrm>
            <a:off x="33840" y="1383120"/>
            <a:ext cx="744480" cy="360"/>
          </a:xfrm>
          <a:prstGeom prst="straightConnector1">
            <a:avLst/>
          </a:prstGeom>
          <a:noFill/>
          <a:ln w="12600">
            <a:solidFill>
              <a:srgbClr val="b7cce4"/>
            </a:solidFill>
            <a:round/>
          </a:ln>
        </p:spPr>
      </p:sp>
      <p:sp>
        <p:nvSpPr>
          <p:cNvPr id="9" name="CustomShape 10"/>
          <p:cNvSpPr/>
          <p:nvPr/>
        </p:nvSpPr>
        <p:spPr>
          <a:xfrm>
            <a:off x="33840" y="1554480"/>
            <a:ext cx="532800" cy="360"/>
          </a:xfrm>
          <a:prstGeom prst="straightConnector1">
            <a:avLst/>
          </a:prstGeom>
          <a:noFill/>
          <a:ln w="12600">
            <a:solidFill>
              <a:srgbClr val="b7cce4"/>
            </a:solidFill>
            <a:round/>
          </a:ln>
        </p:spPr>
      </p:sp>
      <p:sp>
        <p:nvSpPr>
          <p:cNvPr id="10" name="CustomShape 11"/>
          <p:cNvSpPr/>
          <p:nvPr/>
        </p:nvSpPr>
        <p:spPr>
          <a:xfrm>
            <a:off x="33840" y="1725840"/>
            <a:ext cx="261720" cy="360"/>
          </a:xfrm>
          <a:prstGeom prst="straightConnector1">
            <a:avLst/>
          </a:prstGeom>
          <a:noFill/>
          <a:ln w="12600">
            <a:solidFill>
              <a:srgbClr val="b7cce4"/>
            </a:solidFill>
            <a:round/>
          </a:ln>
        </p:spPr>
      </p:sp>
      <p:sp>
        <p:nvSpPr>
          <p:cNvPr id="11" name="CustomShape 12"/>
          <p:cNvSpPr/>
          <p:nvPr/>
        </p:nvSpPr>
        <p:spPr>
          <a:xfrm rot="16200000">
            <a:off x="-471240" y="928080"/>
            <a:ext cx="1850400" cy="720"/>
          </a:xfrm>
          <a:prstGeom prst="straightConnector1">
            <a:avLst/>
          </a:prstGeom>
          <a:noFill/>
          <a:ln w="12600">
            <a:solidFill>
              <a:srgbClr val="b7cce4"/>
            </a:solidFill>
            <a:round/>
          </a:ln>
        </p:spPr>
      </p:sp>
      <p:sp>
        <p:nvSpPr>
          <p:cNvPr id="12" name="CustomShape 13"/>
          <p:cNvSpPr/>
          <p:nvPr/>
        </p:nvSpPr>
        <p:spPr>
          <a:xfrm rot="16200000">
            <a:off x="-70920" y="760320"/>
            <a:ext cx="1512720" cy="720"/>
          </a:xfrm>
          <a:prstGeom prst="straightConnector1">
            <a:avLst/>
          </a:prstGeom>
          <a:noFill/>
          <a:ln w="12600">
            <a:solidFill>
              <a:srgbClr val="b7cce4"/>
            </a:solidFill>
            <a:round/>
          </a:ln>
        </p:spPr>
      </p:sp>
      <p:sp>
        <p:nvSpPr>
          <p:cNvPr id="13" name="CustomShape 14"/>
          <p:cNvSpPr/>
          <p:nvPr/>
        </p:nvSpPr>
        <p:spPr>
          <a:xfrm rot="16200000">
            <a:off x="253440" y="664920"/>
            <a:ext cx="1322280" cy="720"/>
          </a:xfrm>
          <a:prstGeom prst="straightConnector1">
            <a:avLst/>
          </a:prstGeom>
          <a:noFill/>
          <a:ln w="12600">
            <a:solidFill>
              <a:srgbClr val="b7cce4"/>
            </a:solidFill>
            <a:round/>
          </a:ln>
        </p:spPr>
      </p:sp>
      <p:sp>
        <p:nvSpPr>
          <p:cNvPr id="14" name="CustomShape 15"/>
          <p:cNvSpPr/>
          <p:nvPr/>
        </p:nvSpPr>
        <p:spPr>
          <a:xfrm rot="16200000">
            <a:off x="556200" y="591840"/>
            <a:ext cx="1176120" cy="720"/>
          </a:xfrm>
          <a:prstGeom prst="straightConnector1">
            <a:avLst/>
          </a:prstGeom>
          <a:noFill/>
          <a:ln w="12600">
            <a:solidFill>
              <a:srgbClr val="b7cce4"/>
            </a:solidFill>
            <a:round/>
          </a:ln>
        </p:spPr>
      </p:sp>
      <p:sp>
        <p:nvSpPr>
          <p:cNvPr id="15" name="CustomShape 16"/>
          <p:cNvSpPr/>
          <p:nvPr/>
        </p:nvSpPr>
        <p:spPr>
          <a:xfrm rot="16200000">
            <a:off x="846360" y="531720"/>
            <a:ext cx="1055520" cy="720"/>
          </a:xfrm>
          <a:prstGeom prst="straightConnector1">
            <a:avLst/>
          </a:prstGeom>
          <a:noFill/>
          <a:ln w="12600">
            <a:solidFill>
              <a:srgbClr val="b7cce4"/>
            </a:solidFill>
            <a:round/>
          </a:ln>
        </p:spPr>
      </p:sp>
      <p:sp>
        <p:nvSpPr>
          <p:cNvPr id="16" name="CustomShape 17"/>
          <p:cNvSpPr/>
          <p:nvPr/>
        </p:nvSpPr>
        <p:spPr>
          <a:xfrm rot="16200000">
            <a:off x="1155600" y="452160"/>
            <a:ext cx="896760" cy="720"/>
          </a:xfrm>
          <a:prstGeom prst="straightConnector1">
            <a:avLst/>
          </a:prstGeom>
          <a:noFill/>
          <a:ln w="12600">
            <a:solidFill>
              <a:srgbClr val="b7cce4"/>
            </a:solidFill>
            <a:round/>
          </a:ln>
        </p:spPr>
      </p:sp>
      <p:sp>
        <p:nvSpPr>
          <p:cNvPr id="17" name="CustomShape 18"/>
          <p:cNvSpPr/>
          <p:nvPr/>
        </p:nvSpPr>
        <p:spPr>
          <a:xfrm rot="16200000">
            <a:off x="1442520" y="395280"/>
            <a:ext cx="782640" cy="720"/>
          </a:xfrm>
          <a:prstGeom prst="straightConnector1">
            <a:avLst/>
          </a:prstGeom>
          <a:noFill/>
          <a:ln w="12600">
            <a:solidFill>
              <a:srgbClr val="b7cce4"/>
            </a:solidFill>
            <a:round/>
          </a:ln>
        </p:spPr>
      </p:sp>
      <p:sp>
        <p:nvSpPr>
          <p:cNvPr id="18" name="CustomShape 19"/>
          <p:cNvSpPr/>
          <p:nvPr/>
        </p:nvSpPr>
        <p:spPr>
          <a:xfrm rot="16200000">
            <a:off x="1734120" y="330120"/>
            <a:ext cx="658800" cy="720"/>
          </a:xfrm>
          <a:prstGeom prst="straightConnector1">
            <a:avLst/>
          </a:prstGeom>
          <a:noFill/>
          <a:ln w="12600">
            <a:solidFill>
              <a:srgbClr val="b7cce4"/>
            </a:solidFill>
            <a:round/>
          </a:ln>
        </p:spPr>
      </p:sp>
      <p:sp>
        <p:nvSpPr>
          <p:cNvPr id="19" name="CustomShape 20"/>
          <p:cNvSpPr/>
          <p:nvPr/>
        </p:nvSpPr>
        <p:spPr>
          <a:xfrm rot="16200000">
            <a:off x="2011680" y="282240"/>
            <a:ext cx="563760" cy="720"/>
          </a:xfrm>
          <a:prstGeom prst="straightConnector1">
            <a:avLst/>
          </a:prstGeom>
          <a:noFill/>
          <a:ln w="12600">
            <a:solidFill>
              <a:srgbClr val="b7cce4"/>
            </a:solidFill>
            <a:round/>
          </a:ln>
        </p:spPr>
      </p:sp>
      <p:sp>
        <p:nvSpPr>
          <p:cNvPr id="20" name="CustomShape 21"/>
          <p:cNvSpPr/>
          <p:nvPr/>
        </p:nvSpPr>
        <p:spPr>
          <a:xfrm rot="16200000">
            <a:off x="2304720" y="218520"/>
            <a:ext cx="437040" cy="720"/>
          </a:xfrm>
          <a:prstGeom prst="straightConnector1">
            <a:avLst/>
          </a:prstGeom>
          <a:noFill/>
          <a:ln w="12600">
            <a:solidFill>
              <a:srgbClr val="b7cce4"/>
            </a:solidFill>
            <a:round/>
          </a:ln>
        </p:spPr>
      </p:sp>
      <p:sp>
        <p:nvSpPr>
          <p:cNvPr id="21" name="CustomShape 22"/>
          <p:cNvSpPr/>
          <p:nvPr/>
        </p:nvSpPr>
        <p:spPr>
          <a:xfrm rot="16200000">
            <a:off x="2604600" y="148680"/>
            <a:ext cx="297360" cy="720"/>
          </a:xfrm>
          <a:prstGeom prst="straightConnector1">
            <a:avLst/>
          </a:prstGeom>
          <a:noFill/>
          <a:ln w="12600">
            <a:solidFill>
              <a:srgbClr val="b7cce4"/>
            </a:solidFill>
            <a:round/>
          </a:ln>
        </p:spPr>
      </p:sp>
      <p:sp>
        <p:nvSpPr>
          <p:cNvPr id="22" name="CustomShape 23"/>
          <p:cNvSpPr/>
          <p:nvPr/>
        </p:nvSpPr>
        <p:spPr>
          <a:xfrm rot="16200000">
            <a:off x="2872440" y="110880"/>
            <a:ext cx="221040" cy="720"/>
          </a:xfrm>
          <a:prstGeom prst="straightConnector1">
            <a:avLst/>
          </a:prstGeom>
          <a:noFill/>
          <a:ln w="12600">
            <a:solidFill>
              <a:srgbClr val="b7cce4"/>
            </a:solidFill>
            <a:round/>
          </a:ln>
        </p:spPr>
      </p:sp>
      <p:sp>
        <p:nvSpPr>
          <p:cNvPr id="23" name="CustomShape 24"/>
          <p:cNvSpPr/>
          <p:nvPr/>
        </p:nvSpPr>
        <p:spPr>
          <a:xfrm rot="16200000">
            <a:off x="3138120" y="76320"/>
            <a:ext cx="150480" cy="720"/>
          </a:xfrm>
          <a:prstGeom prst="straightConnector1">
            <a:avLst/>
          </a:prstGeom>
          <a:noFill/>
          <a:ln w="12600">
            <a:solidFill>
              <a:srgbClr val="b7cce4"/>
            </a:solidFill>
            <a:round/>
          </a:ln>
        </p:spPr>
      </p:sp>
      <p:sp>
        <p:nvSpPr>
          <p:cNvPr id="24" name="CustomShape 25"/>
          <p:cNvSpPr/>
          <p:nvPr/>
        </p:nvSpPr>
        <p:spPr>
          <a:xfrm rot="16200000">
            <a:off x="3379680" y="63000"/>
            <a:ext cx="125640" cy="720"/>
          </a:xfrm>
          <a:prstGeom prst="straightConnector1">
            <a:avLst/>
          </a:prstGeom>
          <a:noFill/>
          <a:ln w="12600">
            <a:solidFill>
              <a:srgbClr val="b7cce4"/>
            </a:solidFill>
            <a:round/>
          </a:ln>
        </p:spPr>
      </p:sp>
      <p:sp>
        <p:nvSpPr>
          <p:cNvPr id="25" name="CustomShape 26"/>
          <p:cNvSpPr/>
          <p:nvPr/>
        </p:nvSpPr>
        <p:spPr>
          <a:xfrm rot="10800000">
            <a:off x="5893560" y="4959360"/>
            <a:ext cx="3250440" cy="360"/>
          </a:xfrm>
          <a:prstGeom prst="straightConnector1">
            <a:avLst/>
          </a:prstGeom>
          <a:noFill/>
          <a:ln w="12600">
            <a:solidFill>
              <a:srgbClr val="b7cce4"/>
            </a:solidFill>
            <a:round/>
          </a:ln>
        </p:spPr>
      </p:sp>
      <p:sp>
        <p:nvSpPr>
          <p:cNvPr id="26" name="CustomShape 27"/>
          <p:cNvSpPr/>
          <p:nvPr/>
        </p:nvSpPr>
        <p:spPr>
          <a:xfrm rot="5400000">
            <a:off x="7901640" y="4087440"/>
            <a:ext cx="2103840" cy="720"/>
          </a:xfrm>
          <a:prstGeom prst="straightConnector1">
            <a:avLst/>
          </a:prstGeom>
          <a:noFill/>
          <a:ln w="12600">
            <a:solidFill>
              <a:srgbClr val="b7cce4"/>
            </a:solidFill>
            <a:round/>
          </a:ln>
        </p:spPr>
      </p:sp>
      <p:sp>
        <p:nvSpPr>
          <p:cNvPr id="27" name="CustomShape 28"/>
          <p:cNvSpPr/>
          <p:nvPr/>
        </p:nvSpPr>
        <p:spPr>
          <a:xfrm rot="10800000">
            <a:off x="6477840" y="4788000"/>
            <a:ext cx="2666160" cy="360"/>
          </a:xfrm>
          <a:prstGeom prst="straightConnector1">
            <a:avLst/>
          </a:prstGeom>
          <a:noFill/>
          <a:ln w="12600">
            <a:solidFill>
              <a:srgbClr val="b7cce4"/>
            </a:solidFill>
            <a:round/>
          </a:ln>
        </p:spPr>
      </p:sp>
      <p:sp>
        <p:nvSpPr>
          <p:cNvPr id="28" name="CustomShape 29"/>
          <p:cNvSpPr/>
          <p:nvPr/>
        </p:nvSpPr>
        <p:spPr>
          <a:xfrm rot="10800000">
            <a:off x="6977160" y="4616640"/>
            <a:ext cx="2166840" cy="360"/>
          </a:xfrm>
          <a:prstGeom prst="straightConnector1">
            <a:avLst/>
          </a:prstGeom>
          <a:noFill/>
          <a:ln w="12600">
            <a:solidFill>
              <a:srgbClr val="b7cce4"/>
            </a:solidFill>
            <a:round/>
          </a:ln>
        </p:spPr>
      </p:sp>
      <p:sp>
        <p:nvSpPr>
          <p:cNvPr id="29" name="CustomShape 30"/>
          <p:cNvSpPr/>
          <p:nvPr/>
        </p:nvSpPr>
        <p:spPr>
          <a:xfrm rot="10800000">
            <a:off x="7282080" y="4445280"/>
            <a:ext cx="1861920" cy="360"/>
          </a:xfrm>
          <a:prstGeom prst="straightConnector1">
            <a:avLst/>
          </a:prstGeom>
          <a:noFill/>
          <a:ln w="12600">
            <a:solidFill>
              <a:srgbClr val="b7cce4"/>
            </a:solidFill>
            <a:round/>
          </a:ln>
        </p:spPr>
      </p:sp>
      <p:sp>
        <p:nvSpPr>
          <p:cNvPr id="30" name="CustomShape 31"/>
          <p:cNvSpPr/>
          <p:nvPr/>
        </p:nvSpPr>
        <p:spPr>
          <a:xfrm rot="10800000">
            <a:off x="7654680" y="4273560"/>
            <a:ext cx="1489320" cy="360"/>
          </a:xfrm>
          <a:prstGeom prst="straightConnector1">
            <a:avLst/>
          </a:prstGeom>
          <a:noFill/>
          <a:ln w="12600">
            <a:solidFill>
              <a:srgbClr val="b7cce4"/>
            </a:solidFill>
            <a:round/>
          </a:ln>
        </p:spPr>
      </p:sp>
      <p:sp>
        <p:nvSpPr>
          <p:cNvPr id="31" name="CustomShape 32"/>
          <p:cNvSpPr/>
          <p:nvPr/>
        </p:nvSpPr>
        <p:spPr>
          <a:xfrm rot="10800000">
            <a:off x="7925400" y="4102200"/>
            <a:ext cx="1218600" cy="360"/>
          </a:xfrm>
          <a:prstGeom prst="straightConnector1">
            <a:avLst/>
          </a:prstGeom>
          <a:noFill/>
          <a:ln w="12600">
            <a:solidFill>
              <a:srgbClr val="b7cce4"/>
            </a:solidFill>
            <a:round/>
          </a:ln>
        </p:spPr>
      </p:sp>
      <p:sp>
        <p:nvSpPr>
          <p:cNvPr id="32" name="CustomShape 33"/>
          <p:cNvSpPr/>
          <p:nvPr/>
        </p:nvSpPr>
        <p:spPr>
          <a:xfrm rot="10800000">
            <a:off x="8154000" y="3931560"/>
            <a:ext cx="990000" cy="360"/>
          </a:xfrm>
          <a:prstGeom prst="straightConnector1">
            <a:avLst/>
          </a:prstGeom>
          <a:noFill/>
          <a:ln w="12600">
            <a:solidFill>
              <a:srgbClr val="b7cce4"/>
            </a:solidFill>
            <a:round/>
          </a:ln>
        </p:spPr>
      </p:sp>
      <p:sp>
        <p:nvSpPr>
          <p:cNvPr id="33" name="CustomShape 34"/>
          <p:cNvSpPr/>
          <p:nvPr/>
        </p:nvSpPr>
        <p:spPr>
          <a:xfrm rot="10800000">
            <a:off x="8399520" y="3760200"/>
            <a:ext cx="744480" cy="360"/>
          </a:xfrm>
          <a:prstGeom prst="straightConnector1">
            <a:avLst/>
          </a:prstGeom>
          <a:noFill/>
          <a:ln w="12600">
            <a:solidFill>
              <a:srgbClr val="b7cce4"/>
            </a:solidFill>
            <a:round/>
          </a:ln>
        </p:spPr>
      </p:sp>
      <p:sp>
        <p:nvSpPr>
          <p:cNvPr id="34" name="CustomShape 35"/>
          <p:cNvSpPr/>
          <p:nvPr/>
        </p:nvSpPr>
        <p:spPr>
          <a:xfrm rot="10800000">
            <a:off x="8611200" y="3588480"/>
            <a:ext cx="532800" cy="360"/>
          </a:xfrm>
          <a:prstGeom prst="straightConnector1">
            <a:avLst/>
          </a:prstGeom>
          <a:noFill/>
          <a:ln w="12600">
            <a:solidFill>
              <a:srgbClr val="b7cce4"/>
            </a:solidFill>
            <a:round/>
          </a:ln>
        </p:spPr>
      </p:sp>
      <p:sp>
        <p:nvSpPr>
          <p:cNvPr id="35" name="CustomShape 36"/>
          <p:cNvSpPr/>
          <p:nvPr/>
        </p:nvSpPr>
        <p:spPr>
          <a:xfrm rot="10800000">
            <a:off x="8882280" y="3417120"/>
            <a:ext cx="261720" cy="360"/>
          </a:xfrm>
          <a:prstGeom prst="straightConnector1">
            <a:avLst/>
          </a:prstGeom>
          <a:noFill/>
          <a:ln w="12600">
            <a:solidFill>
              <a:srgbClr val="b7cce4"/>
            </a:solidFill>
            <a:round/>
          </a:ln>
        </p:spPr>
      </p:sp>
      <p:sp>
        <p:nvSpPr>
          <p:cNvPr id="36" name="CustomShape 37"/>
          <p:cNvSpPr/>
          <p:nvPr/>
        </p:nvSpPr>
        <p:spPr>
          <a:xfrm rot="5400000">
            <a:off x="7799400" y="4214880"/>
            <a:ext cx="1850400" cy="720"/>
          </a:xfrm>
          <a:prstGeom prst="straightConnector1">
            <a:avLst/>
          </a:prstGeom>
          <a:noFill/>
          <a:ln w="12600">
            <a:solidFill>
              <a:srgbClr val="b7cce4"/>
            </a:solidFill>
            <a:round/>
          </a:ln>
        </p:spPr>
      </p:sp>
      <p:sp>
        <p:nvSpPr>
          <p:cNvPr id="37" name="CustomShape 38"/>
          <p:cNvSpPr/>
          <p:nvPr/>
        </p:nvSpPr>
        <p:spPr>
          <a:xfrm rot="5400000">
            <a:off x="7736760" y="4382280"/>
            <a:ext cx="1512720" cy="720"/>
          </a:xfrm>
          <a:prstGeom prst="straightConnector1">
            <a:avLst/>
          </a:prstGeom>
          <a:noFill/>
          <a:ln w="12600">
            <a:solidFill>
              <a:srgbClr val="b7cce4"/>
            </a:solidFill>
            <a:round/>
          </a:ln>
        </p:spPr>
      </p:sp>
      <p:sp>
        <p:nvSpPr>
          <p:cNvPr id="38" name="CustomShape 39"/>
          <p:cNvSpPr/>
          <p:nvPr/>
        </p:nvSpPr>
        <p:spPr>
          <a:xfrm rot="5400000">
            <a:off x="7601760" y="4477680"/>
            <a:ext cx="1322280" cy="720"/>
          </a:xfrm>
          <a:prstGeom prst="straightConnector1">
            <a:avLst/>
          </a:prstGeom>
          <a:noFill/>
          <a:ln w="12600">
            <a:solidFill>
              <a:srgbClr val="b7cce4"/>
            </a:solidFill>
            <a:round/>
          </a:ln>
        </p:spPr>
      </p:sp>
      <p:sp>
        <p:nvSpPr>
          <p:cNvPr id="39" name="CustomShape 40"/>
          <p:cNvSpPr/>
          <p:nvPr/>
        </p:nvSpPr>
        <p:spPr>
          <a:xfrm rot="5400000">
            <a:off x="7445160" y="4550400"/>
            <a:ext cx="1176120" cy="720"/>
          </a:xfrm>
          <a:prstGeom prst="straightConnector1">
            <a:avLst/>
          </a:prstGeom>
          <a:noFill/>
          <a:ln w="12600">
            <a:solidFill>
              <a:srgbClr val="b7cce4"/>
            </a:solidFill>
            <a:round/>
          </a:ln>
        </p:spPr>
      </p:sp>
      <p:sp>
        <p:nvSpPr>
          <p:cNvPr id="40" name="CustomShape 41"/>
          <p:cNvSpPr/>
          <p:nvPr/>
        </p:nvSpPr>
        <p:spPr>
          <a:xfrm rot="5400000">
            <a:off x="7275960" y="4610880"/>
            <a:ext cx="1055520" cy="720"/>
          </a:xfrm>
          <a:prstGeom prst="straightConnector1">
            <a:avLst/>
          </a:prstGeom>
          <a:noFill/>
          <a:ln w="12600">
            <a:solidFill>
              <a:srgbClr val="b7cce4"/>
            </a:solidFill>
            <a:round/>
          </a:ln>
        </p:spPr>
      </p:sp>
      <p:sp>
        <p:nvSpPr>
          <p:cNvPr id="41" name="CustomShape 42"/>
          <p:cNvSpPr/>
          <p:nvPr/>
        </p:nvSpPr>
        <p:spPr>
          <a:xfrm rot="5400000">
            <a:off x="7125120" y="4690080"/>
            <a:ext cx="896760" cy="720"/>
          </a:xfrm>
          <a:prstGeom prst="straightConnector1">
            <a:avLst/>
          </a:prstGeom>
          <a:noFill/>
          <a:ln w="12600">
            <a:solidFill>
              <a:srgbClr val="b7cce4"/>
            </a:solidFill>
            <a:round/>
          </a:ln>
        </p:spPr>
      </p:sp>
      <p:sp>
        <p:nvSpPr>
          <p:cNvPr id="42" name="CustomShape 43"/>
          <p:cNvSpPr/>
          <p:nvPr/>
        </p:nvSpPr>
        <p:spPr>
          <a:xfrm rot="5400000">
            <a:off x="6952680" y="4747680"/>
            <a:ext cx="782640" cy="720"/>
          </a:xfrm>
          <a:prstGeom prst="straightConnector1">
            <a:avLst/>
          </a:prstGeom>
          <a:noFill/>
          <a:ln w="12600">
            <a:solidFill>
              <a:srgbClr val="b7cce4"/>
            </a:solidFill>
            <a:round/>
          </a:ln>
        </p:spPr>
      </p:sp>
      <p:sp>
        <p:nvSpPr>
          <p:cNvPr id="43" name="CustomShape 44"/>
          <p:cNvSpPr/>
          <p:nvPr/>
        </p:nvSpPr>
        <p:spPr>
          <a:xfrm rot="5400000">
            <a:off x="6784920" y="4812840"/>
            <a:ext cx="658800" cy="720"/>
          </a:xfrm>
          <a:prstGeom prst="straightConnector1">
            <a:avLst/>
          </a:prstGeom>
          <a:noFill/>
          <a:ln w="12600">
            <a:solidFill>
              <a:srgbClr val="b7cce4"/>
            </a:solidFill>
            <a:round/>
          </a:ln>
        </p:spPr>
      </p:sp>
      <p:sp>
        <p:nvSpPr>
          <p:cNvPr id="44" name="CustomShape 45"/>
          <p:cNvSpPr/>
          <p:nvPr/>
        </p:nvSpPr>
        <p:spPr>
          <a:xfrm rot="5400000">
            <a:off x="6602400" y="4860360"/>
            <a:ext cx="563760" cy="720"/>
          </a:xfrm>
          <a:prstGeom prst="straightConnector1">
            <a:avLst/>
          </a:prstGeom>
          <a:noFill/>
          <a:ln w="12600">
            <a:solidFill>
              <a:srgbClr val="b7cce4"/>
            </a:solidFill>
            <a:round/>
          </a:ln>
        </p:spPr>
      </p:sp>
      <p:sp>
        <p:nvSpPr>
          <p:cNvPr id="45" name="CustomShape 46"/>
          <p:cNvSpPr/>
          <p:nvPr/>
        </p:nvSpPr>
        <p:spPr>
          <a:xfrm rot="5400000">
            <a:off x="6436080" y="4924080"/>
            <a:ext cx="437040" cy="720"/>
          </a:xfrm>
          <a:prstGeom prst="straightConnector1">
            <a:avLst/>
          </a:prstGeom>
          <a:noFill/>
          <a:ln w="12600">
            <a:solidFill>
              <a:srgbClr val="b7cce4"/>
            </a:solidFill>
            <a:round/>
          </a:ln>
        </p:spPr>
      </p:sp>
      <p:sp>
        <p:nvSpPr>
          <p:cNvPr id="46" name="CustomShape 47"/>
          <p:cNvSpPr/>
          <p:nvPr/>
        </p:nvSpPr>
        <p:spPr>
          <a:xfrm rot="5400000">
            <a:off x="6276240" y="4993920"/>
            <a:ext cx="297360" cy="720"/>
          </a:xfrm>
          <a:prstGeom prst="straightConnector1">
            <a:avLst/>
          </a:prstGeom>
          <a:noFill/>
          <a:ln w="12600">
            <a:solidFill>
              <a:srgbClr val="b7cce4"/>
            </a:solidFill>
            <a:round/>
          </a:ln>
        </p:spPr>
      </p:sp>
      <p:sp>
        <p:nvSpPr>
          <p:cNvPr id="47" name="CustomShape 48"/>
          <p:cNvSpPr/>
          <p:nvPr/>
        </p:nvSpPr>
        <p:spPr>
          <a:xfrm rot="5400000">
            <a:off x="6084360" y="5032080"/>
            <a:ext cx="221040" cy="720"/>
          </a:xfrm>
          <a:prstGeom prst="straightConnector1">
            <a:avLst/>
          </a:prstGeom>
          <a:noFill/>
          <a:ln w="12600">
            <a:solidFill>
              <a:srgbClr val="b7cce4"/>
            </a:solidFill>
            <a:round/>
          </a:ln>
        </p:spPr>
      </p:sp>
      <p:sp>
        <p:nvSpPr>
          <p:cNvPr id="48" name="CustomShape 49"/>
          <p:cNvSpPr/>
          <p:nvPr/>
        </p:nvSpPr>
        <p:spPr>
          <a:xfrm rot="5400000">
            <a:off x="5889240" y="5066640"/>
            <a:ext cx="150480" cy="720"/>
          </a:xfrm>
          <a:prstGeom prst="straightConnector1">
            <a:avLst/>
          </a:prstGeom>
          <a:noFill/>
          <a:ln w="12600">
            <a:solidFill>
              <a:srgbClr val="b7cce4"/>
            </a:solidFill>
            <a:round/>
          </a:ln>
        </p:spPr>
      </p:sp>
      <p:sp>
        <p:nvSpPr>
          <p:cNvPr id="49" name="CustomShape 50"/>
          <p:cNvSpPr/>
          <p:nvPr/>
        </p:nvSpPr>
        <p:spPr>
          <a:xfrm rot="5400000">
            <a:off x="5672160" y="5079240"/>
            <a:ext cx="125640" cy="720"/>
          </a:xfrm>
          <a:prstGeom prst="straightConnector1">
            <a:avLst/>
          </a:prstGeom>
          <a:noFill/>
          <a:ln w="12600">
            <a:solidFill>
              <a:srgbClr val="b7cce4"/>
            </a:solidFill>
            <a:round/>
          </a:ln>
        </p:spPr>
      </p:sp>
      <p:sp>
        <p:nvSpPr>
          <p:cNvPr id="50" name="CustomShape 51"/>
          <p:cNvSpPr/>
          <p:nvPr/>
        </p:nvSpPr>
        <p:spPr>
          <a:xfrm flipH="1">
            <a:off x="-720" y="1000800"/>
            <a:ext cx="187200" cy="3086640"/>
          </a:xfrm>
          <a:prstGeom prst="rect">
            <a:avLst/>
          </a:prstGeom>
          <a:solidFill>
            <a:srgbClr val="ab0101"/>
          </a:solidFill>
          <a:ln>
            <a:noFill/>
          </a:ln>
        </p:spPr>
      </p:sp>
      <p:sp>
        <p:nvSpPr>
          <p:cNvPr id="51" name="CustomShape 52"/>
          <p:cNvSpPr/>
          <p:nvPr/>
        </p:nvSpPr>
        <p:spPr>
          <a:xfrm flipH="1">
            <a:off x="187200" y="1000800"/>
            <a:ext cx="7125840" cy="3086640"/>
          </a:xfrm>
          <a:prstGeom prst="rect">
            <a:avLst/>
          </a:prstGeom>
          <a:solidFill>
            <a:srgbClr val="0f243e"/>
          </a:solidFill>
          <a:ln>
            <a:noFill/>
          </a:ln>
        </p:spPr>
      </p:sp>
      <p:sp>
        <p:nvSpPr>
          <p:cNvPr id="52" name="PlaceHolder 53"/>
          <p:cNvSpPr>
            <a:spLocks noGrp="1"/>
          </p:cNvSpPr>
          <p:nvPr>
            <p:ph type="title"/>
          </p:nvPr>
        </p:nvSpPr>
        <p:spPr>
          <a:xfrm>
            <a:off x="457200" y="101160"/>
            <a:ext cx="7314840" cy="1013760"/>
          </a:xfrm>
          <a:prstGeom prst="rect">
            <a:avLst/>
          </a:prstGeom>
        </p:spPr>
        <p:txBody>
          <a:bodyPr lIns="0" rIns="0" tIns="0" bIns="0" anchor="ctr"/>
          <a:p>
            <a:r>
              <a:rPr lang="en-IN">
                <a:latin typeface="Arial"/>
              </a:rPr>
              <a:t>Click to edit the title text format</a:t>
            </a:r>
            <a:endParaRPr/>
          </a:p>
        </p:txBody>
      </p:sp>
      <p:sp>
        <p:nvSpPr>
          <p:cNvPr id="53" name="PlaceHolder 54"/>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88" name="CustomShape 1"/>
          <p:cNvSpPr/>
          <p:nvPr/>
        </p:nvSpPr>
        <p:spPr>
          <a:xfrm>
            <a:off x="33840" y="182880"/>
            <a:ext cx="3250440" cy="360"/>
          </a:xfrm>
          <a:prstGeom prst="straightConnector1">
            <a:avLst/>
          </a:prstGeom>
          <a:noFill/>
          <a:ln w="12600">
            <a:solidFill>
              <a:srgbClr val="b7cce4"/>
            </a:solidFill>
            <a:round/>
          </a:ln>
        </p:spPr>
      </p:sp>
      <p:sp>
        <p:nvSpPr>
          <p:cNvPr id="89" name="CustomShape 2"/>
          <p:cNvSpPr/>
          <p:nvPr/>
        </p:nvSpPr>
        <p:spPr>
          <a:xfrm rot="16200000">
            <a:off x="-826920" y="1055160"/>
            <a:ext cx="2103840" cy="720"/>
          </a:xfrm>
          <a:prstGeom prst="straightConnector1">
            <a:avLst/>
          </a:prstGeom>
          <a:noFill/>
          <a:ln w="12600">
            <a:solidFill>
              <a:srgbClr val="b7cce4"/>
            </a:solidFill>
            <a:round/>
          </a:ln>
        </p:spPr>
      </p:sp>
      <p:sp>
        <p:nvSpPr>
          <p:cNvPr id="90" name="CustomShape 3"/>
          <p:cNvSpPr/>
          <p:nvPr/>
        </p:nvSpPr>
        <p:spPr>
          <a:xfrm>
            <a:off x="33840" y="354240"/>
            <a:ext cx="2666160" cy="360"/>
          </a:xfrm>
          <a:prstGeom prst="straightConnector1">
            <a:avLst/>
          </a:prstGeom>
          <a:noFill/>
          <a:ln w="12600">
            <a:solidFill>
              <a:srgbClr val="b7cce4"/>
            </a:solidFill>
            <a:round/>
          </a:ln>
        </p:spPr>
      </p:sp>
      <p:sp>
        <p:nvSpPr>
          <p:cNvPr id="91" name="CustomShape 4"/>
          <p:cNvSpPr/>
          <p:nvPr/>
        </p:nvSpPr>
        <p:spPr>
          <a:xfrm>
            <a:off x="33840" y="525960"/>
            <a:ext cx="2166840" cy="360"/>
          </a:xfrm>
          <a:prstGeom prst="straightConnector1">
            <a:avLst/>
          </a:prstGeom>
          <a:noFill/>
          <a:ln w="12600">
            <a:solidFill>
              <a:srgbClr val="b7cce4"/>
            </a:solidFill>
            <a:round/>
          </a:ln>
        </p:spPr>
      </p:sp>
      <p:sp>
        <p:nvSpPr>
          <p:cNvPr id="92" name="CustomShape 5"/>
          <p:cNvSpPr/>
          <p:nvPr/>
        </p:nvSpPr>
        <p:spPr>
          <a:xfrm>
            <a:off x="33840" y="697320"/>
            <a:ext cx="1861920" cy="360"/>
          </a:xfrm>
          <a:prstGeom prst="straightConnector1">
            <a:avLst/>
          </a:prstGeom>
          <a:noFill/>
          <a:ln w="12600">
            <a:solidFill>
              <a:srgbClr val="b7cce4"/>
            </a:solidFill>
            <a:round/>
          </a:ln>
        </p:spPr>
      </p:sp>
      <p:sp>
        <p:nvSpPr>
          <p:cNvPr id="93" name="CustomShape 6"/>
          <p:cNvSpPr/>
          <p:nvPr/>
        </p:nvSpPr>
        <p:spPr>
          <a:xfrm>
            <a:off x="33840" y="868680"/>
            <a:ext cx="1489320" cy="360"/>
          </a:xfrm>
          <a:prstGeom prst="straightConnector1">
            <a:avLst/>
          </a:prstGeom>
          <a:noFill/>
          <a:ln w="12600">
            <a:solidFill>
              <a:srgbClr val="b7cce4"/>
            </a:solidFill>
            <a:round/>
          </a:ln>
        </p:spPr>
      </p:sp>
      <p:sp>
        <p:nvSpPr>
          <p:cNvPr id="94" name="CustomShape 7"/>
          <p:cNvSpPr/>
          <p:nvPr/>
        </p:nvSpPr>
        <p:spPr>
          <a:xfrm>
            <a:off x="33840" y="1040040"/>
            <a:ext cx="1218600" cy="360"/>
          </a:xfrm>
          <a:prstGeom prst="straightConnector1">
            <a:avLst/>
          </a:prstGeom>
          <a:noFill/>
          <a:ln w="12600">
            <a:solidFill>
              <a:srgbClr val="b7cce4"/>
            </a:solidFill>
            <a:round/>
          </a:ln>
        </p:spPr>
      </p:sp>
      <p:sp>
        <p:nvSpPr>
          <p:cNvPr id="95" name="CustomShape 8"/>
          <p:cNvSpPr/>
          <p:nvPr/>
        </p:nvSpPr>
        <p:spPr>
          <a:xfrm>
            <a:off x="33840" y="1211760"/>
            <a:ext cx="990000" cy="360"/>
          </a:xfrm>
          <a:prstGeom prst="straightConnector1">
            <a:avLst/>
          </a:prstGeom>
          <a:noFill/>
          <a:ln w="12600">
            <a:solidFill>
              <a:srgbClr val="b7cce4"/>
            </a:solidFill>
            <a:round/>
          </a:ln>
        </p:spPr>
      </p:sp>
      <p:sp>
        <p:nvSpPr>
          <p:cNvPr id="96" name="CustomShape 9"/>
          <p:cNvSpPr/>
          <p:nvPr/>
        </p:nvSpPr>
        <p:spPr>
          <a:xfrm>
            <a:off x="33840" y="1383120"/>
            <a:ext cx="744480" cy="360"/>
          </a:xfrm>
          <a:prstGeom prst="straightConnector1">
            <a:avLst/>
          </a:prstGeom>
          <a:noFill/>
          <a:ln w="12600">
            <a:solidFill>
              <a:srgbClr val="b7cce4"/>
            </a:solidFill>
            <a:round/>
          </a:ln>
        </p:spPr>
      </p:sp>
      <p:sp>
        <p:nvSpPr>
          <p:cNvPr id="97" name="CustomShape 10"/>
          <p:cNvSpPr/>
          <p:nvPr/>
        </p:nvSpPr>
        <p:spPr>
          <a:xfrm>
            <a:off x="33840" y="1554480"/>
            <a:ext cx="532800" cy="360"/>
          </a:xfrm>
          <a:prstGeom prst="straightConnector1">
            <a:avLst/>
          </a:prstGeom>
          <a:noFill/>
          <a:ln w="12600">
            <a:solidFill>
              <a:srgbClr val="b7cce4"/>
            </a:solidFill>
            <a:round/>
          </a:ln>
        </p:spPr>
      </p:sp>
      <p:sp>
        <p:nvSpPr>
          <p:cNvPr id="98" name="CustomShape 11"/>
          <p:cNvSpPr/>
          <p:nvPr/>
        </p:nvSpPr>
        <p:spPr>
          <a:xfrm>
            <a:off x="33840" y="1725840"/>
            <a:ext cx="261720" cy="360"/>
          </a:xfrm>
          <a:prstGeom prst="straightConnector1">
            <a:avLst/>
          </a:prstGeom>
          <a:noFill/>
          <a:ln w="12600">
            <a:solidFill>
              <a:srgbClr val="b7cce4"/>
            </a:solidFill>
            <a:round/>
          </a:ln>
        </p:spPr>
      </p:sp>
      <p:sp>
        <p:nvSpPr>
          <p:cNvPr id="99" name="CustomShape 12"/>
          <p:cNvSpPr/>
          <p:nvPr/>
        </p:nvSpPr>
        <p:spPr>
          <a:xfrm rot="16200000">
            <a:off x="-471240" y="928080"/>
            <a:ext cx="1850400" cy="720"/>
          </a:xfrm>
          <a:prstGeom prst="straightConnector1">
            <a:avLst/>
          </a:prstGeom>
          <a:noFill/>
          <a:ln w="12600">
            <a:solidFill>
              <a:srgbClr val="b7cce4"/>
            </a:solidFill>
            <a:round/>
          </a:ln>
        </p:spPr>
      </p:sp>
      <p:sp>
        <p:nvSpPr>
          <p:cNvPr id="100" name="CustomShape 13"/>
          <p:cNvSpPr/>
          <p:nvPr/>
        </p:nvSpPr>
        <p:spPr>
          <a:xfrm rot="16200000">
            <a:off x="-70920" y="760320"/>
            <a:ext cx="1512720" cy="720"/>
          </a:xfrm>
          <a:prstGeom prst="straightConnector1">
            <a:avLst/>
          </a:prstGeom>
          <a:noFill/>
          <a:ln w="12600">
            <a:solidFill>
              <a:srgbClr val="b7cce4"/>
            </a:solidFill>
            <a:round/>
          </a:ln>
        </p:spPr>
      </p:sp>
      <p:sp>
        <p:nvSpPr>
          <p:cNvPr id="101" name="CustomShape 14"/>
          <p:cNvSpPr/>
          <p:nvPr/>
        </p:nvSpPr>
        <p:spPr>
          <a:xfrm rot="16200000">
            <a:off x="253440" y="664920"/>
            <a:ext cx="1322280" cy="720"/>
          </a:xfrm>
          <a:prstGeom prst="straightConnector1">
            <a:avLst/>
          </a:prstGeom>
          <a:noFill/>
          <a:ln w="12600">
            <a:solidFill>
              <a:srgbClr val="b7cce4"/>
            </a:solidFill>
            <a:round/>
          </a:ln>
        </p:spPr>
      </p:sp>
      <p:sp>
        <p:nvSpPr>
          <p:cNvPr id="102" name="CustomShape 15"/>
          <p:cNvSpPr/>
          <p:nvPr/>
        </p:nvSpPr>
        <p:spPr>
          <a:xfrm rot="16200000">
            <a:off x="556200" y="591840"/>
            <a:ext cx="1176120" cy="720"/>
          </a:xfrm>
          <a:prstGeom prst="straightConnector1">
            <a:avLst/>
          </a:prstGeom>
          <a:noFill/>
          <a:ln w="12600">
            <a:solidFill>
              <a:srgbClr val="b7cce4"/>
            </a:solidFill>
            <a:round/>
          </a:ln>
        </p:spPr>
      </p:sp>
      <p:sp>
        <p:nvSpPr>
          <p:cNvPr id="103" name="CustomShape 16"/>
          <p:cNvSpPr/>
          <p:nvPr/>
        </p:nvSpPr>
        <p:spPr>
          <a:xfrm rot="16200000">
            <a:off x="846360" y="531720"/>
            <a:ext cx="1055520" cy="720"/>
          </a:xfrm>
          <a:prstGeom prst="straightConnector1">
            <a:avLst/>
          </a:prstGeom>
          <a:noFill/>
          <a:ln w="12600">
            <a:solidFill>
              <a:srgbClr val="b7cce4"/>
            </a:solidFill>
            <a:round/>
          </a:ln>
        </p:spPr>
      </p:sp>
      <p:sp>
        <p:nvSpPr>
          <p:cNvPr id="104" name="CustomShape 17"/>
          <p:cNvSpPr/>
          <p:nvPr/>
        </p:nvSpPr>
        <p:spPr>
          <a:xfrm rot="16200000">
            <a:off x="1155600" y="452160"/>
            <a:ext cx="896760" cy="720"/>
          </a:xfrm>
          <a:prstGeom prst="straightConnector1">
            <a:avLst/>
          </a:prstGeom>
          <a:noFill/>
          <a:ln w="12600">
            <a:solidFill>
              <a:srgbClr val="b7cce4"/>
            </a:solidFill>
            <a:round/>
          </a:ln>
        </p:spPr>
      </p:sp>
      <p:sp>
        <p:nvSpPr>
          <p:cNvPr id="105" name="CustomShape 18"/>
          <p:cNvSpPr/>
          <p:nvPr/>
        </p:nvSpPr>
        <p:spPr>
          <a:xfrm rot="16200000">
            <a:off x="1442520" y="395280"/>
            <a:ext cx="782640" cy="720"/>
          </a:xfrm>
          <a:prstGeom prst="straightConnector1">
            <a:avLst/>
          </a:prstGeom>
          <a:noFill/>
          <a:ln w="12600">
            <a:solidFill>
              <a:srgbClr val="b7cce4"/>
            </a:solidFill>
            <a:round/>
          </a:ln>
        </p:spPr>
      </p:sp>
      <p:sp>
        <p:nvSpPr>
          <p:cNvPr id="106" name="CustomShape 19"/>
          <p:cNvSpPr/>
          <p:nvPr/>
        </p:nvSpPr>
        <p:spPr>
          <a:xfrm rot="16200000">
            <a:off x="1734120" y="330120"/>
            <a:ext cx="658800" cy="720"/>
          </a:xfrm>
          <a:prstGeom prst="straightConnector1">
            <a:avLst/>
          </a:prstGeom>
          <a:noFill/>
          <a:ln w="12600">
            <a:solidFill>
              <a:srgbClr val="b7cce4"/>
            </a:solidFill>
            <a:round/>
          </a:ln>
        </p:spPr>
      </p:sp>
      <p:sp>
        <p:nvSpPr>
          <p:cNvPr id="107" name="CustomShape 20"/>
          <p:cNvSpPr/>
          <p:nvPr/>
        </p:nvSpPr>
        <p:spPr>
          <a:xfrm rot="16200000">
            <a:off x="2011680" y="282240"/>
            <a:ext cx="563760" cy="720"/>
          </a:xfrm>
          <a:prstGeom prst="straightConnector1">
            <a:avLst/>
          </a:prstGeom>
          <a:noFill/>
          <a:ln w="12600">
            <a:solidFill>
              <a:srgbClr val="b7cce4"/>
            </a:solidFill>
            <a:round/>
          </a:ln>
        </p:spPr>
      </p:sp>
      <p:sp>
        <p:nvSpPr>
          <p:cNvPr id="108" name="CustomShape 21"/>
          <p:cNvSpPr/>
          <p:nvPr/>
        </p:nvSpPr>
        <p:spPr>
          <a:xfrm rot="16200000">
            <a:off x="2304720" y="218520"/>
            <a:ext cx="437040" cy="720"/>
          </a:xfrm>
          <a:prstGeom prst="straightConnector1">
            <a:avLst/>
          </a:prstGeom>
          <a:noFill/>
          <a:ln w="12600">
            <a:solidFill>
              <a:srgbClr val="b7cce4"/>
            </a:solidFill>
            <a:round/>
          </a:ln>
        </p:spPr>
      </p:sp>
      <p:sp>
        <p:nvSpPr>
          <p:cNvPr id="109" name="CustomShape 22"/>
          <p:cNvSpPr/>
          <p:nvPr/>
        </p:nvSpPr>
        <p:spPr>
          <a:xfrm rot="16200000">
            <a:off x="2604600" y="148680"/>
            <a:ext cx="297360" cy="720"/>
          </a:xfrm>
          <a:prstGeom prst="straightConnector1">
            <a:avLst/>
          </a:prstGeom>
          <a:noFill/>
          <a:ln w="12600">
            <a:solidFill>
              <a:srgbClr val="b7cce4"/>
            </a:solidFill>
            <a:round/>
          </a:ln>
        </p:spPr>
      </p:sp>
      <p:sp>
        <p:nvSpPr>
          <p:cNvPr id="110" name="CustomShape 23"/>
          <p:cNvSpPr/>
          <p:nvPr/>
        </p:nvSpPr>
        <p:spPr>
          <a:xfrm rot="16200000">
            <a:off x="2872440" y="110880"/>
            <a:ext cx="221040" cy="720"/>
          </a:xfrm>
          <a:prstGeom prst="straightConnector1">
            <a:avLst/>
          </a:prstGeom>
          <a:noFill/>
          <a:ln w="12600">
            <a:solidFill>
              <a:srgbClr val="b7cce4"/>
            </a:solidFill>
            <a:round/>
          </a:ln>
        </p:spPr>
      </p:sp>
      <p:sp>
        <p:nvSpPr>
          <p:cNvPr id="111" name="CustomShape 24"/>
          <p:cNvSpPr/>
          <p:nvPr/>
        </p:nvSpPr>
        <p:spPr>
          <a:xfrm rot="16200000">
            <a:off x="3138120" y="76320"/>
            <a:ext cx="150480" cy="720"/>
          </a:xfrm>
          <a:prstGeom prst="straightConnector1">
            <a:avLst/>
          </a:prstGeom>
          <a:noFill/>
          <a:ln w="12600">
            <a:solidFill>
              <a:srgbClr val="b7cce4"/>
            </a:solidFill>
            <a:round/>
          </a:ln>
        </p:spPr>
      </p:sp>
      <p:sp>
        <p:nvSpPr>
          <p:cNvPr id="112" name="CustomShape 25"/>
          <p:cNvSpPr/>
          <p:nvPr/>
        </p:nvSpPr>
        <p:spPr>
          <a:xfrm rot="16200000">
            <a:off x="3379680" y="63000"/>
            <a:ext cx="125640" cy="720"/>
          </a:xfrm>
          <a:prstGeom prst="straightConnector1">
            <a:avLst/>
          </a:prstGeom>
          <a:noFill/>
          <a:ln w="12600">
            <a:solidFill>
              <a:srgbClr val="b7cce4"/>
            </a:solidFill>
            <a:round/>
          </a:ln>
        </p:spPr>
      </p:sp>
      <p:sp>
        <p:nvSpPr>
          <p:cNvPr id="113" name="CustomShape 26"/>
          <p:cNvSpPr/>
          <p:nvPr/>
        </p:nvSpPr>
        <p:spPr>
          <a:xfrm rot="10800000">
            <a:off x="5893560" y="4959360"/>
            <a:ext cx="3250440" cy="360"/>
          </a:xfrm>
          <a:prstGeom prst="straightConnector1">
            <a:avLst/>
          </a:prstGeom>
          <a:noFill/>
          <a:ln w="12600">
            <a:solidFill>
              <a:srgbClr val="b7cce4"/>
            </a:solidFill>
            <a:round/>
          </a:ln>
        </p:spPr>
      </p:sp>
      <p:sp>
        <p:nvSpPr>
          <p:cNvPr id="114" name="CustomShape 27"/>
          <p:cNvSpPr/>
          <p:nvPr/>
        </p:nvSpPr>
        <p:spPr>
          <a:xfrm rot="5400000">
            <a:off x="7901640" y="4087440"/>
            <a:ext cx="2103840" cy="720"/>
          </a:xfrm>
          <a:prstGeom prst="straightConnector1">
            <a:avLst/>
          </a:prstGeom>
          <a:noFill/>
          <a:ln w="12600">
            <a:solidFill>
              <a:srgbClr val="b7cce4"/>
            </a:solidFill>
            <a:round/>
          </a:ln>
        </p:spPr>
      </p:sp>
      <p:sp>
        <p:nvSpPr>
          <p:cNvPr id="115" name="CustomShape 28"/>
          <p:cNvSpPr/>
          <p:nvPr/>
        </p:nvSpPr>
        <p:spPr>
          <a:xfrm rot="10800000">
            <a:off x="6477840" y="4788000"/>
            <a:ext cx="2666160" cy="360"/>
          </a:xfrm>
          <a:prstGeom prst="straightConnector1">
            <a:avLst/>
          </a:prstGeom>
          <a:noFill/>
          <a:ln w="12600">
            <a:solidFill>
              <a:srgbClr val="b7cce4"/>
            </a:solidFill>
            <a:round/>
          </a:ln>
        </p:spPr>
      </p:sp>
      <p:sp>
        <p:nvSpPr>
          <p:cNvPr id="116" name="CustomShape 29"/>
          <p:cNvSpPr/>
          <p:nvPr/>
        </p:nvSpPr>
        <p:spPr>
          <a:xfrm rot="10800000">
            <a:off x="6977160" y="4616640"/>
            <a:ext cx="2166840" cy="360"/>
          </a:xfrm>
          <a:prstGeom prst="straightConnector1">
            <a:avLst/>
          </a:prstGeom>
          <a:noFill/>
          <a:ln w="12600">
            <a:solidFill>
              <a:srgbClr val="b7cce4"/>
            </a:solidFill>
            <a:round/>
          </a:ln>
        </p:spPr>
      </p:sp>
      <p:sp>
        <p:nvSpPr>
          <p:cNvPr id="117" name="CustomShape 30"/>
          <p:cNvSpPr/>
          <p:nvPr/>
        </p:nvSpPr>
        <p:spPr>
          <a:xfrm rot="10800000">
            <a:off x="7282080" y="4445280"/>
            <a:ext cx="1861920" cy="360"/>
          </a:xfrm>
          <a:prstGeom prst="straightConnector1">
            <a:avLst/>
          </a:prstGeom>
          <a:noFill/>
          <a:ln w="12600">
            <a:solidFill>
              <a:srgbClr val="b7cce4"/>
            </a:solidFill>
            <a:round/>
          </a:ln>
        </p:spPr>
      </p:sp>
      <p:sp>
        <p:nvSpPr>
          <p:cNvPr id="118" name="CustomShape 31"/>
          <p:cNvSpPr/>
          <p:nvPr/>
        </p:nvSpPr>
        <p:spPr>
          <a:xfrm rot="10800000">
            <a:off x="7654680" y="4273560"/>
            <a:ext cx="1489320" cy="360"/>
          </a:xfrm>
          <a:prstGeom prst="straightConnector1">
            <a:avLst/>
          </a:prstGeom>
          <a:noFill/>
          <a:ln w="12600">
            <a:solidFill>
              <a:srgbClr val="b7cce4"/>
            </a:solidFill>
            <a:round/>
          </a:ln>
        </p:spPr>
      </p:sp>
      <p:sp>
        <p:nvSpPr>
          <p:cNvPr id="119" name="CustomShape 32"/>
          <p:cNvSpPr/>
          <p:nvPr/>
        </p:nvSpPr>
        <p:spPr>
          <a:xfrm rot="10800000">
            <a:off x="7925400" y="4102200"/>
            <a:ext cx="1218600" cy="360"/>
          </a:xfrm>
          <a:prstGeom prst="straightConnector1">
            <a:avLst/>
          </a:prstGeom>
          <a:noFill/>
          <a:ln w="12600">
            <a:solidFill>
              <a:srgbClr val="b7cce4"/>
            </a:solidFill>
            <a:round/>
          </a:ln>
        </p:spPr>
      </p:sp>
      <p:sp>
        <p:nvSpPr>
          <p:cNvPr id="120" name="CustomShape 33"/>
          <p:cNvSpPr/>
          <p:nvPr/>
        </p:nvSpPr>
        <p:spPr>
          <a:xfrm rot="10800000">
            <a:off x="8154000" y="3931560"/>
            <a:ext cx="990000" cy="360"/>
          </a:xfrm>
          <a:prstGeom prst="straightConnector1">
            <a:avLst/>
          </a:prstGeom>
          <a:noFill/>
          <a:ln w="12600">
            <a:solidFill>
              <a:srgbClr val="b7cce4"/>
            </a:solidFill>
            <a:round/>
          </a:ln>
        </p:spPr>
      </p:sp>
      <p:sp>
        <p:nvSpPr>
          <p:cNvPr id="121" name="CustomShape 34"/>
          <p:cNvSpPr/>
          <p:nvPr/>
        </p:nvSpPr>
        <p:spPr>
          <a:xfrm rot="10800000">
            <a:off x="8399520" y="3760200"/>
            <a:ext cx="744480" cy="360"/>
          </a:xfrm>
          <a:prstGeom prst="straightConnector1">
            <a:avLst/>
          </a:prstGeom>
          <a:noFill/>
          <a:ln w="12600">
            <a:solidFill>
              <a:srgbClr val="b7cce4"/>
            </a:solidFill>
            <a:round/>
          </a:ln>
        </p:spPr>
      </p:sp>
      <p:sp>
        <p:nvSpPr>
          <p:cNvPr id="122" name="CustomShape 35"/>
          <p:cNvSpPr/>
          <p:nvPr/>
        </p:nvSpPr>
        <p:spPr>
          <a:xfrm rot="10800000">
            <a:off x="8611200" y="3588480"/>
            <a:ext cx="532800" cy="360"/>
          </a:xfrm>
          <a:prstGeom prst="straightConnector1">
            <a:avLst/>
          </a:prstGeom>
          <a:noFill/>
          <a:ln w="12600">
            <a:solidFill>
              <a:srgbClr val="b7cce4"/>
            </a:solidFill>
            <a:round/>
          </a:ln>
        </p:spPr>
      </p:sp>
      <p:sp>
        <p:nvSpPr>
          <p:cNvPr id="123" name="CustomShape 36"/>
          <p:cNvSpPr/>
          <p:nvPr/>
        </p:nvSpPr>
        <p:spPr>
          <a:xfrm rot="10800000">
            <a:off x="8882280" y="3417120"/>
            <a:ext cx="261720" cy="360"/>
          </a:xfrm>
          <a:prstGeom prst="straightConnector1">
            <a:avLst/>
          </a:prstGeom>
          <a:noFill/>
          <a:ln w="12600">
            <a:solidFill>
              <a:srgbClr val="b7cce4"/>
            </a:solidFill>
            <a:round/>
          </a:ln>
        </p:spPr>
      </p:sp>
      <p:sp>
        <p:nvSpPr>
          <p:cNvPr id="124" name="CustomShape 37"/>
          <p:cNvSpPr/>
          <p:nvPr/>
        </p:nvSpPr>
        <p:spPr>
          <a:xfrm rot="5400000">
            <a:off x="7799400" y="4214880"/>
            <a:ext cx="1850400" cy="720"/>
          </a:xfrm>
          <a:prstGeom prst="straightConnector1">
            <a:avLst/>
          </a:prstGeom>
          <a:noFill/>
          <a:ln w="12600">
            <a:solidFill>
              <a:srgbClr val="b7cce4"/>
            </a:solidFill>
            <a:round/>
          </a:ln>
        </p:spPr>
      </p:sp>
      <p:sp>
        <p:nvSpPr>
          <p:cNvPr id="125" name="CustomShape 38"/>
          <p:cNvSpPr/>
          <p:nvPr/>
        </p:nvSpPr>
        <p:spPr>
          <a:xfrm rot="5400000">
            <a:off x="7736760" y="4382280"/>
            <a:ext cx="1512720" cy="720"/>
          </a:xfrm>
          <a:prstGeom prst="straightConnector1">
            <a:avLst/>
          </a:prstGeom>
          <a:noFill/>
          <a:ln w="12600">
            <a:solidFill>
              <a:srgbClr val="b7cce4"/>
            </a:solidFill>
            <a:round/>
          </a:ln>
        </p:spPr>
      </p:sp>
      <p:sp>
        <p:nvSpPr>
          <p:cNvPr id="126" name="CustomShape 39"/>
          <p:cNvSpPr/>
          <p:nvPr/>
        </p:nvSpPr>
        <p:spPr>
          <a:xfrm rot="5400000">
            <a:off x="7601760" y="4477680"/>
            <a:ext cx="1322280" cy="720"/>
          </a:xfrm>
          <a:prstGeom prst="straightConnector1">
            <a:avLst/>
          </a:prstGeom>
          <a:noFill/>
          <a:ln w="12600">
            <a:solidFill>
              <a:srgbClr val="b7cce4"/>
            </a:solidFill>
            <a:round/>
          </a:ln>
        </p:spPr>
      </p:sp>
      <p:sp>
        <p:nvSpPr>
          <p:cNvPr id="127" name="CustomShape 40"/>
          <p:cNvSpPr/>
          <p:nvPr/>
        </p:nvSpPr>
        <p:spPr>
          <a:xfrm rot="5400000">
            <a:off x="7445160" y="4550400"/>
            <a:ext cx="1176120" cy="720"/>
          </a:xfrm>
          <a:prstGeom prst="straightConnector1">
            <a:avLst/>
          </a:prstGeom>
          <a:noFill/>
          <a:ln w="12600">
            <a:solidFill>
              <a:srgbClr val="b7cce4"/>
            </a:solidFill>
            <a:round/>
          </a:ln>
        </p:spPr>
      </p:sp>
      <p:sp>
        <p:nvSpPr>
          <p:cNvPr id="128" name="CustomShape 41"/>
          <p:cNvSpPr/>
          <p:nvPr/>
        </p:nvSpPr>
        <p:spPr>
          <a:xfrm rot="5400000">
            <a:off x="7275960" y="4610880"/>
            <a:ext cx="1055520" cy="720"/>
          </a:xfrm>
          <a:prstGeom prst="straightConnector1">
            <a:avLst/>
          </a:prstGeom>
          <a:noFill/>
          <a:ln w="12600">
            <a:solidFill>
              <a:srgbClr val="b7cce4"/>
            </a:solidFill>
            <a:round/>
          </a:ln>
        </p:spPr>
      </p:sp>
      <p:sp>
        <p:nvSpPr>
          <p:cNvPr id="129" name="CustomShape 42"/>
          <p:cNvSpPr/>
          <p:nvPr/>
        </p:nvSpPr>
        <p:spPr>
          <a:xfrm rot="5400000">
            <a:off x="7125120" y="4690080"/>
            <a:ext cx="896760" cy="720"/>
          </a:xfrm>
          <a:prstGeom prst="straightConnector1">
            <a:avLst/>
          </a:prstGeom>
          <a:noFill/>
          <a:ln w="12600">
            <a:solidFill>
              <a:srgbClr val="b7cce4"/>
            </a:solidFill>
            <a:round/>
          </a:ln>
        </p:spPr>
      </p:sp>
      <p:sp>
        <p:nvSpPr>
          <p:cNvPr id="130" name="CustomShape 43"/>
          <p:cNvSpPr/>
          <p:nvPr/>
        </p:nvSpPr>
        <p:spPr>
          <a:xfrm rot="5400000">
            <a:off x="6952680" y="4747680"/>
            <a:ext cx="782640" cy="720"/>
          </a:xfrm>
          <a:prstGeom prst="straightConnector1">
            <a:avLst/>
          </a:prstGeom>
          <a:noFill/>
          <a:ln w="12600">
            <a:solidFill>
              <a:srgbClr val="b7cce4"/>
            </a:solidFill>
            <a:round/>
          </a:ln>
        </p:spPr>
      </p:sp>
      <p:sp>
        <p:nvSpPr>
          <p:cNvPr id="131" name="CustomShape 44"/>
          <p:cNvSpPr/>
          <p:nvPr/>
        </p:nvSpPr>
        <p:spPr>
          <a:xfrm rot="5400000">
            <a:off x="6784920" y="4812840"/>
            <a:ext cx="658800" cy="720"/>
          </a:xfrm>
          <a:prstGeom prst="straightConnector1">
            <a:avLst/>
          </a:prstGeom>
          <a:noFill/>
          <a:ln w="12600">
            <a:solidFill>
              <a:srgbClr val="b7cce4"/>
            </a:solidFill>
            <a:round/>
          </a:ln>
        </p:spPr>
      </p:sp>
      <p:sp>
        <p:nvSpPr>
          <p:cNvPr id="132" name="CustomShape 45"/>
          <p:cNvSpPr/>
          <p:nvPr/>
        </p:nvSpPr>
        <p:spPr>
          <a:xfrm rot="5400000">
            <a:off x="6602400" y="4860360"/>
            <a:ext cx="563760" cy="720"/>
          </a:xfrm>
          <a:prstGeom prst="straightConnector1">
            <a:avLst/>
          </a:prstGeom>
          <a:noFill/>
          <a:ln w="12600">
            <a:solidFill>
              <a:srgbClr val="b7cce4"/>
            </a:solidFill>
            <a:round/>
          </a:ln>
        </p:spPr>
      </p:sp>
      <p:sp>
        <p:nvSpPr>
          <p:cNvPr id="133" name="CustomShape 46"/>
          <p:cNvSpPr/>
          <p:nvPr/>
        </p:nvSpPr>
        <p:spPr>
          <a:xfrm rot="5400000">
            <a:off x="6436080" y="4924080"/>
            <a:ext cx="437040" cy="720"/>
          </a:xfrm>
          <a:prstGeom prst="straightConnector1">
            <a:avLst/>
          </a:prstGeom>
          <a:noFill/>
          <a:ln w="12600">
            <a:solidFill>
              <a:srgbClr val="b7cce4"/>
            </a:solidFill>
            <a:round/>
          </a:ln>
        </p:spPr>
      </p:sp>
      <p:sp>
        <p:nvSpPr>
          <p:cNvPr id="134" name="CustomShape 47"/>
          <p:cNvSpPr/>
          <p:nvPr/>
        </p:nvSpPr>
        <p:spPr>
          <a:xfrm rot="5400000">
            <a:off x="6276240" y="4993920"/>
            <a:ext cx="297360" cy="720"/>
          </a:xfrm>
          <a:prstGeom prst="straightConnector1">
            <a:avLst/>
          </a:prstGeom>
          <a:noFill/>
          <a:ln w="12600">
            <a:solidFill>
              <a:srgbClr val="b7cce4"/>
            </a:solidFill>
            <a:round/>
          </a:ln>
        </p:spPr>
      </p:sp>
      <p:sp>
        <p:nvSpPr>
          <p:cNvPr id="135" name="CustomShape 48"/>
          <p:cNvSpPr/>
          <p:nvPr/>
        </p:nvSpPr>
        <p:spPr>
          <a:xfrm rot="5400000">
            <a:off x="6084360" y="5032080"/>
            <a:ext cx="221040" cy="720"/>
          </a:xfrm>
          <a:prstGeom prst="straightConnector1">
            <a:avLst/>
          </a:prstGeom>
          <a:noFill/>
          <a:ln w="12600">
            <a:solidFill>
              <a:srgbClr val="b7cce4"/>
            </a:solidFill>
            <a:round/>
          </a:ln>
        </p:spPr>
      </p:sp>
      <p:sp>
        <p:nvSpPr>
          <p:cNvPr id="136" name="CustomShape 49"/>
          <p:cNvSpPr/>
          <p:nvPr/>
        </p:nvSpPr>
        <p:spPr>
          <a:xfrm rot="5400000">
            <a:off x="5889240" y="5066640"/>
            <a:ext cx="150480" cy="720"/>
          </a:xfrm>
          <a:prstGeom prst="straightConnector1">
            <a:avLst/>
          </a:prstGeom>
          <a:noFill/>
          <a:ln w="12600">
            <a:solidFill>
              <a:srgbClr val="b7cce4"/>
            </a:solidFill>
            <a:round/>
          </a:ln>
        </p:spPr>
      </p:sp>
      <p:sp>
        <p:nvSpPr>
          <p:cNvPr id="137" name="CustomShape 50"/>
          <p:cNvSpPr/>
          <p:nvPr/>
        </p:nvSpPr>
        <p:spPr>
          <a:xfrm rot="5400000">
            <a:off x="5672160" y="5079240"/>
            <a:ext cx="125640" cy="720"/>
          </a:xfrm>
          <a:prstGeom prst="straightConnector1">
            <a:avLst/>
          </a:prstGeom>
          <a:noFill/>
          <a:ln w="12600">
            <a:solidFill>
              <a:srgbClr val="b7cce4"/>
            </a:solidFill>
            <a:round/>
          </a:ln>
        </p:spPr>
      </p:sp>
      <p:sp>
        <p:nvSpPr>
          <p:cNvPr id="138" name="CustomShape 51"/>
          <p:cNvSpPr/>
          <p:nvPr/>
        </p:nvSpPr>
        <p:spPr>
          <a:xfrm flipH="1">
            <a:off x="-720" y="-9000"/>
            <a:ext cx="187200" cy="1208880"/>
          </a:xfrm>
          <a:prstGeom prst="rect">
            <a:avLst/>
          </a:prstGeom>
          <a:solidFill>
            <a:srgbClr val="ab0101"/>
          </a:solidFill>
          <a:ln>
            <a:noFill/>
          </a:ln>
        </p:spPr>
      </p:sp>
      <p:sp>
        <p:nvSpPr>
          <p:cNvPr id="139" name="CustomShape 52"/>
          <p:cNvSpPr/>
          <p:nvPr/>
        </p:nvSpPr>
        <p:spPr>
          <a:xfrm flipH="1">
            <a:off x="186840" y="-9000"/>
            <a:ext cx="7817400" cy="1208880"/>
          </a:xfrm>
          <a:prstGeom prst="rect">
            <a:avLst/>
          </a:prstGeom>
          <a:solidFill>
            <a:srgbClr val="0f243e"/>
          </a:solidFill>
          <a:ln>
            <a:noFill/>
          </a:ln>
        </p:spPr>
      </p:sp>
      <p:sp>
        <p:nvSpPr>
          <p:cNvPr id="140" name="PlaceHolder 53"/>
          <p:cNvSpPr>
            <a:spLocks noGrp="1"/>
          </p:cNvSpPr>
          <p:nvPr>
            <p:ph type="title"/>
          </p:nvPr>
        </p:nvSpPr>
        <p:spPr>
          <a:xfrm>
            <a:off x="457200" y="101160"/>
            <a:ext cx="7314840" cy="1013760"/>
          </a:xfrm>
          <a:prstGeom prst="rect">
            <a:avLst/>
          </a:prstGeom>
        </p:spPr>
        <p:txBody>
          <a:bodyPr lIns="0" rIns="0" tIns="0" bIns="0" anchor="ctr"/>
          <a:p>
            <a:r>
              <a:rPr lang="en-IN">
                <a:latin typeface="Arial"/>
              </a:rPr>
              <a:t>Click to edit the title text format</a:t>
            </a:r>
            <a:endParaRPr/>
          </a:p>
        </p:txBody>
      </p:sp>
      <p:sp>
        <p:nvSpPr>
          <p:cNvPr id="141" name="PlaceHolder 54"/>
          <p:cNvSpPr>
            <a:spLocks noGrp="1"/>
          </p:cNvSpPr>
          <p:nvPr>
            <p:ph type="body"/>
          </p:nvPr>
        </p:nvSpPr>
        <p:spPr>
          <a:xfrm>
            <a:off x="457200" y="1278360"/>
            <a:ext cx="8228880" cy="36295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176" name="CustomShape 1"/>
          <p:cNvSpPr/>
          <p:nvPr/>
        </p:nvSpPr>
        <p:spPr>
          <a:xfrm>
            <a:off x="33840" y="182880"/>
            <a:ext cx="3250440" cy="360"/>
          </a:xfrm>
          <a:prstGeom prst="straightConnector1">
            <a:avLst/>
          </a:prstGeom>
          <a:noFill/>
          <a:ln w="12600">
            <a:solidFill>
              <a:srgbClr val="b7cce4"/>
            </a:solidFill>
            <a:round/>
          </a:ln>
        </p:spPr>
      </p:sp>
      <p:sp>
        <p:nvSpPr>
          <p:cNvPr id="177" name="CustomShape 2"/>
          <p:cNvSpPr/>
          <p:nvPr/>
        </p:nvSpPr>
        <p:spPr>
          <a:xfrm rot="16200000">
            <a:off x="-826920" y="1055160"/>
            <a:ext cx="2103840" cy="720"/>
          </a:xfrm>
          <a:prstGeom prst="straightConnector1">
            <a:avLst/>
          </a:prstGeom>
          <a:noFill/>
          <a:ln w="12600">
            <a:solidFill>
              <a:srgbClr val="b7cce4"/>
            </a:solidFill>
            <a:round/>
          </a:ln>
        </p:spPr>
      </p:sp>
      <p:sp>
        <p:nvSpPr>
          <p:cNvPr id="178" name="CustomShape 3"/>
          <p:cNvSpPr/>
          <p:nvPr/>
        </p:nvSpPr>
        <p:spPr>
          <a:xfrm>
            <a:off x="33840" y="354240"/>
            <a:ext cx="2666160" cy="360"/>
          </a:xfrm>
          <a:prstGeom prst="straightConnector1">
            <a:avLst/>
          </a:prstGeom>
          <a:noFill/>
          <a:ln w="12600">
            <a:solidFill>
              <a:srgbClr val="b7cce4"/>
            </a:solidFill>
            <a:round/>
          </a:ln>
        </p:spPr>
      </p:sp>
      <p:sp>
        <p:nvSpPr>
          <p:cNvPr id="179" name="CustomShape 4"/>
          <p:cNvSpPr/>
          <p:nvPr/>
        </p:nvSpPr>
        <p:spPr>
          <a:xfrm>
            <a:off x="33840" y="525960"/>
            <a:ext cx="2166840" cy="360"/>
          </a:xfrm>
          <a:prstGeom prst="straightConnector1">
            <a:avLst/>
          </a:prstGeom>
          <a:noFill/>
          <a:ln w="12600">
            <a:solidFill>
              <a:srgbClr val="b7cce4"/>
            </a:solidFill>
            <a:round/>
          </a:ln>
        </p:spPr>
      </p:sp>
      <p:sp>
        <p:nvSpPr>
          <p:cNvPr id="180" name="CustomShape 5"/>
          <p:cNvSpPr/>
          <p:nvPr/>
        </p:nvSpPr>
        <p:spPr>
          <a:xfrm>
            <a:off x="33840" y="697320"/>
            <a:ext cx="1861920" cy="360"/>
          </a:xfrm>
          <a:prstGeom prst="straightConnector1">
            <a:avLst/>
          </a:prstGeom>
          <a:noFill/>
          <a:ln w="12600">
            <a:solidFill>
              <a:srgbClr val="b7cce4"/>
            </a:solidFill>
            <a:round/>
          </a:ln>
        </p:spPr>
      </p:sp>
      <p:sp>
        <p:nvSpPr>
          <p:cNvPr id="181" name="CustomShape 6"/>
          <p:cNvSpPr/>
          <p:nvPr/>
        </p:nvSpPr>
        <p:spPr>
          <a:xfrm>
            <a:off x="33840" y="868680"/>
            <a:ext cx="1489320" cy="360"/>
          </a:xfrm>
          <a:prstGeom prst="straightConnector1">
            <a:avLst/>
          </a:prstGeom>
          <a:noFill/>
          <a:ln w="12600">
            <a:solidFill>
              <a:srgbClr val="b7cce4"/>
            </a:solidFill>
            <a:round/>
          </a:ln>
        </p:spPr>
      </p:sp>
      <p:sp>
        <p:nvSpPr>
          <p:cNvPr id="182" name="CustomShape 7"/>
          <p:cNvSpPr/>
          <p:nvPr/>
        </p:nvSpPr>
        <p:spPr>
          <a:xfrm>
            <a:off x="33840" y="1040040"/>
            <a:ext cx="1218600" cy="360"/>
          </a:xfrm>
          <a:prstGeom prst="straightConnector1">
            <a:avLst/>
          </a:prstGeom>
          <a:noFill/>
          <a:ln w="12600">
            <a:solidFill>
              <a:srgbClr val="b7cce4"/>
            </a:solidFill>
            <a:round/>
          </a:ln>
        </p:spPr>
      </p:sp>
      <p:sp>
        <p:nvSpPr>
          <p:cNvPr id="183" name="CustomShape 8"/>
          <p:cNvSpPr/>
          <p:nvPr/>
        </p:nvSpPr>
        <p:spPr>
          <a:xfrm>
            <a:off x="33840" y="1211760"/>
            <a:ext cx="990000" cy="360"/>
          </a:xfrm>
          <a:prstGeom prst="straightConnector1">
            <a:avLst/>
          </a:prstGeom>
          <a:noFill/>
          <a:ln w="12600">
            <a:solidFill>
              <a:srgbClr val="b7cce4"/>
            </a:solidFill>
            <a:round/>
          </a:ln>
        </p:spPr>
      </p:sp>
      <p:sp>
        <p:nvSpPr>
          <p:cNvPr id="184" name="CustomShape 9"/>
          <p:cNvSpPr/>
          <p:nvPr/>
        </p:nvSpPr>
        <p:spPr>
          <a:xfrm>
            <a:off x="33840" y="1383120"/>
            <a:ext cx="744480" cy="360"/>
          </a:xfrm>
          <a:prstGeom prst="straightConnector1">
            <a:avLst/>
          </a:prstGeom>
          <a:noFill/>
          <a:ln w="12600">
            <a:solidFill>
              <a:srgbClr val="b7cce4"/>
            </a:solidFill>
            <a:round/>
          </a:ln>
        </p:spPr>
      </p:sp>
      <p:sp>
        <p:nvSpPr>
          <p:cNvPr id="185" name="CustomShape 10"/>
          <p:cNvSpPr/>
          <p:nvPr/>
        </p:nvSpPr>
        <p:spPr>
          <a:xfrm>
            <a:off x="33840" y="1554480"/>
            <a:ext cx="532800" cy="360"/>
          </a:xfrm>
          <a:prstGeom prst="straightConnector1">
            <a:avLst/>
          </a:prstGeom>
          <a:noFill/>
          <a:ln w="12600">
            <a:solidFill>
              <a:srgbClr val="b7cce4"/>
            </a:solidFill>
            <a:round/>
          </a:ln>
        </p:spPr>
      </p:sp>
      <p:sp>
        <p:nvSpPr>
          <p:cNvPr id="186" name="CustomShape 11"/>
          <p:cNvSpPr/>
          <p:nvPr/>
        </p:nvSpPr>
        <p:spPr>
          <a:xfrm>
            <a:off x="33840" y="1725840"/>
            <a:ext cx="261720" cy="360"/>
          </a:xfrm>
          <a:prstGeom prst="straightConnector1">
            <a:avLst/>
          </a:prstGeom>
          <a:noFill/>
          <a:ln w="12600">
            <a:solidFill>
              <a:srgbClr val="b7cce4"/>
            </a:solidFill>
            <a:round/>
          </a:ln>
        </p:spPr>
      </p:sp>
      <p:sp>
        <p:nvSpPr>
          <p:cNvPr id="187" name="CustomShape 12"/>
          <p:cNvSpPr/>
          <p:nvPr/>
        </p:nvSpPr>
        <p:spPr>
          <a:xfrm rot="16200000">
            <a:off x="-471240" y="928080"/>
            <a:ext cx="1850400" cy="720"/>
          </a:xfrm>
          <a:prstGeom prst="straightConnector1">
            <a:avLst/>
          </a:prstGeom>
          <a:noFill/>
          <a:ln w="12600">
            <a:solidFill>
              <a:srgbClr val="b7cce4"/>
            </a:solidFill>
            <a:round/>
          </a:ln>
        </p:spPr>
      </p:sp>
      <p:sp>
        <p:nvSpPr>
          <p:cNvPr id="188" name="CustomShape 13"/>
          <p:cNvSpPr/>
          <p:nvPr/>
        </p:nvSpPr>
        <p:spPr>
          <a:xfrm rot="16200000">
            <a:off x="-70920" y="760320"/>
            <a:ext cx="1512720" cy="720"/>
          </a:xfrm>
          <a:prstGeom prst="straightConnector1">
            <a:avLst/>
          </a:prstGeom>
          <a:noFill/>
          <a:ln w="12600">
            <a:solidFill>
              <a:srgbClr val="b7cce4"/>
            </a:solidFill>
            <a:round/>
          </a:ln>
        </p:spPr>
      </p:sp>
      <p:sp>
        <p:nvSpPr>
          <p:cNvPr id="189" name="CustomShape 14"/>
          <p:cNvSpPr/>
          <p:nvPr/>
        </p:nvSpPr>
        <p:spPr>
          <a:xfrm rot="16200000">
            <a:off x="253440" y="664920"/>
            <a:ext cx="1322280" cy="720"/>
          </a:xfrm>
          <a:prstGeom prst="straightConnector1">
            <a:avLst/>
          </a:prstGeom>
          <a:noFill/>
          <a:ln w="12600">
            <a:solidFill>
              <a:srgbClr val="b7cce4"/>
            </a:solidFill>
            <a:round/>
          </a:ln>
        </p:spPr>
      </p:sp>
      <p:sp>
        <p:nvSpPr>
          <p:cNvPr id="190" name="CustomShape 15"/>
          <p:cNvSpPr/>
          <p:nvPr/>
        </p:nvSpPr>
        <p:spPr>
          <a:xfrm rot="16200000">
            <a:off x="556200" y="591840"/>
            <a:ext cx="1176120" cy="720"/>
          </a:xfrm>
          <a:prstGeom prst="straightConnector1">
            <a:avLst/>
          </a:prstGeom>
          <a:noFill/>
          <a:ln w="12600">
            <a:solidFill>
              <a:srgbClr val="b7cce4"/>
            </a:solidFill>
            <a:round/>
          </a:ln>
        </p:spPr>
      </p:sp>
      <p:sp>
        <p:nvSpPr>
          <p:cNvPr id="191" name="CustomShape 16"/>
          <p:cNvSpPr/>
          <p:nvPr/>
        </p:nvSpPr>
        <p:spPr>
          <a:xfrm rot="16200000">
            <a:off x="846360" y="531720"/>
            <a:ext cx="1055520" cy="720"/>
          </a:xfrm>
          <a:prstGeom prst="straightConnector1">
            <a:avLst/>
          </a:prstGeom>
          <a:noFill/>
          <a:ln w="12600">
            <a:solidFill>
              <a:srgbClr val="b7cce4"/>
            </a:solidFill>
            <a:round/>
          </a:ln>
        </p:spPr>
      </p:sp>
      <p:sp>
        <p:nvSpPr>
          <p:cNvPr id="192" name="CustomShape 17"/>
          <p:cNvSpPr/>
          <p:nvPr/>
        </p:nvSpPr>
        <p:spPr>
          <a:xfrm rot="16200000">
            <a:off x="1155600" y="452160"/>
            <a:ext cx="896760" cy="720"/>
          </a:xfrm>
          <a:prstGeom prst="straightConnector1">
            <a:avLst/>
          </a:prstGeom>
          <a:noFill/>
          <a:ln w="12600">
            <a:solidFill>
              <a:srgbClr val="b7cce4"/>
            </a:solidFill>
            <a:round/>
          </a:ln>
        </p:spPr>
      </p:sp>
      <p:sp>
        <p:nvSpPr>
          <p:cNvPr id="193" name="CustomShape 18"/>
          <p:cNvSpPr/>
          <p:nvPr/>
        </p:nvSpPr>
        <p:spPr>
          <a:xfrm rot="16200000">
            <a:off x="1442520" y="395280"/>
            <a:ext cx="782640" cy="720"/>
          </a:xfrm>
          <a:prstGeom prst="straightConnector1">
            <a:avLst/>
          </a:prstGeom>
          <a:noFill/>
          <a:ln w="12600">
            <a:solidFill>
              <a:srgbClr val="b7cce4"/>
            </a:solidFill>
            <a:round/>
          </a:ln>
        </p:spPr>
      </p:sp>
      <p:sp>
        <p:nvSpPr>
          <p:cNvPr id="194" name="CustomShape 19"/>
          <p:cNvSpPr/>
          <p:nvPr/>
        </p:nvSpPr>
        <p:spPr>
          <a:xfrm rot="16200000">
            <a:off x="1734120" y="330120"/>
            <a:ext cx="658800" cy="720"/>
          </a:xfrm>
          <a:prstGeom prst="straightConnector1">
            <a:avLst/>
          </a:prstGeom>
          <a:noFill/>
          <a:ln w="12600">
            <a:solidFill>
              <a:srgbClr val="b7cce4"/>
            </a:solidFill>
            <a:round/>
          </a:ln>
        </p:spPr>
      </p:sp>
      <p:sp>
        <p:nvSpPr>
          <p:cNvPr id="195" name="CustomShape 20"/>
          <p:cNvSpPr/>
          <p:nvPr/>
        </p:nvSpPr>
        <p:spPr>
          <a:xfrm rot="16200000">
            <a:off x="2011680" y="282240"/>
            <a:ext cx="563760" cy="720"/>
          </a:xfrm>
          <a:prstGeom prst="straightConnector1">
            <a:avLst/>
          </a:prstGeom>
          <a:noFill/>
          <a:ln w="12600">
            <a:solidFill>
              <a:srgbClr val="b7cce4"/>
            </a:solidFill>
            <a:round/>
          </a:ln>
        </p:spPr>
      </p:sp>
      <p:sp>
        <p:nvSpPr>
          <p:cNvPr id="196" name="CustomShape 21"/>
          <p:cNvSpPr/>
          <p:nvPr/>
        </p:nvSpPr>
        <p:spPr>
          <a:xfrm rot="16200000">
            <a:off x="2304720" y="218520"/>
            <a:ext cx="437040" cy="720"/>
          </a:xfrm>
          <a:prstGeom prst="straightConnector1">
            <a:avLst/>
          </a:prstGeom>
          <a:noFill/>
          <a:ln w="12600">
            <a:solidFill>
              <a:srgbClr val="b7cce4"/>
            </a:solidFill>
            <a:round/>
          </a:ln>
        </p:spPr>
      </p:sp>
      <p:sp>
        <p:nvSpPr>
          <p:cNvPr id="197" name="CustomShape 22"/>
          <p:cNvSpPr/>
          <p:nvPr/>
        </p:nvSpPr>
        <p:spPr>
          <a:xfrm rot="16200000">
            <a:off x="2604600" y="148680"/>
            <a:ext cx="297360" cy="720"/>
          </a:xfrm>
          <a:prstGeom prst="straightConnector1">
            <a:avLst/>
          </a:prstGeom>
          <a:noFill/>
          <a:ln w="12600">
            <a:solidFill>
              <a:srgbClr val="b7cce4"/>
            </a:solidFill>
            <a:round/>
          </a:ln>
        </p:spPr>
      </p:sp>
      <p:sp>
        <p:nvSpPr>
          <p:cNvPr id="198" name="CustomShape 23"/>
          <p:cNvSpPr/>
          <p:nvPr/>
        </p:nvSpPr>
        <p:spPr>
          <a:xfrm rot="16200000">
            <a:off x="2872440" y="110880"/>
            <a:ext cx="221040" cy="720"/>
          </a:xfrm>
          <a:prstGeom prst="straightConnector1">
            <a:avLst/>
          </a:prstGeom>
          <a:noFill/>
          <a:ln w="12600">
            <a:solidFill>
              <a:srgbClr val="b7cce4"/>
            </a:solidFill>
            <a:round/>
          </a:ln>
        </p:spPr>
      </p:sp>
      <p:sp>
        <p:nvSpPr>
          <p:cNvPr id="199" name="CustomShape 24"/>
          <p:cNvSpPr/>
          <p:nvPr/>
        </p:nvSpPr>
        <p:spPr>
          <a:xfrm rot="16200000">
            <a:off x="3138120" y="76320"/>
            <a:ext cx="150480" cy="720"/>
          </a:xfrm>
          <a:prstGeom prst="straightConnector1">
            <a:avLst/>
          </a:prstGeom>
          <a:noFill/>
          <a:ln w="12600">
            <a:solidFill>
              <a:srgbClr val="b7cce4"/>
            </a:solidFill>
            <a:round/>
          </a:ln>
        </p:spPr>
      </p:sp>
      <p:sp>
        <p:nvSpPr>
          <p:cNvPr id="200" name="CustomShape 25"/>
          <p:cNvSpPr/>
          <p:nvPr/>
        </p:nvSpPr>
        <p:spPr>
          <a:xfrm rot="16200000">
            <a:off x="3379680" y="63000"/>
            <a:ext cx="125640" cy="720"/>
          </a:xfrm>
          <a:prstGeom prst="straightConnector1">
            <a:avLst/>
          </a:prstGeom>
          <a:noFill/>
          <a:ln w="12600">
            <a:solidFill>
              <a:srgbClr val="b7cce4"/>
            </a:solidFill>
            <a:round/>
          </a:ln>
        </p:spPr>
      </p:sp>
      <p:sp>
        <p:nvSpPr>
          <p:cNvPr id="201" name="CustomShape 26"/>
          <p:cNvSpPr/>
          <p:nvPr/>
        </p:nvSpPr>
        <p:spPr>
          <a:xfrm rot="10800000">
            <a:off x="5893560" y="4959360"/>
            <a:ext cx="3250440" cy="360"/>
          </a:xfrm>
          <a:prstGeom prst="straightConnector1">
            <a:avLst/>
          </a:prstGeom>
          <a:noFill/>
          <a:ln w="12600">
            <a:solidFill>
              <a:srgbClr val="b7cce4"/>
            </a:solidFill>
            <a:round/>
          </a:ln>
        </p:spPr>
      </p:sp>
      <p:sp>
        <p:nvSpPr>
          <p:cNvPr id="202" name="CustomShape 27"/>
          <p:cNvSpPr/>
          <p:nvPr/>
        </p:nvSpPr>
        <p:spPr>
          <a:xfrm rot="5400000">
            <a:off x="7901640" y="4087440"/>
            <a:ext cx="2103840" cy="720"/>
          </a:xfrm>
          <a:prstGeom prst="straightConnector1">
            <a:avLst/>
          </a:prstGeom>
          <a:noFill/>
          <a:ln w="12600">
            <a:solidFill>
              <a:srgbClr val="b7cce4"/>
            </a:solidFill>
            <a:round/>
          </a:ln>
        </p:spPr>
      </p:sp>
      <p:sp>
        <p:nvSpPr>
          <p:cNvPr id="203" name="CustomShape 28"/>
          <p:cNvSpPr/>
          <p:nvPr/>
        </p:nvSpPr>
        <p:spPr>
          <a:xfrm rot="10800000">
            <a:off x="6477840" y="4788000"/>
            <a:ext cx="2666160" cy="360"/>
          </a:xfrm>
          <a:prstGeom prst="straightConnector1">
            <a:avLst/>
          </a:prstGeom>
          <a:noFill/>
          <a:ln w="12600">
            <a:solidFill>
              <a:srgbClr val="b7cce4"/>
            </a:solidFill>
            <a:round/>
          </a:ln>
        </p:spPr>
      </p:sp>
      <p:sp>
        <p:nvSpPr>
          <p:cNvPr id="204" name="CustomShape 29"/>
          <p:cNvSpPr/>
          <p:nvPr/>
        </p:nvSpPr>
        <p:spPr>
          <a:xfrm rot="10800000">
            <a:off x="6977160" y="4616640"/>
            <a:ext cx="2166840" cy="360"/>
          </a:xfrm>
          <a:prstGeom prst="straightConnector1">
            <a:avLst/>
          </a:prstGeom>
          <a:noFill/>
          <a:ln w="12600">
            <a:solidFill>
              <a:srgbClr val="b7cce4"/>
            </a:solidFill>
            <a:round/>
          </a:ln>
        </p:spPr>
      </p:sp>
      <p:sp>
        <p:nvSpPr>
          <p:cNvPr id="205" name="CustomShape 30"/>
          <p:cNvSpPr/>
          <p:nvPr/>
        </p:nvSpPr>
        <p:spPr>
          <a:xfrm rot="10800000">
            <a:off x="7282080" y="4445280"/>
            <a:ext cx="1861920" cy="360"/>
          </a:xfrm>
          <a:prstGeom prst="straightConnector1">
            <a:avLst/>
          </a:prstGeom>
          <a:noFill/>
          <a:ln w="12600">
            <a:solidFill>
              <a:srgbClr val="b7cce4"/>
            </a:solidFill>
            <a:round/>
          </a:ln>
        </p:spPr>
      </p:sp>
      <p:sp>
        <p:nvSpPr>
          <p:cNvPr id="206" name="CustomShape 31"/>
          <p:cNvSpPr/>
          <p:nvPr/>
        </p:nvSpPr>
        <p:spPr>
          <a:xfrm rot="10800000">
            <a:off x="7654680" y="4273560"/>
            <a:ext cx="1489320" cy="360"/>
          </a:xfrm>
          <a:prstGeom prst="straightConnector1">
            <a:avLst/>
          </a:prstGeom>
          <a:noFill/>
          <a:ln w="12600">
            <a:solidFill>
              <a:srgbClr val="b7cce4"/>
            </a:solidFill>
            <a:round/>
          </a:ln>
        </p:spPr>
      </p:sp>
      <p:sp>
        <p:nvSpPr>
          <p:cNvPr id="207" name="CustomShape 32"/>
          <p:cNvSpPr/>
          <p:nvPr/>
        </p:nvSpPr>
        <p:spPr>
          <a:xfrm rot="10800000">
            <a:off x="7925400" y="4102200"/>
            <a:ext cx="1218600" cy="360"/>
          </a:xfrm>
          <a:prstGeom prst="straightConnector1">
            <a:avLst/>
          </a:prstGeom>
          <a:noFill/>
          <a:ln w="12600">
            <a:solidFill>
              <a:srgbClr val="b7cce4"/>
            </a:solidFill>
            <a:round/>
          </a:ln>
        </p:spPr>
      </p:sp>
      <p:sp>
        <p:nvSpPr>
          <p:cNvPr id="208" name="CustomShape 33"/>
          <p:cNvSpPr/>
          <p:nvPr/>
        </p:nvSpPr>
        <p:spPr>
          <a:xfrm rot="10800000">
            <a:off x="8154000" y="3931560"/>
            <a:ext cx="990000" cy="360"/>
          </a:xfrm>
          <a:prstGeom prst="straightConnector1">
            <a:avLst/>
          </a:prstGeom>
          <a:noFill/>
          <a:ln w="12600">
            <a:solidFill>
              <a:srgbClr val="b7cce4"/>
            </a:solidFill>
            <a:round/>
          </a:ln>
        </p:spPr>
      </p:sp>
      <p:sp>
        <p:nvSpPr>
          <p:cNvPr id="209" name="CustomShape 34"/>
          <p:cNvSpPr/>
          <p:nvPr/>
        </p:nvSpPr>
        <p:spPr>
          <a:xfrm rot="10800000">
            <a:off x="8399520" y="3760200"/>
            <a:ext cx="744480" cy="360"/>
          </a:xfrm>
          <a:prstGeom prst="straightConnector1">
            <a:avLst/>
          </a:prstGeom>
          <a:noFill/>
          <a:ln w="12600">
            <a:solidFill>
              <a:srgbClr val="b7cce4"/>
            </a:solidFill>
            <a:round/>
          </a:ln>
        </p:spPr>
      </p:sp>
      <p:sp>
        <p:nvSpPr>
          <p:cNvPr id="210" name="CustomShape 35"/>
          <p:cNvSpPr/>
          <p:nvPr/>
        </p:nvSpPr>
        <p:spPr>
          <a:xfrm rot="10800000">
            <a:off x="8611200" y="3588480"/>
            <a:ext cx="532800" cy="360"/>
          </a:xfrm>
          <a:prstGeom prst="straightConnector1">
            <a:avLst/>
          </a:prstGeom>
          <a:noFill/>
          <a:ln w="12600">
            <a:solidFill>
              <a:srgbClr val="b7cce4"/>
            </a:solidFill>
            <a:round/>
          </a:ln>
        </p:spPr>
      </p:sp>
      <p:sp>
        <p:nvSpPr>
          <p:cNvPr id="211" name="CustomShape 36"/>
          <p:cNvSpPr/>
          <p:nvPr/>
        </p:nvSpPr>
        <p:spPr>
          <a:xfrm rot="10800000">
            <a:off x="8882280" y="3417120"/>
            <a:ext cx="261720" cy="360"/>
          </a:xfrm>
          <a:prstGeom prst="straightConnector1">
            <a:avLst/>
          </a:prstGeom>
          <a:noFill/>
          <a:ln w="12600">
            <a:solidFill>
              <a:srgbClr val="b7cce4"/>
            </a:solidFill>
            <a:round/>
          </a:ln>
        </p:spPr>
      </p:sp>
      <p:sp>
        <p:nvSpPr>
          <p:cNvPr id="212" name="CustomShape 37"/>
          <p:cNvSpPr/>
          <p:nvPr/>
        </p:nvSpPr>
        <p:spPr>
          <a:xfrm rot="5400000">
            <a:off x="7799400" y="4214880"/>
            <a:ext cx="1850400" cy="720"/>
          </a:xfrm>
          <a:prstGeom prst="straightConnector1">
            <a:avLst/>
          </a:prstGeom>
          <a:noFill/>
          <a:ln w="12600">
            <a:solidFill>
              <a:srgbClr val="b7cce4"/>
            </a:solidFill>
            <a:round/>
          </a:ln>
        </p:spPr>
      </p:sp>
      <p:sp>
        <p:nvSpPr>
          <p:cNvPr id="213" name="CustomShape 38"/>
          <p:cNvSpPr/>
          <p:nvPr/>
        </p:nvSpPr>
        <p:spPr>
          <a:xfrm rot="5400000">
            <a:off x="7736760" y="4382280"/>
            <a:ext cx="1512720" cy="720"/>
          </a:xfrm>
          <a:prstGeom prst="straightConnector1">
            <a:avLst/>
          </a:prstGeom>
          <a:noFill/>
          <a:ln w="12600">
            <a:solidFill>
              <a:srgbClr val="b7cce4"/>
            </a:solidFill>
            <a:round/>
          </a:ln>
        </p:spPr>
      </p:sp>
      <p:sp>
        <p:nvSpPr>
          <p:cNvPr id="214" name="CustomShape 39"/>
          <p:cNvSpPr/>
          <p:nvPr/>
        </p:nvSpPr>
        <p:spPr>
          <a:xfrm rot="5400000">
            <a:off x="7601760" y="4477680"/>
            <a:ext cx="1322280" cy="720"/>
          </a:xfrm>
          <a:prstGeom prst="straightConnector1">
            <a:avLst/>
          </a:prstGeom>
          <a:noFill/>
          <a:ln w="12600">
            <a:solidFill>
              <a:srgbClr val="b7cce4"/>
            </a:solidFill>
            <a:round/>
          </a:ln>
        </p:spPr>
      </p:sp>
      <p:sp>
        <p:nvSpPr>
          <p:cNvPr id="215" name="CustomShape 40"/>
          <p:cNvSpPr/>
          <p:nvPr/>
        </p:nvSpPr>
        <p:spPr>
          <a:xfrm rot="5400000">
            <a:off x="7445160" y="4550400"/>
            <a:ext cx="1176120" cy="720"/>
          </a:xfrm>
          <a:prstGeom prst="straightConnector1">
            <a:avLst/>
          </a:prstGeom>
          <a:noFill/>
          <a:ln w="12600">
            <a:solidFill>
              <a:srgbClr val="b7cce4"/>
            </a:solidFill>
            <a:round/>
          </a:ln>
        </p:spPr>
      </p:sp>
      <p:sp>
        <p:nvSpPr>
          <p:cNvPr id="216" name="CustomShape 41"/>
          <p:cNvSpPr/>
          <p:nvPr/>
        </p:nvSpPr>
        <p:spPr>
          <a:xfrm rot="5400000">
            <a:off x="7275960" y="4610880"/>
            <a:ext cx="1055520" cy="720"/>
          </a:xfrm>
          <a:prstGeom prst="straightConnector1">
            <a:avLst/>
          </a:prstGeom>
          <a:noFill/>
          <a:ln w="12600">
            <a:solidFill>
              <a:srgbClr val="b7cce4"/>
            </a:solidFill>
            <a:round/>
          </a:ln>
        </p:spPr>
      </p:sp>
      <p:sp>
        <p:nvSpPr>
          <p:cNvPr id="217" name="CustomShape 42"/>
          <p:cNvSpPr/>
          <p:nvPr/>
        </p:nvSpPr>
        <p:spPr>
          <a:xfrm rot="5400000">
            <a:off x="7125120" y="4690080"/>
            <a:ext cx="896760" cy="720"/>
          </a:xfrm>
          <a:prstGeom prst="straightConnector1">
            <a:avLst/>
          </a:prstGeom>
          <a:noFill/>
          <a:ln w="12600">
            <a:solidFill>
              <a:srgbClr val="b7cce4"/>
            </a:solidFill>
            <a:round/>
          </a:ln>
        </p:spPr>
      </p:sp>
      <p:sp>
        <p:nvSpPr>
          <p:cNvPr id="218" name="CustomShape 43"/>
          <p:cNvSpPr/>
          <p:nvPr/>
        </p:nvSpPr>
        <p:spPr>
          <a:xfrm rot="5400000">
            <a:off x="6952680" y="4747680"/>
            <a:ext cx="782640" cy="720"/>
          </a:xfrm>
          <a:prstGeom prst="straightConnector1">
            <a:avLst/>
          </a:prstGeom>
          <a:noFill/>
          <a:ln w="12600">
            <a:solidFill>
              <a:srgbClr val="b7cce4"/>
            </a:solidFill>
            <a:round/>
          </a:ln>
        </p:spPr>
      </p:sp>
      <p:sp>
        <p:nvSpPr>
          <p:cNvPr id="219" name="CustomShape 44"/>
          <p:cNvSpPr/>
          <p:nvPr/>
        </p:nvSpPr>
        <p:spPr>
          <a:xfrm rot="5400000">
            <a:off x="6784920" y="4812840"/>
            <a:ext cx="658800" cy="720"/>
          </a:xfrm>
          <a:prstGeom prst="straightConnector1">
            <a:avLst/>
          </a:prstGeom>
          <a:noFill/>
          <a:ln w="12600">
            <a:solidFill>
              <a:srgbClr val="b7cce4"/>
            </a:solidFill>
            <a:round/>
          </a:ln>
        </p:spPr>
      </p:sp>
      <p:sp>
        <p:nvSpPr>
          <p:cNvPr id="220" name="CustomShape 45"/>
          <p:cNvSpPr/>
          <p:nvPr/>
        </p:nvSpPr>
        <p:spPr>
          <a:xfrm rot="5400000">
            <a:off x="6602400" y="4860360"/>
            <a:ext cx="563760" cy="720"/>
          </a:xfrm>
          <a:prstGeom prst="straightConnector1">
            <a:avLst/>
          </a:prstGeom>
          <a:noFill/>
          <a:ln w="12600">
            <a:solidFill>
              <a:srgbClr val="b7cce4"/>
            </a:solidFill>
            <a:round/>
          </a:ln>
        </p:spPr>
      </p:sp>
      <p:sp>
        <p:nvSpPr>
          <p:cNvPr id="221" name="CustomShape 46"/>
          <p:cNvSpPr/>
          <p:nvPr/>
        </p:nvSpPr>
        <p:spPr>
          <a:xfrm rot="5400000">
            <a:off x="6436080" y="4924080"/>
            <a:ext cx="437040" cy="720"/>
          </a:xfrm>
          <a:prstGeom prst="straightConnector1">
            <a:avLst/>
          </a:prstGeom>
          <a:noFill/>
          <a:ln w="12600">
            <a:solidFill>
              <a:srgbClr val="b7cce4"/>
            </a:solidFill>
            <a:round/>
          </a:ln>
        </p:spPr>
      </p:sp>
      <p:sp>
        <p:nvSpPr>
          <p:cNvPr id="222" name="CustomShape 47"/>
          <p:cNvSpPr/>
          <p:nvPr/>
        </p:nvSpPr>
        <p:spPr>
          <a:xfrm rot="5400000">
            <a:off x="6276240" y="4993920"/>
            <a:ext cx="297360" cy="720"/>
          </a:xfrm>
          <a:prstGeom prst="straightConnector1">
            <a:avLst/>
          </a:prstGeom>
          <a:noFill/>
          <a:ln w="12600">
            <a:solidFill>
              <a:srgbClr val="b7cce4"/>
            </a:solidFill>
            <a:round/>
          </a:ln>
        </p:spPr>
      </p:sp>
      <p:sp>
        <p:nvSpPr>
          <p:cNvPr id="223" name="CustomShape 48"/>
          <p:cNvSpPr/>
          <p:nvPr/>
        </p:nvSpPr>
        <p:spPr>
          <a:xfrm rot="5400000">
            <a:off x="6084360" y="5032080"/>
            <a:ext cx="221040" cy="720"/>
          </a:xfrm>
          <a:prstGeom prst="straightConnector1">
            <a:avLst/>
          </a:prstGeom>
          <a:noFill/>
          <a:ln w="12600">
            <a:solidFill>
              <a:srgbClr val="b7cce4"/>
            </a:solidFill>
            <a:round/>
          </a:ln>
        </p:spPr>
      </p:sp>
      <p:sp>
        <p:nvSpPr>
          <p:cNvPr id="224" name="CustomShape 49"/>
          <p:cNvSpPr/>
          <p:nvPr/>
        </p:nvSpPr>
        <p:spPr>
          <a:xfrm rot="5400000">
            <a:off x="5889240" y="5066640"/>
            <a:ext cx="150480" cy="720"/>
          </a:xfrm>
          <a:prstGeom prst="straightConnector1">
            <a:avLst/>
          </a:prstGeom>
          <a:noFill/>
          <a:ln w="12600">
            <a:solidFill>
              <a:srgbClr val="b7cce4"/>
            </a:solidFill>
            <a:round/>
          </a:ln>
        </p:spPr>
      </p:sp>
      <p:sp>
        <p:nvSpPr>
          <p:cNvPr id="225" name="CustomShape 50"/>
          <p:cNvSpPr/>
          <p:nvPr/>
        </p:nvSpPr>
        <p:spPr>
          <a:xfrm rot="5400000">
            <a:off x="5672160" y="5079240"/>
            <a:ext cx="125640" cy="720"/>
          </a:xfrm>
          <a:prstGeom prst="straightConnector1">
            <a:avLst/>
          </a:prstGeom>
          <a:noFill/>
          <a:ln w="12600">
            <a:solidFill>
              <a:srgbClr val="b7cce4"/>
            </a:solidFill>
            <a:round/>
          </a:ln>
        </p:spPr>
      </p:sp>
      <p:sp>
        <p:nvSpPr>
          <p:cNvPr id="226" name="PlaceHolder 51"/>
          <p:cNvSpPr>
            <a:spLocks noGrp="1"/>
          </p:cNvSpPr>
          <p:nvPr>
            <p:ph type="title"/>
          </p:nvPr>
        </p:nvSpPr>
        <p:spPr>
          <a:xfrm>
            <a:off x="457200" y="205200"/>
            <a:ext cx="8229240" cy="858600"/>
          </a:xfrm>
          <a:prstGeom prst="rect">
            <a:avLst/>
          </a:prstGeom>
        </p:spPr>
        <p:txBody>
          <a:bodyPr lIns="0" rIns="0" tIns="0" bIns="0" anchor="ctr"/>
          <a:p>
            <a:pPr algn="ctr"/>
            <a:r>
              <a:rPr lang="en-IN" sz="4400">
                <a:latin typeface="Arial"/>
              </a:rPr>
              <a:t>Click to edit the title text format</a:t>
            </a:r>
            <a:endParaRPr/>
          </a:p>
        </p:txBody>
      </p:sp>
      <p:sp>
        <p:nvSpPr>
          <p:cNvPr id="227" name="PlaceHolder 5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efede2"/>
        </a:solidFill>
      </p:bgPr>
    </p:bg>
    <p:spTree>
      <p:nvGrpSpPr>
        <p:cNvPr id="1" name=""/>
        <p:cNvGrpSpPr/>
        <p:nvPr/>
      </p:nvGrpSpPr>
      <p:grpSpPr>
        <a:xfrm>
          <a:off x="0" y="0"/>
          <a:ext cx="0" cy="0"/>
          <a:chOff x="0" y="0"/>
          <a:chExt cx="0" cy="0"/>
        </a:xfrm>
      </p:grpSpPr>
      <p:sp>
        <p:nvSpPr>
          <p:cNvPr id="262" name="CustomShape 1"/>
          <p:cNvSpPr/>
          <p:nvPr/>
        </p:nvSpPr>
        <p:spPr>
          <a:xfrm>
            <a:off x="33840" y="182880"/>
            <a:ext cx="3250440" cy="360"/>
          </a:xfrm>
          <a:prstGeom prst="straightConnector1">
            <a:avLst/>
          </a:prstGeom>
          <a:noFill/>
          <a:ln w="12600">
            <a:solidFill>
              <a:srgbClr val="b7cce4"/>
            </a:solidFill>
            <a:round/>
          </a:ln>
        </p:spPr>
      </p:sp>
      <p:sp>
        <p:nvSpPr>
          <p:cNvPr id="263" name="CustomShape 2"/>
          <p:cNvSpPr/>
          <p:nvPr/>
        </p:nvSpPr>
        <p:spPr>
          <a:xfrm rot="16200000">
            <a:off x="-826920" y="1055160"/>
            <a:ext cx="2103840" cy="720"/>
          </a:xfrm>
          <a:prstGeom prst="straightConnector1">
            <a:avLst/>
          </a:prstGeom>
          <a:noFill/>
          <a:ln w="12600">
            <a:solidFill>
              <a:srgbClr val="b7cce4"/>
            </a:solidFill>
            <a:round/>
          </a:ln>
        </p:spPr>
      </p:sp>
      <p:sp>
        <p:nvSpPr>
          <p:cNvPr id="264" name="CustomShape 3"/>
          <p:cNvSpPr/>
          <p:nvPr/>
        </p:nvSpPr>
        <p:spPr>
          <a:xfrm>
            <a:off x="33840" y="354240"/>
            <a:ext cx="2666160" cy="360"/>
          </a:xfrm>
          <a:prstGeom prst="straightConnector1">
            <a:avLst/>
          </a:prstGeom>
          <a:noFill/>
          <a:ln w="12600">
            <a:solidFill>
              <a:srgbClr val="b7cce4"/>
            </a:solidFill>
            <a:round/>
          </a:ln>
        </p:spPr>
      </p:sp>
      <p:sp>
        <p:nvSpPr>
          <p:cNvPr id="265" name="CustomShape 4"/>
          <p:cNvSpPr/>
          <p:nvPr/>
        </p:nvSpPr>
        <p:spPr>
          <a:xfrm>
            <a:off x="33840" y="525960"/>
            <a:ext cx="2166840" cy="360"/>
          </a:xfrm>
          <a:prstGeom prst="straightConnector1">
            <a:avLst/>
          </a:prstGeom>
          <a:noFill/>
          <a:ln w="12600">
            <a:solidFill>
              <a:srgbClr val="b7cce4"/>
            </a:solidFill>
            <a:round/>
          </a:ln>
        </p:spPr>
      </p:sp>
      <p:sp>
        <p:nvSpPr>
          <p:cNvPr id="266" name="CustomShape 5"/>
          <p:cNvSpPr/>
          <p:nvPr/>
        </p:nvSpPr>
        <p:spPr>
          <a:xfrm>
            <a:off x="33840" y="697320"/>
            <a:ext cx="1861920" cy="360"/>
          </a:xfrm>
          <a:prstGeom prst="straightConnector1">
            <a:avLst/>
          </a:prstGeom>
          <a:noFill/>
          <a:ln w="12600">
            <a:solidFill>
              <a:srgbClr val="b7cce4"/>
            </a:solidFill>
            <a:round/>
          </a:ln>
        </p:spPr>
      </p:sp>
      <p:sp>
        <p:nvSpPr>
          <p:cNvPr id="267" name="CustomShape 6"/>
          <p:cNvSpPr/>
          <p:nvPr/>
        </p:nvSpPr>
        <p:spPr>
          <a:xfrm>
            <a:off x="33840" y="868680"/>
            <a:ext cx="1489320" cy="360"/>
          </a:xfrm>
          <a:prstGeom prst="straightConnector1">
            <a:avLst/>
          </a:prstGeom>
          <a:noFill/>
          <a:ln w="12600">
            <a:solidFill>
              <a:srgbClr val="b7cce4"/>
            </a:solidFill>
            <a:round/>
          </a:ln>
        </p:spPr>
      </p:sp>
      <p:sp>
        <p:nvSpPr>
          <p:cNvPr id="268" name="CustomShape 7"/>
          <p:cNvSpPr/>
          <p:nvPr/>
        </p:nvSpPr>
        <p:spPr>
          <a:xfrm>
            <a:off x="33840" y="1040040"/>
            <a:ext cx="1218600" cy="360"/>
          </a:xfrm>
          <a:prstGeom prst="straightConnector1">
            <a:avLst/>
          </a:prstGeom>
          <a:noFill/>
          <a:ln w="12600">
            <a:solidFill>
              <a:srgbClr val="b7cce4"/>
            </a:solidFill>
            <a:round/>
          </a:ln>
        </p:spPr>
      </p:sp>
      <p:sp>
        <p:nvSpPr>
          <p:cNvPr id="269" name="CustomShape 8"/>
          <p:cNvSpPr/>
          <p:nvPr/>
        </p:nvSpPr>
        <p:spPr>
          <a:xfrm>
            <a:off x="33840" y="1211760"/>
            <a:ext cx="990000" cy="360"/>
          </a:xfrm>
          <a:prstGeom prst="straightConnector1">
            <a:avLst/>
          </a:prstGeom>
          <a:noFill/>
          <a:ln w="12600">
            <a:solidFill>
              <a:srgbClr val="b7cce4"/>
            </a:solidFill>
            <a:round/>
          </a:ln>
        </p:spPr>
      </p:sp>
      <p:sp>
        <p:nvSpPr>
          <p:cNvPr id="270" name="CustomShape 9"/>
          <p:cNvSpPr/>
          <p:nvPr/>
        </p:nvSpPr>
        <p:spPr>
          <a:xfrm>
            <a:off x="33840" y="1383120"/>
            <a:ext cx="744480" cy="360"/>
          </a:xfrm>
          <a:prstGeom prst="straightConnector1">
            <a:avLst/>
          </a:prstGeom>
          <a:noFill/>
          <a:ln w="12600">
            <a:solidFill>
              <a:srgbClr val="b7cce4"/>
            </a:solidFill>
            <a:round/>
          </a:ln>
        </p:spPr>
      </p:sp>
      <p:sp>
        <p:nvSpPr>
          <p:cNvPr id="271" name="CustomShape 10"/>
          <p:cNvSpPr/>
          <p:nvPr/>
        </p:nvSpPr>
        <p:spPr>
          <a:xfrm>
            <a:off x="33840" y="1554480"/>
            <a:ext cx="532800" cy="360"/>
          </a:xfrm>
          <a:prstGeom prst="straightConnector1">
            <a:avLst/>
          </a:prstGeom>
          <a:noFill/>
          <a:ln w="12600">
            <a:solidFill>
              <a:srgbClr val="b7cce4"/>
            </a:solidFill>
            <a:round/>
          </a:ln>
        </p:spPr>
      </p:sp>
      <p:sp>
        <p:nvSpPr>
          <p:cNvPr id="272" name="CustomShape 11"/>
          <p:cNvSpPr/>
          <p:nvPr/>
        </p:nvSpPr>
        <p:spPr>
          <a:xfrm>
            <a:off x="33840" y="1725840"/>
            <a:ext cx="261720" cy="360"/>
          </a:xfrm>
          <a:prstGeom prst="straightConnector1">
            <a:avLst/>
          </a:prstGeom>
          <a:noFill/>
          <a:ln w="12600">
            <a:solidFill>
              <a:srgbClr val="b7cce4"/>
            </a:solidFill>
            <a:round/>
          </a:ln>
        </p:spPr>
      </p:sp>
      <p:sp>
        <p:nvSpPr>
          <p:cNvPr id="273" name="CustomShape 12"/>
          <p:cNvSpPr/>
          <p:nvPr/>
        </p:nvSpPr>
        <p:spPr>
          <a:xfrm rot="16200000">
            <a:off x="-471240" y="928080"/>
            <a:ext cx="1850400" cy="720"/>
          </a:xfrm>
          <a:prstGeom prst="straightConnector1">
            <a:avLst/>
          </a:prstGeom>
          <a:noFill/>
          <a:ln w="12600">
            <a:solidFill>
              <a:srgbClr val="b7cce4"/>
            </a:solidFill>
            <a:round/>
          </a:ln>
        </p:spPr>
      </p:sp>
      <p:sp>
        <p:nvSpPr>
          <p:cNvPr id="274" name="CustomShape 13"/>
          <p:cNvSpPr/>
          <p:nvPr/>
        </p:nvSpPr>
        <p:spPr>
          <a:xfrm rot="16200000">
            <a:off x="-70920" y="760320"/>
            <a:ext cx="1512720" cy="720"/>
          </a:xfrm>
          <a:prstGeom prst="straightConnector1">
            <a:avLst/>
          </a:prstGeom>
          <a:noFill/>
          <a:ln w="12600">
            <a:solidFill>
              <a:srgbClr val="b7cce4"/>
            </a:solidFill>
            <a:round/>
          </a:ln>
        </p:spPr>
      </p:sp>
      <p:sp>
        <p:nvSpPr>
          <p:cNvPr id="275" name="CustomShape 14"/>
          <p:cNvSpPr/>
          <p:nvPr/>
        </p:nvSpPr>
        <p:spPr>
          <a:xfrm rot="16200000">
            <a:off x="253440" y="664920"/>
            <a:ext cx="1322280" cy="720"/>
          </a:xfrm>
          <a:prstGeom prst="straightConnector1">
            <a:avLst/>
          </a:prstGeom>
          <a:noFill/>
          <a:ln w="12600">
            <a:solidFill>
              <a:srgbClr val="b7cce4"/>
            </a:solidFill>
            <a:round/>
          </a:ln>
        </p:spPr>
      </p:sp>
      <p:sp>
        <p:nvSpPr>
          <p:cNvPr id="276" name="CustomShape 15"/>
          <p:cNvSpPr/>
          <p:nvPr/>
        </p:nvSpPr>
        <p:spPr>
          <a:xfrm rot="16200000">
            <a:off x="556200" y="591840"/>
            <a:ext cx="1176120" cy="720"/>
          </a:xfrm>
          <a:prstGeom prst="straightConnector1">
            <a:avLst/>
          </a:prstGeom>
          <a:noFill/>
          <a:ln w="12600">
            <a:solidFill>
              <a:srgbClr val="b7cce4"/>
            </a:solidFill>
            <a:round/>
          </a:ln>
        </p:spPr>
      </p:sp>
      <p:sp>
        <p:nvSpPr>
          <p:cNvPr id="277" name="CustomShape 16"/>
          <p:cNvSpPr/>
          <p:nvPr/>
        </p:nvSpPr>
        <p:spPr>
          <a:xfrm rot="16200000">
            <a:off x="846360" y="531720"/>
            <a:ext cx="1055520" cy="720"/>
          </a:xfrm>
          <a:prstGeom prst="straightConnector1">
            <a:avLst/>
          </a:prstGeom>
          <a:noFill/>
          <a:ln w="12600">
            <a:solidFill>
              <a:srgbClr val="b7cce4"/>
            </a:solidFill>
            <a:round/>
          </a:ln>
        </p:spPr>
      </p:sp>
      <p:sp>
        <p:nvSpPr>
          <p:cNvPr id="278" name="CustomShape 17"/>
          <p:cNvSpPr/>
          <p:nvPr/>
        </p:nvSpPr>
        <p:spPr>
          <a:xfrm rot="16200000">
            <a:off x="1155600" y="452160"/>
            <a:ext cx="896760" cy="720"/>
          </a:xfrm>
          <a:prstGeom prst="straightConnector1">
            <a:avLst/>
          </a:prstGeom>
          <a:noFill/>
          <a:ln w="12600">
            <a:solidFill>
              <a:srgbClr val="b7cce4"/>
            </a:solidFill>
            <a:round/>
          </a:ln>
        </p:spPr>
      </p:sp>
      <p:sp>
        <p:nvSpPr>
          <p:cNvPr id="279" name="CustomShape 18"/>
          <p:cNvSpPr/>
          <p:nvPr/>
        </p:nvSpPr>
        <p:spPr>
          <a:xfrm rot="16200000">
            <a:off x="1442520" y="395280"/>
            <a:ext cx="782640" cy="720"/>
          </a:xfrm>
          <a:prstGeom prst="straightConnector1">
            <a:avLst/>
          </a:prstGeom>
          <a:noFill/>
          <a:ln w="12600">
            <a:solidFill>
              <a:srgbClr val="b7cce4"/>
            </a:solidFill>
            <a:round/>
          </a:ln>
        </p:spPr>
      </p:sp>
      <p:sp>
        <p:nvSpPr>
          <p:cNvPr id="280" name="CustomShape 19"/>
          <p:cNvSpPr/>
          <p:nvPr/>
        </p:nvSpPr>
        <p:spPr>
          <a:xfrm rot="16200000">
            <a:off x="1734120" y="330120"/>
            <a:ext cx="658800" cy="720"/>
          </a:xfrm>
          <a:prstGeom prst="straightConnector1">
            <a:avLst/>
          </a:prstGeom>
          <a:noFill/>
          <a:ln w="12600">
            <a:solidFill>
              <a:srgbClr val="b7cce4"/>
            </a:solidFill>
            <a:round/>
          </a:ln>
        </p:spPr>
      </p:sp>
      <p:sp>
        <p:nvSpPr>
          <p:cNvPr id="281" name="CustomShape 20"/>
          <p:cNvSpPr/>
          <p:nvPr/>
        </p:nvSpPr>
        <p:spPr>
          <a:xfrm rot="16200000">
            <a:off x="2011680" y="282240"/>
            <a:ext cx="563760" cy="720"/>
          </a:xfrm>
          <a:prstGeom prst="straightConnector1">
            <a:avLst/>
          </a:prstGeom>
          <a:noFill/>
          <a:ln w="12600">
            <a:solidFill>
              <a:srgbClr val="b7cce4"/>
            </a:solidFill>
            <a:round/>
          </a:ln>
        </p:spPr>
      </p:sp>
      <p:sp>
        <p:nvSpPr>
          <p:cNvPr id="282" name="CustomShape 21"/>
          <p:cNvSpPr/>
          <p:nvPr/>
        </p:nvSpPr>
        <p:spPr>
          <a:xfrm rot="16200000">
            <a:off x="2304720" y="218520"/>
            <a:ext cx="437040" cy="720"/>
          </a:xfrm>
          <a:prstGeom prst="straightConnector1">
            <a:avLst/>
          </a:prstGeom>
          <a:noFill/>
          <a:ln w="12600">
            <a:solidFill>
              <a:srgbClr val="b7cce4"/>
            </a:solidFill>
            <a:round/>
          </a:ln>
        </p:spPr>
      </p:sp>
      <p:sp>
        <p:nvSpPr>
          <p:cNvPr id="283" name="CustomShape 22"/>
          <p:cNvSpPr/>
          <p:nvPr/>
        </p:nvSpPr>
        <p:spPr>
          <a:xfrm rot="16200000">
            <a:off x="2604600" y="148680"/>
            <a:ext cx="297360" cy="720"/>
          </a:xfrm>
          <a:prstGeom prst="straightConnector1">
            <a:avLst/>
          </a:prstGeom>
          <a:noFill/>
          <a:ln w="12600">
            <a:solidFill>
              <a:srgbClr val="b7cce4"/>
            </a:solidFill>
            <a:round/>
          </a:ln>
        </p:spPr>
      </p:sp>
      <p:sp>
        <p:nvSpPr>
          <p:cNvPr id="284" name="CustomShape 23"/>
          <p:cNvSpPr/>
          <p:nvPr/>
        </p:nvSpPr>
        <p:spPr>
          <a:xfrm rot="16200000">
            <a:off x="2872440" y="110880"/>
            <a:ext cx="221040" cy="720"/>
          </a:xfrm>
          <a:prstGeom prst="straightConnector1">
            <a:avLst/>
          </a:prstGeom>
          <a:noFill/>
          <a:ln w="12600">
            <a:solidFill>
              <a:srgbClr val="b7cce4"/>
            </a:solidFill>
            <a:round/>
          </a:ln>
        </p:spPr>
      </p:sp>
      <p:sp>
        <p:nvSpPr>
          <p:cNvPr id="285" name="CustomShape 24"/>
          <p:cNvSpPr/>
          <p:nvPr/>
        </p:nvSpPr>
        <p:spPr>
          <a:xfrm rot="16200000">
            <a:off x="3138120" y="76320"/>
            <a:ext cx="150480" cy="720"/>
          </a:xfrm>
          <a:prstGeom prst="straightConnector1">
            <a:avLst/>
          </a:prstGeom>
          <a:noFill/>
          <a:ln w="12600">
            <a:solidFill>
              <a:srgbClr val="b7cce4"/>
            </a:solidFill>
            <a:round/>
          </a:ln>
        </p:spPr>
      </p:sp>
      <p:sp>
        <p:nvSpPr>
          <p:cNvPr id="286" name="CustomShape 25"/>
          <p:cNvSpPr/>
          <p:nvPr/>
        </p:nvSpPr>
        <p:spPr>
          <a:xfrm rot="16200000">
            <a:off x="3379680" y="63000"/>
            <a:ext cx="125640" cy="720"/>
          </a:xfrm>
          <a:prstGeom prst="straightConnector1">
            <a:avLst/>
          </a:prstGeom>
          <a:noFill/>
          <a:ln w="12600">
            <a:solidFill>
              <a:srgbClr val="b7cce4"/>
            </a:solidFill>
            <a:round/>
          </a:ln>
        </p:spPr>
      </p:sp>
      <p:sp>
        <p:nvSpPr>
          <p:cNvPr id="287" name="CustomShape 26"/>
          <p:cNvSpPr/>
          <p:nvPr/>
        </p:nvSpPr>
        <p:spPr>
          <a:xfrm rot="10800000">
            <a:off x="5893560" y="4959360"/>
            <a:ext cx="3250440" cy="360"/>
          </a:xfrm>
          <a:prstGeom prst="straightConnector1">
            <a:avLst/>
          </a:prstGeom>
          <a:noFill/>
          <a:ln w="12600">
            <a:solidFill>
              <a:srgbClr val="b7cce4"/>
            </a:solidFill>
            <a:round/>
          </a:ln>
        </p:spPr>
      </p:sp>
      <p:sp>
        <p:nvSpPr>
          <p:cNvPr id="288" name="CustomShape 27"/>
          <p:cNvSpPr/>
          <p:nvPr/>
        </p:nvSpPr>
        <p:spPr>
          <a:xfrm rot="5400000">
            <a:off x="7901640" y="4087440"/>
            <a:ext cx="2103840" cy="720"/>
          </a:xfrm>
          <a:prstGeom prst="straightConnector1">
            <a:avLst/>
          </a:prstGeom>
          <a:noFill/>
          <a:ln w="12600">
            <a:solidFill>
              <a:srgbClr val="b7cce4"/>
            </a:solidFill>
            <a:round/>
          </a:ln>
        </p:spPr>
      </p:sp>
      <p:sp>
        <p:nvSpPr>
          <p:cNvPr id="289" name="CustomShape 28"/>
          <p:cNvSpPr/>
          <p:nvPr/>
        </p:nvSpPr>
        <p:spPr>
          <a:xfrm rot="10800000">
            <a:off x="6477840" y="4788000"/>
            <a:ext cx="2666160" cy="360"/>
          </a:xfrm>
          <a:prstGeom prst="straightConnector1">
            <a:avLst/>
          </a:prstGeom>
          <a:noFill/>
          <a:ln w="12600">
            <a:solidFill>
              <a:srgbClr val="b7cce4"/>
            </a:solidFill>
            <a:round/>
          </a:ln>
        </p:spPr>
      </p:sp>
      <p:sp>
        <p:nvSpPr>
          <p:cNvPr id="290" name="CustomShape 29"/>
          <p:cNvSpPr/>
          <p:nvPr/>
        </p:nvSpPr>
        <p:spPr>
          <a:xfrm rot="10800000">
            <a:off x="6977160" y="4616640"/>
            <a:ext cx="2166840" cy="360"/>
          </a:xfrm>
          <a:prstGeom prst="straightConnector1">
            <a:avLst/>
          </a:prstGeom>
          <a:noFill/>
          <a:ln w="12600">
            <a:solidFill>
              <a:srgbClr val="b7cce4"/>
            </a:solidFill>
            <a:round/>
          </a:ln>
        </p:spPr>
      </p:sp>
      <p:sp>
        <p:nvSpPr>
          <p:cNvPr id="291" name="CustomShape 30"/>
          <p:cNvSpPr/>
          <p:nvPr/>
        </p:nvSpPr>
        <p:spPr>
          <a:xfrm rot="10800000">
            <a:off x="7282080" y="4445280"/>
            <a:ext cx="1861920" cy="360"/>
          </a:xfrm>
          <a:prstGeom prst="straightConnector1">
            <a:avLst/>
          </a:prstGeom>
          <a:noFill/>
          <a:ln w="12600">
            <a:solidFill>
              <a:srgbClr val="b7cce4"/>
            </a:solidFill>
            <a:round/>
          </a:ln>
        </p:spPr>
      </p:sp>
      <p:sp>
        <p:nvSpPr>
          <p:cNvPr id="292" name="CustomShape 31"/>
          <p:cNvSpPr/>
          <p:nvPr/>
        </p:nvSpPr>
        <p:spPr>
          <a:xfrm rot="10800000">
            <a:off x="7654680" y="4273560"/>
            <a:ext cx="1489320" cy="360"/>
          </a:xfrm>
          <a:prstGeom prst="straightConnector1">
            <a:avLst/>
          </a:prstGeom>
          <a:noFill/>
          <a:ln w="12600">
            <a:solidFill>
              <a:srgbClr val="b7cce4"/>
            </a:solidFill>
            <a:round/>
          </a:ln>
        </p:spPr>
      </p:sp>
      <p:sp>
        <p:nvSpPr>
          <p:cNvPr id="293" name="CustomShape 32"/>
          <p:cNvSpPr/>
          <p:nvPr/>
        </p:nvSpPr>
        <p:spPr>
          <a:xfrm rot="10800000">
            <a:off x="7925400" y="4102200"/>
            <a:ext cx="1218600" cy="360"/>
          </a:xfrm>
          <a:prstGeom prst="straightConnector1">
            <a:avLst/>
          </a:prstGeom>
          <a:noFill/>
          <a:ln w="12600">
            <a:solidFill>
              <a:srgbClr val="b7cce4"/>
            </a:solidFill>
            <a:round/>
          </a:ln>
        </p:spPr>
      </p:sp>
      <p:sp>
        <p:nvSpPr>
          <p:cNvPr id="294" name="CustomShape 33"/>
          <p:cNvSpPr/>
          <p:nvPr/>
        </p:nvSpPr>
        <p:spPr>
          <a:xfrm rot="10800000">
            <a:off x="8154000" y="3931560"/>
            <a:ext cx="990000" cy="360"/>
          </a:xfrm>
          <a:prstGeom prst="straightConnector1">
            <a:avLst/>
          </a:prstGeom>
          <a:noFill/>
          <a:ln w="12600">
            <a:solidFill>
              <a:srgbClr val="b7cce4"/>
            </a:solidFill>
            <a:round/>
          </a:ln>
        </p:spPr>
      </p:sp>
      <p:sp>
        <p:nvSpPr>
          <p:cNvPr id="295" name="CustomShape 34"/>
          <p:cNvSpPr/>
          <p:nvPr/>
        </p:nvSpPr>
        <p:spPr>
          <a:xfrm rot="10800000">
            <a:off x="8399520" y="3760200"/>
            <a:ext cx="744480" cy="360"/>
          </a:xfrm>
          <a:prstGeom prst="straightConnector1">
            <a:avLst/>
          </a:prstGeom>
          <a:noFill/>
          <a:ln w="12600">
            <a:solidFill>
              <a:srgbClr val="b7cce4"/>
            </a:solidFill>
            <a:round/>
          </a:ln>
        </p:spPr>
      </p:sp>
      <p:sp>
        <p:nvSpPr>
          <p:cNvPr id="296" name="CustomShape 35"/>
          <p:cNvSpPr/>
          <p:nvPr/>
        </p:nvSpPr>
        <p:spPr>
          <a:xfrm rot="10800000">
            <a:off x="8611200" y="3588480"/>
            <a:ext cx="532800" cy="360"/>
          </a:xfrm>
          <a:prstGeom prst="straightConnector1">
            <a:avLst/>
          </a:prstGeom>
          <a:noFill/>
          <a:ln w="12600">
            <a:solidFill>
              <a:srgbClr val="b7cce4"/>
            </a:solidFill>
            <a:round/>
          </a:ln>
        </p:spPr>
      </p:sp>
      <p:sp>
        <p:nvSpPr>
          <p:cNvPr id="297" name="CustomShape 36"/>
          <p:cNvSpPr/>
          <p:nvPr/>
        </p:nvSpPr>
        <p:spPr>
          <a:xfrm rot="10800000">
            <a:off x="8882280" y="3417120"/>
            <a:ext cx="261720" cy="360"/>
          </a:xfrm>
          <a:prstGeom prst="straightConnector1">
            <a:avLst/>
          </a:prstGeom>
          <a:noFill/>
          <a:ln w="12600">
            <a:solidFill>
              <a:srgbClr val="b7cce4"/>
            </a:solidFill>
            <a:round/>
          </a:ln>
        </p:spPr>
      </p:sp>
      <p:sp>
        <p:nvSpPr>
          <p:cNvPr id="298" name="CustomShape 37"/>
          <p:cNvSpPr/>
          <p:nvPr/>
        </p:nvSpPr>
        <p:spPr>
          <a:xfrm rot="5400000">
            <a:off x="7799400" y="4214880"/>
            <a:ext cx="1850400" cy="720"/>
          </a:xfrm>
          <a:prstGeom prst="straightConnector1">
            <a:avLst/>
          </a:prstGeom>
          <a:noFill/>
          <a:ln w="12600">
            <a:solidFill>
              <a:srgbClr val="b7cce4"/>
            </a:solidFill>
            <a:round/>
          </a:ln>
        </p:spPr>
      </p:sp>
      <p:sp>
        <p:nvSpPr>
          <p:cNvPr id="299" name="CustomShape 38"/>
          <p:cNvSpPr/>
          <p:nvPr/>
        </p:nvSpPr>
        <p:spPr>
          <a:xfrm rot="5400000">
            <a:off x="7736760" y="4382280"/>
            <a:ext cx="1512720" cy="720"/>
          </a:xfrm>
          <a:prstGeom prst="straightConnector1">
            <a:avLst/>
          </a:prstGeom>
          <a:noFill/>
          <a:ln w="12600">
            <a:solidFill>
              <a:srgbClr val="b7cce4"/>
            </a:solidFill>
            <a:round/>
          </a:ln>
        </p:spPr>
      </p:sp>
      <p:sp>
        <p:nvSpPr>
          <p:cNvPr id="300" name="CustomShape 39"/>
          <p:cNvSpPr/>
          <p:nvPr/>
        </p:nvSpPr>
        <p:spPr>
          <a:xfrm rot="5400000">
            <a:off x="7601760" y="4477680"/>
            <a:ext cx="1322280" cy="720"/>
          </a:xfrm>
          <a:prstGeom prst="straightConnector1">
            <a:avLst/>
          </a:prstGeom>
          <a:noFill/>
          <a:ln w="12600">
            <a:solidFill>
              <a:srgbClr val="b7cce4"/>
            </a:solidFill>
            <a:round/>
          </a:ln>
        </p:spPr>
      </p:sp>
      <p:sp>
        <p:nvSpPr>
          <p:cNvPr id="301" name="CustomShape 40"/>
          <p:cNvSpPr/>
          <p:nvPr/>
        </p:nvSpPr>
        <p:spPr>
          <a:xfrm rot="5400000">
            <a:off x="7445160" y="4550400"/>
            <a:ext cx="1176120" cy="720"/>
          </a:xfrm>
          <a:prstGeom prst="straightConnector1">
            <a:avLst/>
          </a:prstGeom>
          <a:noFill/>
          <a:ln w="12600">
            <a:solidFill>
              <a:srgbClr val="b7cce4"/>
            </a:solidFill>
            <a:round/>
          </a:ln>
        </p:spPr>
      </p:sp>
      <p:sp>
        <p:nvSpPr>
          <p:cNvPr id="302" name="CustomShape 41"/>
          <p:cNvSpPr/>
          <p:nvPr/>
        </p:nvSpPr>
        <p:spPr>
          <a:xfrm rot="5400000">
            <a:off x="7275960" y="4610880"/>
            <a:ext cx="1055520" cy="720"/>
          </a:xfrm>
          <a:prstGeom prst="straightConnector1">
            <a:avLst/>
          </a:prstGeom>
          <a:noFill/>
          <a:ln w="12600">
            <a:solidFill>
              <a:srgbClr val="b7cce4"/>
            </a:solidFill>
            <a:round/>
          </a:ln>
        </p:spPr>
      </p:sp>
      <p:sp>
        <p:nvSpPr>
          <p:cNvPr id="303" name="CustomShape 42"/>
          <p:cNvSpPr/>
          <p:nvPr/>
        </p:nvSpPr>
        <p:spPr>
          <a:xfrm rot="5400000">
            <a:off x="7125120" y="4690080"/>
            <a:ext cx="896760" cy="720"/>
          </a:xfrm>
          <a:prstGeom prst="straightConnector1">
            <a:avLst/>
          </a:prstGeom>
          <a:noFill/>
          <a:ln w="12600">
            <a:solidFill>
              <a:srgbClr val="b7cce4"/>
            </a:solidFill>
            <a:round/>
          </a:ln>
        </p:spPr>
      </p:sp>
      <p:sp>
        <p:nvSpPr>
          <p:cNvPr id="304" name="CustomShape 43"/>
          <p:cNvSpPr/>
          <p:nvPr/>
        </p:nvSpPr>
        <p:spPr>
          <a:xfrm rot="5400000">
            <a:off x="6952680" y="4747680"/>
            <a:ext cx="782640" cy="720"/>
          </a:xfrm>
          <a:prstGeom prst="straightConnector1">
            <a:avLst/>
          </a:prstGeom>
          <a:noFill/>
          <a:ln w="12600">
            <a:solidFill>
              <a:srgbClr val="b7cce4"/>
            </a:solidFill>
            <a:round/>
          </a:ln>
        </p:spPr>
      </p:sp>
      <p:sp>
        <p:nvSpPr>
          <p:cNvPr id="305" name="CustomShape 44"/>
          <p:cNvSpPr/>
          <p:nvPr/>
        </p:nvSpPr>
        <p:spPr>
          <a:xfrm rot="5400000">
            <a:off x="6784920" y="4812840"/>
            <a:ext cx="658800" cy="720"/>
          </a:xfrm>
          <a:prstGeom prst="straightConnector1">
            <a:avLst/>
          </a:prstGeom>
          <a:noFill/>
          <a:ln w="12600">
            <a:solidFill>
              <a:srgbClr val="b7cce4"/>
            </a:solidFill>
            <a:round/>
          </a:ln>
        </p:spPr>
      </p:sp>
      <p:sp>
        <p:nvSpPr>
          <p:cNvPr id="306" name="CustomShape 45"/>
          <p:cNvSpPr/>
          <p:nvPr/>
        </p:nvSpPr>
        <p:spPr>
          <a:xfrm rot="5400000">
            <a:off x="6602400" y="4860360"/>
            <a:ext cx="563760" cy="720"/>
          </a:xfrm>
          <a:prstGeom prst="straightConnector1">
            <a:avLst/>
          </a:prstGeom>
          <a:noFill/>
          <a:ln w="12600">
            <a:solidFill>
              <a:srgbClr val="b7cce4"/>
            </a:solidFill>
            <a:round/>
          </a:ln>
        </p:spPr>
      </p:sp>
      <p:sp>
        <p:nvSpPr>
          <p:cNvPr id="307" name="CustomShape 46"/>
          <p:cNvSpPr/>
          <p:nvPr/>
        </p:nvSpPr>
        <p:spPr>
          <a:xfrm rot="5400000">
            <a:off x="6436080" y="4924080"/>
            <a:ext cx="437040" cy="720"/>
          </a:xfrm>
          <a:prstGeom prst="straightConnector1">
            <a:avLst/>
          </a:prstGeom>
          <a:noFill/>
          <a:ln w="12600">
            <a:solidFill>
              <a:srgbClr val="b7cce4"/>
            </a:solidFill>
            <a:round/>
          </a:ln>
        </p:spPr>
      </p:sp>
      <p:sp>
        <p:nvSpPr>
          <p:cNvPr id="308" name="CustomShape 47"/>
          <p:cNvSpPr/>
          <p:nvPr/>
        </p:nvSpPr>
        <p:spPr>
          <a:xfrm rot="5400000">
            <a:off x="6276240" y="4993920"/>
            <a:ext cx="297360" cy="720"/>
          </a:xfrm>
          <a:prstGeom prst="straightConnector1">
            <a:avLst/>
          </a:prstGeom>
          <a:noFill/>
          <a:ln w="12600">
            <a:solidFill>
              <a:srgbClr val="b7cce4"/>
            </a:solidFill>
            <a:round/>
          </a:ln>
        </p:spPr>
      </p:sp>
      <p:sp>
        <p:nvSpPr>
          <p:cNvPr id="309" name="CustomShape 48"/>
          <p:cNvSpPr/>
          <p:nvPr/>
        </p:nvSpPr>
        <p:spPr>
          <a:xfrm rot="5400000">
            <a:off x="6084360" y="5032080"/>
            <a:ext cx="221040" cy="720"/>
          </a:xfrm>
          <a:prstGeom prst="straightConnector1">
            <a:avLst/>
          </a:prstGeom>
          <a:noFill/>
          <a:ln w="12600">
            <a:solidFill>
              <a:srgbClr val="b7cce4"/>
            </a:solidFill>
            <a:round/>
          </a:ln>
        </p:spPr>
      </p:sp>
      <p:sp>
        <p:nvSpPr>
          <p:cNvPr id="310" name="CustomShape 49"/>
          <p:cNvSpPr/>
          <p:nvPr/>
        </p:nvSpPr>
        <p:spPr>
          <a:xfrm rot="5400000">
            <a:off x="5889240" y="5066640"/>
            <a:ext cx="150480" cy="720"/>
          </a:xfrm>
          <a:prstGeom prst="straightConnector1">
            <a:avLst/>
          </a:prstGeom>
          <a:noFill/>
          <a:ln w="12600">
            <a:solidFill>
              <a:srgbClr val="b7cce4"/>
            </a:solidFill>
            <a:round/>
          </a:ln>
        </p:spPr>
      </p:sp>
      <p:sp>
        <p:nvSpPr>
          <p:cNvPr id="311" name="CustomShape 50"/>
          <p:cNvSpPr/>
          <p:nvPr/>
        </p:nvSpPr>
        <p:spPr>
          <a:xfrm rot="5400000">
            <a:off x="5672160" y="5079240"/>
            <a:ext cx="125640" cy="720"/>
          </a:xfrm>
          <a:prstGeom prst="straightConnector1">
            <a:avLst/>
          </a:prstGeom>
          <a:noFill/>
          <a:ln w="12600">
            <a:solidFill>
              <a:srgbClr val="b7cce4"/>
            </a:solidFill>
            <a:round/>
          </a:ln>
        </p:spPr>
      </p:sp>
      <p:sp>
        <p:nvSpPr>
          <p:cNvPr id="312" name="PlaceHolder 51"/>
          <p:cNvSpPr>
            <a:spLocks noGrp="1"/>
          </p:cNvSpPr>
          <p:nvPr>
            <p:ph type="title"/>
          </p:nvPr>
        </p:nvSpPr>
        <p:spPr>
          <a:xfrm>
            <a:off x="457200" y="101160"/>
            <a:ext cx="7314840" cy="1013760"/>
          </a:xfrm>
          <a:prstGeom prst="rect">
            <a:avLst/>
          </a:prstGeom>
        </p:spPr>
        <p:txBody>
          <a:bodyPr lIns="0" rIns="0" tIns="0" bIns="0" anchor="ctr"/>
          <a:p>
            <a:r>
              <a:rPr lang="en-IN">
                <a:latin typeface="Arial"/>
              </a:rPr>
              <a:t>Click to edit the title text format</a:t>
            </a:r>
            <a:endParaRPr/>
          </a:p>
        </p:txBody>
      </p:sp>
      <p:sp>
        <p:nvSpPr>
          <p:cNvPr id="313" name="PlaceHolder 52"/>
          <p:cNvSpPr>
            <a:spLocks noGrp="1"/>
          </p:cNvSpPr>
          <p:nvPr>
            <p:ph type="body"/>
          </p:nvPr>
        </p:nvSpPr>
        <p:spPr>
          <a:xfrm>
            <a:off x="457200" y="1278360"/>
            <a:ext cx="8228880" cy="36295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CustomShape 1"/>
          <p:cNvSpPr/>
          <p:nvPr/>
        </p:nvSpPr>
        <p:spPr>
          <a:xfrm>
            <a:off x="685800" y="1812600"/>
            <a:ext cx="6400080" cy="99972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Quantization Noise in Advanced LIGO Digital Control Systems </a:t>
            </a:r>
            <a:endParaRPr/>
          </a:p>
        </p:txBody>
      </p:sp>
      <p:sp>
        <p:nvSpPr>
          <p:cNvPr id="354" name="CustomShape 2"/>
          <p:cNvSpPr/>
          <p:nvPr/>
        </p:nvSpPr>
        <p:spPr>
          <a:xfrm>
            <a:off x="685800" y="2813400"/>
            <a:ext cx="6400080" cy="674640"/>
          </a:xfrm>
          <a:prstGeom prst="rect">
            <a:avLst/>
          </a:prstGeom>
          <a:noFill/>
          <a:ln>
            <a:noFill/>
          </a:ln>
        </p:spPr>
        <p:txBody>
          <a:bodyPr lIns="90000" rIns="90000" tIns="91440" bIns="91440"/>
          <a:p>
            <a:pPr>
              <a:lnSpc>
                <a:spcPct val="100000"/>
              </a:lnSpc>
            </a:pPr>
            <a:r>
              <a:rPr lang="en-IN" sz="2600">
                <a:solidFill>
                  <a:srgbClr val="efede2"/>
                </a:solidFill>
                <a:latin typeface="Arial"/>
                <a:ea typeface="Arial"/>
              </a:rPr>
              <a:t>Ayush Pandey</a:t>
            </a:r>
            <a:endParaRPr/>
          </a:p>
          <a:p>
            <a:pPr>
              <a:lnSpc>
                <a:spcPct val="100000"/>
              </a:lnSpc>
            </a:pPr>
            <a:r>
              <a:rPr lang="en-IN" sz="2600">
                <a:solidFill>
                  <a:srgbClr val="efede2"/>
                </a:solidFill>
                <a:latin typeface="Arial"/>
                <a:ea typeface="Arial"/>
              </a:rPr>
              <a:t>Mentors: Christopher Wipf, Jameson Graef Rollins, Rana Adhikari</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CustomShape 1"/>
          <p:cNvSpPr/>
          <p:nvPr/>
        </p:nvSpPr>
        <p:spPr>
          <a:xfrm>
            <a:off x="585000" y="2071440"/>
            <a:ext cx="6400080" cy="999720"/>
          </a:xfrm>
          <a:prstGeom prst="rect">
            <a:avLst/>
          </a:prstGeom>
          <a:noFill/>
          <a:ln>
            <a:noFill/>
          </a:ln>
        </p:spPr>
        <p:txBody>
          <a:bodyPr lIns="90000" rIns="90000" tIns="91440" bIns="91440" anchor="b"/>
          <a:p>
            <a:pPr>
              <a:lnSpc>
                <a:spcPct val="100000"/>
              </a:lnSpc>
            </a:pPr>
            <a:r>
              <a:rPr lang="en-IN" sz="3200">
                <a:solidFill>
                  <a:srgbClr val="efede2"/>
                </a:solidFill>
                <a:latin typeface="Arial"/>
                <a:ea typeface="Arial"/>
              </a:rPr>
              <a:t>Quantization Noise Analysis of the Digital Controller</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Background</a:t>
            </a:r>
            <a:endParaRPr/>
          </a:p>
        </p:txBody>
      </p:sp>
      <p:sp>
        <p:nvSpPr>
          <p:cNvPr id="386" name="CustomShape 2"/>
          <p:cNvSpPr/>
          <p:nvPr/>
        </p:nvSpPr>
        <p:spPr>
          <a:xfrm>
            <a:off x="457200" y="1278360"/>
            <a:ext cx="8228880" cy="3629520"/>
          </a:xfrm>
          <a:prstGeom prst="rect">
            <a:avLst/>
          </a:prstGeom>
          <a:noFill/>
          <a:ln>
            <a:noFill/>
          </a:ln>
        </p:spPr>
        <p:txBody>
          <a:bodyPr lIns="90000" rIns="90000" tIns="91440" bIns="91440"/>
          <a:p>
            <a:pPr>
              <a:lnSpc>
                <a:spcPct val="150000"/>
              </a:lnSpc>
              <a:buFont typeface="Arial"/>
              <a:buChar char="●"/>
            </a:pPr>
            <a:r>
              <a:rPr lang="en-IN" sz="2400">
                <a:solidFill>
                  <a:srgbClr val="1f497d"/>
                </a:solidFill>
                <a:latin typeface="Arial"/>
                <a:ea typeface="Arial"/>
              </a:rPr>
              <a:t>Filter Structure (Mathematical Operations, Order)</a:t>
            </a:r>
            <a:endParaRPr/>
          </a:p>
          <a:p>
            <a:pPr>
              <a:lnSpc>
                <a:spcPct val="150000"/>
              </a:lnSpc>
              <a:buFont typeface="Arial"/>
              <a:buChar char="●"/>
            </a:pPr>
            <a:r>
              <a:rPr lang="en-IN" sz="2400">
                <a:solidFill>
                  <a:srgbClr val="1f497d"/>
                </a:solidFill>
                <a:latin typeface="Arial"/>
                <a:ea typeface="Arial"/>
              </a:rPr>
              <a:t>State Space Representation of Digital Filters</a:t>
            </a:r>
            <a:endParaRPr/>
          </a:p>
          <a:p>
            <a:pPr>
              <a:lnSpc>
                <a:spcPct val="150000"/>
              </a:lnSpc>
              <a:buFont typeface="Arial"/>
              <a:buChar char="●"/>
            </a:pPr>
            <a:r>
              <a:rPr lang="en-IN" sz="2400">
                <a:solidFill>
                  <a:srgbClr val="1f497d"/>
                </a:solidFill>
                <a:latin typeface="Arial"/>
                <a:ea typeface="Arial"/>
              </a:rPr>
              <a:t>Low Noise Form (Matts Evans)</a:t>
            </a:r>
            <a:endParaRPr/>
          </a:p>
          <a:p>
            <a:pPr>
              <a:lnSpc>
                <a:spcPct val="150000"/>
              </a:lnSpc>
              <a:buFont typeface="Arial"/>
              <a:buChar char="●"/>
            </a:pPr>
            <a:r>
              <a:rPr lang="en-IN" sz="2400">
                <a:solidFill>
                  <a:srgbClr val="1f497d"/>
                </a:solidFill>
                <a:latin typeface="Arial"/>
                <a:ea typeface="Arial"/>
              </a:rPr>
              <a:t>Time Complexity and Performance</a:t>
            </a:r>
            <a:endParaRPr/>
          </a:p>
          <a:p>
            <a:pPr>
              <a:lnSpc>
                <a:spcPct val="100000"/>
              </a:lnSpc>
              <a:buFont typeface="Arial"/>
              <a:buChar char="●"/>
            </a:pPr>
            <a:r>
              <a:rPr lang="en-IN" sz="2400">
                <a:solidFill>
                  <a:srgbClr val="1f497d"/>
                </a:solidFill>
                <a:latin typeface="Arial"/>
                <a:ea typeface="Arial"/>
              </a:rPr>
              <a:t>For double precision implementation: (ref. Denis Martynov)</a:t>
            </a:r>
            <a:endParaRPr/>
          </a:p>
          <a:p>
            <a:pPr lvl="2">
              <a:lnSpc>
                <a:spcPct val="100000"/>
              </a:lnSpc>
              <a:buSzPct val="45000"/>
              <a:buFont typeface="StarSymbol"/>
              <a:buChar char=""/>
            </a:pPr>
            <a:r>
              <a:rPr lang="en-IN" sz="2400">
                <a:solidFill>
                  <a:srgbClr val="1f497d"/>
                </a:solidFill>
                <a:latin typeface="Arial"/>
                <a:ea typeface="Arial"/>
              </a:rPr>
              <a:t>Output(double)-Output(single) = Noise(single)</a:t>
            </a:r>
            <a:endParaRPr/>
          </a:p>
          <a:p>
            <a:pPr lvl="2">
              <a:lnSpc>
                <a:spcPct val="100000"/>
              </a:lnSpc>
              <a:buSzPct val="45000"/>
              <a:buFont typeface="StarSymbol"/>
              <a:buChar char=""/>
            </a:pPr>
            <a:r>
              <a:rPr lang="en-IN" sz="2400">
                <a:solidFill>
                  <a:srgbClr val="1f497d"/>
                </a:solidFill>
                <a:latin typeface="Arial"/>
                <a:ea typeface="Arial"/>
              </a:rPr>
              <a:t>Noise(double) = Extrapolation factor * Noise(single)</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Improvements in Noise Estimation</a:t>
            </a:r>
            <a:endParaRPr/>
          </a:p>
        </p:txBody>
      </p:sp>
      <p:sp>
        <p:nvSpPr>
          <p:cNvPr id="388" name="CustomShape 2"/>
          <p:cNvSpPr/>
          <p:nvPr/>
        </p:nvSpPr>
        <p:spPr>
          <a:xfrm>
            <a:off x="457200" y="1278360"/>
            <a:ext cx="8228880" cy="3629520"/>
          </a:xfrm>
          <a:prstGeom prst="rect">
            <a:avLst/>
          </a:prstGeom>
          <a:noFill/>
          <a:ln>
            <a:noFill/>
          </a:ln>
        </p:spPr>
        <p:txBody>
          <a:bodyPr lIns="90000" rIns="90000" tIns="91440" bIns="91440"/>
          <a:p>
            <a:pPr>
              <a:lnSpc>
                <a:spcPct val="200000"/>
              </a:lnSpc>
              <a:buFont typeface="Arial"/>
              <a:buChar char="●"/>
            </a:pPr>
            <a:r>
              <a:rPr lang="en-IN" sz="2400">
                <a:solidFill>
                  <a:srgbClr val="1f497d"/>
                </a:solidFill>
                <a:latin typeface="Arial"/>
                <a:ea typeface="Arial"/>
              </a:rPr>
              <a:t>Precise Noise Estimation</a:t>
            </a:r>
            <a:endParaRPr/>
          </a:p>
          <a:p>
            <a:pPr>
              <a:lnSpc>
                <a:spcPct val="200000"/>
              </a:lnSpc>
              <a:buFont typeface="Arial"/>
              <a:buChar char="●"/>
            </a:pPr>
            <a:r>
              <a:rPr lang="en-IN" sz="2400">
                <a:solidFill>
                  <a:srgbClr val="1f497d"/>
                </a:solidFill>
                <a:latin typeface="Arial"/>
                <a:ea typeface="Arial"/>
              </a:rPr>
              <a:t>SNR Distribution and Warning System</a:t>
            </a:r>
            <a:endParaRPr/>
          </a:p>
          <a:p>
            <a:pPr>
              <a:lnSpc>
                <a:spcPct val="200000"/>
              </a:lnSpc>
              <a:buFont typeface="Arial"/>
              <a:buChar char="●"/>
            </a:pPr>
            <a:r>
              <a:rPr lang="en-IN" sz="2400">
                <a:solidFill>
                  <a:srgbClr val="1f497d"/>
                </a:solidFill>
                <a:latin typeface="Arial"/>
                <a:ea typeface="Arial"/>
              </a:rPr>
              <a:t>Code running time</a:t>
            </a:r>
            <a:endParaRPr/>
          </a:p>
          <a:p>
            <a:pPr>
              <a:lnSpc>
                <a:spcPct val="200000"/>
              </a:lnSpc>
              <a:buFont typeface="Arial"/>
              <a:buChar char="●"/>
            </a:pPr>
            <a:r>
              <a:rPr lang="en-IN" sz="2400">
                <a:solidFill>
                  <a:srgbClr val="1f497d"/>
                </a:solidFill>
                <a:latin typeface="Arial"/>
                <a:ea typeface="Arial"/>
              </a:rPr>
              <a:t>SNR Plot</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200">
                <a:solidFill>
                  <a:srgbClr val="efede2"/>
                </a:solidFill>
                <a:latin typeface="Arial"/>
                <a:ea typeface="Arial"/>
              </a:rPr>
              <a:t>Automatic Digital Controller Checker Tool</a:t>
            </a:r>
            <a:endParaRPr/>
          </a:p>
        </p:txBody>
      </p:sp>
      <p:sp>
        <p:nvSpPr>
          <p:cNvPr id="390" name="CustomShape 2"/>
          <p:cNvSpPr/>
          <p:nvPr/>
        </p:nvSpPr>
        <p:spPr>
          <a:xfrm>
            <a:off x="457200" y="1278360"/>
            <a:ext cx="8228880" cy="3629520"/>
          </a:xfrm>
          <a:prstGeom prst="rect">
            <a:avLst/>
          </a:prstGeom>
          <a:noFill/>
          <a:ln>
            <a:noFill/>
          </a:ln>
        </p:spPr>
        <p:txBody>
          <a:bodyPr lIns="90000" rIns="90000" tIns="91440" bIns="91440"/>
          <a:p>
            <a:pPr>
              <a:lnSpc>
                <a:spcPct val="115000"/>
              </a:lnSpc>
            </a:pPr>
            <a:r>
              <a:rPr lang="en-IN" sz="2400">
                <a:solidFill>
                  <a:srgbClr val="1f497d"/>
                </a:solidFill>
                <a:latin typeface="Arial"/>
                <a:ea typeface="Arial"/>
              </a:rPr>
              <a:t>A software tool based on MATLAB which performs the following:</a:t>
            </a:r>
            <a:endParaRPr/>
          </a:p>
          <a:p>
            <a:pPr>
              <a:lnSpc>
                <a:spcPct val="115000"/>
              </a:lnSpc>
              <a:buFont typeface="Arial"/>
              <a:buChar char="●"/>
            </a:pPr>
            <a:r>
              <a:rPr lang="en-IN" sz="2400">
                <a:solidFill>
                  <a:srgbClr val="1f497d"/>
                </a:solidFill>
                <a:latin typeface="Arial"/>
                <a:ea typeface="Arial"/>
              </a:rPr>
              <a:t>Searches for valid channel names (For sites, only recorded channels)</a:t>
            </a:r>
            <a:endParaRPr/>
          </a:p>
          <a:p>
            <a:pPr>
              <a:lnSpc>
                <a:spcPct val="115000"/>
              </a:lnSpc>
              <a:buFont typeface="Arial"/>
              <a:buChar char="●"/>
            </a:pPr>
            <a:r>
              <a:rPr lang="en-IN" sz="2400">
                <a:solidFill>
                  <a:srgbClr val="1f497d"/>
                </a:solidFill>
                <a:latin typeface="Arial"/>
                <a:ea typeface="Arial"/>
              </a:rPr>
              <a:t>Construct channel names from filter modules in Foton file archive (for all files)</a:t>
            </a:r>
            <a:endParaRPr/>
          </a:p>
          <a:p>
            <a:pPr>
              <a:lnSpc>
                <a:spcPct val="115000"/>
              </a:lnSpc>
              <a:buFont typeface="Arial"/>
              <a:buChar char="●"/>
            </a:pPr>
            <a:r>
              <a:rPr lang="en-IN" sz="2400">
                <a:solidFill>
                  <a:srgbClr val="1f497d"/>
                </a:solidFill>
                <a:latin typeface="Arial"/>
                <a:ea typeface="Arial"/>
              </a:rPr>
              <a:t>Download Data -&gt; Perform Noise Estimation -&gt; Plot </a:t>
            </a:r>
            <a:endParaRPr/>
          </a:p>
          <a:p>
            <a:pPr>
              <a:lnSpc>
                <a:spcPct val="115000"/>
              </a:lnSpc>
              <a:buFont typeface="Arial"/>
              <a:buChar char="●"/>
            </a:pPr>
            <a:r>
              <a:rPr lang="en-IN" sz="2400">
                <a:solidFill>
                  <a:srgbClr val="1f497d"/>
                </a:solidFill>
                <a:latin typeface="Arial"/>
                <a:ea typeface="Arial"/>
              </a:rPr>
              <a:t>Save the Data for future analysis...and repeat.</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Testing on 40m Controller</a:t>
            </a:r>
            <a:endParaRPr/>
          </a:p>
        </p:txBody>
      </p:sp>
      <p:sp>
        <p:nvSpPr>
          <p:cNvPr id="392"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Caltech’s 40m prototype Interferometer Digital filters were Analyzed</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3" name="" descr=""/>
          <p:cNvPicPr/>
          <p:nvPr/>
        </p:nvPicPr>
        <p:blipFill>
          <a:blip r:embed="rId1"/>
          <a:stretch>
            <a:fillRect/>
          </a:stretch>
        </p:blipFill>
        <p:spPr>
          <a:xfrm>
            <a:off x="576000" y="0"/>
            <a:ext cx="7991640" cy="4854960"/>
          </a:xfrm>
          <a:prstGeom prst="rect">
            <a:avLst/>
          </a:prstGeom>
          <a:ln>
            <a:noFill/>
          </a:ln>
        </p:spPr>
      </p:pic>
      <p:sp>
        <p:nvSpPr>
          <p:cNvPr id="394" name="CustomShape 1"/>
          <p:cNvSpPr/>
          <p:nvPr/>
        </p:nvSpPr>
        <p:spPr>
          <a:xfrm>
            <a:off x="6658560" y="4464000"/>
            <a:ext cx="1837080" cy="58176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LSC-POP110_I filter</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For aLIGO sites</a:t>
            </a:r>
            <a:endParaRPr/>
          </a:p>
        </p:txBody>
      </p:sp>
      <p:sp>
        <p:nvSpPr>
          <p:cNvPr id="396"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Remote Access to input/output data for digital filters</a:t>
            </a:r>
            <a:endParaRPr/>
          </a:p>
          <a:p>
            <a:pPr>
              <a:lnSpc>
                <a:spcPct val="100000"/>
              </a:lnSpc>
              <a:buFont typeface="Arial"/>
              <a:buChar char="●"/>
            </a:pPr>
            <a:r>
              <a:rPr lang="en-IN" sz="2400">
                <a:solidFill>
                  <a:srgbClr val="1f497d"/>
                </a:solidFill>
                <a:latin typeface="Arial"/>
                <a:ea typeface="Arial"/>
              </a:rPr>
              <a:t>Only channels that are recorded</a:t>
            </a:r>
            <a:endParaRPr/>
          </a:p>
          <a:p>
            <a:pPr lvl="1">
              <a:lnSpc>
                <a:spcPct val="100000"/>
              </a:lnSpc>
              <a:buFont typeface="Courier New"/>
              <a:buChar char="o"/>
            </a:pPr>
            <a:r>
              <a:rPr lang="en-IN" sz="2400">
                <a:solidFill>
                  <a:srgbClr val="1f497d"/>
                </a:solidFill>
                <a:latin typeface="Arial"/>
                <a:ea typeface="Arial"/>
              </a:rPr>
              <a:t>Some output channel (only) recorded filters have been checked by inverting the filter</a:t>
            </a:r>
            <a:endParaRPr/>
          </a:p>
          <a:p>
            <a:pPr>
              <a:lnSpc>
                <a:spcPct val="100000"/>
              </a:lnSpc>
              <a:buFont typeface="Arial"/>
              <a:buChar char="●"/>
            </a:pPr>
            <a:r>
              <a:rPr lang="en-IN" sz="2400">
                <a:solidFill>
                  <a:srgbClr val="1f497d"/>
                </a:solidFill>
                <a:latin typeface="Arial"/>
                <a:ea typeface="Arial"/>
              </a:rPr>
              <a:t>Foton file archive checked out of SVN at </a:t>
            </a:r>
            <a:endParaRPr/>
          </a:p>
          <a:p>
            <a:pPr lvl="2">
              <a:lnSpc>
                <a:spcPct val="100000"/>
              </a:lnSpc>
              <a:buSzPct val="45000"/>
              <a:buFont typeface="StarSymbol"/>
              <a:buChar char=""/>
            </a:pPr>
            <a:r>
              <a:rPr lang="en-IN" sz="2400">
                <a:solidFill>
                  <a:srgbClr val="1f497d"/>
                </a:solidFill>
                <a:latin typeface="Arial"/>
                <a:ea typeface="Arial"/>
              </a:rPr>
              <a:t>Hanford: GPS Time: 1117896120 : Jun 9 14:41 UTC</a:t>
            </a:r>
            <a:endParaRPr/>
          </a:p>
          <a:p>
            <a:pPr lvl="2">
              <a:lnSpc>
                <a:spcPct val="100000"/>
              </a:lnSpc>
              <a:buSzPct val="45000"/>
              <a:buFont typeface="StarSymbol"/>
              <a:buChar char=""/>
            </a:pPr>
            <a:r>
              <a:rPr lang="en-IN" sz="2400">
                <a:solidFill>
                  <a:srgbClr val="1f497d"/>
                </a:solidFill>
                <a:latin typeface="Arial"/>
                <a:ea typeface="Arial"/>
              </a:rPr>
              <a:t>Livingston: GPS Time: 1117562416: Jun 5 18:00 UTC</a:t>
            </a:r>
            <a:endParaRPr/>
          </a:p>
          <a:p>
            <a:pPr>
              <a:lnSpc>
                <a:spcPct val="100000"/>
              </a:lnSpc>
              <a:buFont typeface="Arial"/>
              <a:buChar char="●"/>
            </a:pPr>
            <a:r>
              <a:rPr lang="en-IN" sz="2400">
                <a:solidFill>
                  <a:srgbClr val="1f497d"/>
                </a:solidFill>
                <a:latin typeface="Arial"/>
                <a:ea typeface="Arial"/>
              </a:rPr>
              <a:t>The complete set of resultant plots is available at : </a:t>
            </a:r>
            <a:endParaRPr/>
          </a:p>
          <a:p>
            <a:pPr>
              <a:lnSpc>
                <a:spcPct val="100000"/>
              </a:lnSpc>
            </a:pPr>
            <a:r>
              <a:rPr lang="en-IN" sz="1600" u="sng">
                <a:solidFill>
                  <a:srgbClr val="336699"/>
                </a:solidFill>
                <a:latin typeface="Arial"/>
                <a:ea typeface="Arial"/>
              </a:rPr>
              <a:t>https://drive.google.com/folderview?id=0BzjRW8WwGjzJfkE3cVFzczJVU0JpSkZUTm1DR0dpWF9BWFlNVTh3VGg3UG93dHRLTURPZWs&amp;usp=sharing</a:t>
            </a:r>
            <a:endParaRPr/>
          </a:p>
          <a:p>
            <a:pPr>
              <a:lnSpc>
                <a:spcPct val="100000"/>
              </a:lnSpc>
            </a:pPr>
            <a:endParaRPr/>
          </a:p>
          <a:p>
            <a:pPr>
              <a:lnSpc>
                <a:spcPct val="100000"/>
              </a:lnSpc>
            </a:pP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Observations and Inferences</a:t>
            </a:r>
            <a:endParaRPr/>
          </a:p>
        </p:txBody>
      </p:sp>
      <p:sp>
        <p:nvSpPr>
          <p:cNvPr id="398"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General Behaviour</a:t>
            </a:r>
            <a:endParaRPr/>
          </a:p>
          <a:p>
            <a:pPr>
              <a:lnSpc>
                <a:spcPct val="100000"/>
              </a:lnSpc>
            </a:pPr>
            <a:r>
              <a:rPr lang="en-IN" sz="2400">
                <a:solidFill>
                  <a:srgbClr val="1f497d"/>
                </a:solidFill>
                <a:latin typeface="Arial"/>
                <a:ea typeface="Arial"/>
              </a:rPr>
              <a:t>	</a:t>
            </a:r>
            <a:r>
              <a:rPr lang="en-IN" sz="2400">
                <a:solidFill>
                  <a:srgbClr val="1f497d"/>
                </a:solidFill>
                <a:latin typeface="Arial"/>
                <a:ea typeface="Arial"/>
              </a:rPr>
              <a:t>--Digital Filter Noise is way below Output spectrum level. </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9" name="" descr=""/>
          <p:cNvPicPr/>
          <p:nvPr/>
        </p:nvPicPr>
        <p:blipFill>
          <a:blip r:embed="rId1"/>
          <a:srcRect l="4723" t="0" r="10946" b="13988"/>
          <a:stretch>
            <a:fillRect/>
          </a:stretch>
        </p:blipFill>
        <p:spPr>
          <a:xfrm>
            <a:off x="432000" y="360000"/>
            <a:ext cx="8495640" cy="463896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TextShape 1"/>
          <p:cNvSpPr txBox="1"/>
          <p:nvPr/>
        </p:nvSpPr>
        <p:spPr>
          <a:xfrm>
            <a:off x="457200" y="101160"/>
            <a:ext cx="7314840" cy="1013760"/>
          </a:xfrm>
          <a:prstGeom prst="rect">
            <a:avLst/>
          </a:prstGeom>
        </p:spPr>
        <p:txBody>
          <a:bodyPr lIns="0" rIns="0" tIns="0" bIns="0" anchor="ctr"/>
          <a:p>
            <a:pPr algn="ctr"/>
            <a:endParaRPr/>
          </a:p>
        </p:txBody>
      </p:sp>
      <p:pic>
        <p:nvPicPr>
          <p:cNvPr id="401" name="" descr=""/>
          <p:cNvPicPr/>
          <p:nvPr/>
        </p:nvPicPr>
        <p:blipFill>
          <a:blip r:embed="rId1"/>
          <a:stretch>
            <a:fillRect/>
          </a:stretch>
        </p:blipFill>
        <p:spPr>
          <a:xfrm>
            <a:off x="7560" y="360"/>
            <a:ext cx="9136440" cy="514332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Project Introduction</a:t>
            </a:r>
            <a:endParaRPr/>
          </a:p>
        </p:txBody>
      </p:sp>
      <p:sp>
        <p:nvSpPr>
          <p:cNvPr id="356" name="CustomShape 2"/>
          <p:cNvSpPr/>
          <p:nvPr/>
        </p:nvSpPr>
        <p:spPr>
          <a:xfrm>
            <a:off x="457200" y="1278360"/>
            <a:ext cx="8228880" cy="3629520"/>
          </a:xfrm>
          <a:prstGeom prst="rect">
            <a:avLst/>
          </a:prstGeom>
          <a:noFill/>
          <a:ln>
            <a:noFill/>
          </a:ln>
        </p:spPr>
        <p:txBody>
          <a:bodyPr lIns="90000" rIns="90000" tIns="91440" bIns="91440"/>
          <a:p>
            <a:pPr>
              <a:lnSpc>
                <a:spcPct val="150000"/>
              </a:lnSpc>
              <a:buFont typeface="Arial"/>
              <a:buChar char="●"/>
            </a:pPr>
            <a:r>
              <a:rPr lang="en-IN" sz="2400">
                <a:solidFill>
                  <a:srgbClr val="1f497d"/>
                </a:solidFill>
                <a:latin typeface="Arial"/>
                <a:ea typeface="Arial"/>
              </a:rPr>
              <a:t>Mixed Signal Systems</a:t>
            </a:r>
            <a:endParaRPr/>
          </a:p>
          <a:p>
            <a:pPr>
              <a:lnSpc>
                <a:spcPct val="150000"/>
              </a:lnSpc>
              <a:buFont typeface="Arial"/>
              <a:buChar char="●"/>
            </a:pPr>
            <a:r>
              <a:rPr lang="en-IN" sz="2400">
                <a:solidFill>
                  <a:srgbClr val="1f497d"/>
                </a:solidFill>
                <a:latin typeface="Arial"/>
                <a:ea typeface="Arial"/>
              </a:rPr>
              <a:t>Digital Control vs Analog Control</a:t>
            </a:r>
            <a:endParaRPr/>
          </a:p>
          <a:p>
            <a:pPr>
              <a:lnSpc>
                <a:spcPct val="150000"/>
              </a:lnSpc>
              <a:buFont typeface="Arial"/>
              <a:buChar char="●"/>
            </a:pPr>
            <a:r>
              <a:rPr lang="en-IN" sz="2400">
                <a:solidFill>
                  <a:srgbClr val="1f497d"/>
                </a:solidFill>
                <a:latin typeface="Arial"/>
                <a:ea typeface="Arial"/>
              </a:rPr>
              <a:t>Quantization Noise: One of the major demerits of Digital Control Systems</a:t>
            </a:r>
            <a:endParaRPr/>
          </a:p>
          <a:p>
            <a:pPr>
              <a:lnSpc>
                <a:spcPct val="150000"/>
              </a:lnSpc>
              <a:buFont typeface="Arial"/>
              <a:buChar char="●"/>
            </a:pPr>
            <a:r>
              <a:rPr lang="en-IN" sz="2400">
                <a:solidFill>
                  <a:srgbClr val="1f497d"/>
                </a:solidFill>
                <a:latin typeface="Arial"/>
                <a:ea typeface="Arial"/>
              </a:rPr>
              <a:t>Causes of Quantization Noise</a:t>
            </a:r>
            <a:endParaRPr/>
          </a:p>
          <a:p>
            <a:pPr>
              <a:lnSpc>
                <a:spcPct val="15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CustomShape 1"/>
          <p:cNvSpPr/>
          <p:nvPr/>
        </p:nvSpPr>
        <p:spPr>
          <a:xfrm>
            <a:off x="360000" y="257040"/>
            <a:ext cx="8228880" cy="1038600"/>
          </a:xfrm>
          <a:prstGeom prst="rect">
            <a:avLst/>
          </a:prstGeom>
          <a:noFill/>
          <a:ln>
            <a:noFill/>
          </a:ln>
        </p:spPr>
        <p:txBody>
          <a:bodyPr lIns="0" rIns="0" tIns="0" bIns="0"/>
          <a:p>
            <a:r>
              <a:rPr lang="en-IN" sz="2400">
                <a:solidFill>
                  <a:srgbClr val="eeeeee"/>
                </a:solidFill>
                <a:latin typeface="Arial"/>
                <a:ea typeface="Arial"/>
              </a:rPr>
              <a:t>Filters with High Phase Lag (Higher Order filters)</a:t>
            </a:r>
            <a:endParaRPr/>
          </a:p>
          <a:p>
            <a:r>
              <a:rPr lang="en-IN" sz="2400">
                <a:solidFill>
                  <a:srgbClr val="eeeeee"/>
                </a:solidFill>
                <a:latin typeface="Arial"/>
                <a:ea typeface="Arial"/>
              </a:rPr>
              <a:t>--SNR level lower</a:t>
            </a:r>
            <a:endParaRPr/>
          </a:p>
          <a:p>
            <a:endParaRPr/>
          </a:p>
        </p:txBody>
      </p:sp>
      <p:pic>
        <p:nvPicPr>
          <p:cNvPr id="403" name="" descr=""/>
          <p:cNvPicPr/>
          <p:nvPr/>
        </p:nvPicPr>
        <p:blipFill>
          <a:blip r:embed="rId1"/>
          <a:srcRect l="0" t="0" r="7006" b="17094"/>
          <a:stretch>
            <a:fillRect/>
          </a:stretch>
        </p:blipFill>
        <p:spPr>
          <a:xfrm>
            <a:off x="144000" y="1224000"/>
            <a:ext cx="8783640" cy="381564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CustomShape 1"/>
          <p:cNvSpPr/>
          <p:nvPr/>
        </p:nvSpPr>
        <p:spPr>
          <a:xfrm>
            <a:off x="388800" y="139320"/>
            <a:ext cx="7314840" cy="1372320"/>
          </a:xfrm>
          <a:prstGeom prst="rect">
            <a:avLst/>
          </a:prstGeom>
          <a:noFill/>
          <a:ln>
            <a:noFill/>
          </a:ln>
        </p:spPr>
        <p:txBody>
          <a:bodyPr lIns="0" rIns="0" tIns="0" bIns="0" anchor="ctr"/>
          <a:p>
            <a:r>
              <a:rPr lang="en-IN" sz="2400">
                <a:solidFill>
                  <a:srgbClr val="eeeeee"/>
                </a:solidFill>
                <a:latin typeface="Arial"/>
                <a:ea typeface="Arial"/>
              </a:rPr>
              <a:t>DF2 performs equally well as LNF</a:t>
            </a:r>
            <a:endParaRPr/>
          </a:p>
          <a:p>
            <a:r>
              <a:rPr lang="en-IN" sz="2400">
                <a:solidFill>
                  <a:srgbClr val="eeeeee"/>
                </a:solidFill>
                <a:latin typeface="Arial"/>
                <a:ea typeface="Arial"/>
              </a:rPr>
              <a:t>--Gain like filters/filters not performing many calculations</a:t>
            </a:r>
            <a:endParaRPr/>
          </a:p>
          <a:p>
            <a:endParaRPr/>
          </a:p>
        </p:txBody>
      </p:sp>
      <p:pic>
        <p:nvPicPr>
          <p:cNvPr id="405" name="" descr=""/>
          <p:cNvPicPr/>
          <p:nvPr/>
        </p:nvPicPr>
        <p:blipFill>
          <a:blip r:embed="rId1"/>
          <a:srcRect l="0" t="0" r="10258" b="14297"/>
          <a:stretch>
            <a:fillRect/>
          </a:stretch>
        </p:blipFill>
        <p:spPr>
          <a:xfrm>
            <a:off x="144000" y="1374120"/>
            <a:ext cx="8135640" cy="366552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6" name="CustomShape 1"/>
          <p:cNvSpPr/>
          <p:nvPr/>
        </p:nvSpPr>
        <p:spPr>
          <a:xfrm>
            <a:off x="457200" y="-250200"/>
            <a:ext cx="7314840" cy="1715400"/>
          </a:xfrm>
          <a:prstGeom prst="rect">
            <a:avLst/>
          </a:prstGeom>
          <a:noFill/>
          <a:ln>
            <a:noFill/>
          </a:ln>
        </p:spPr>
        <p:txBody>
          <a:bodyPr lIns="0" rIns="0" tIns="0" bIns="0" anchor="ctr"/>
          <a:p>
            <a:endParaRPr/>
          </a:p>
          <a:p>
            <a:r>
              <a:rPr lang="en-IN" sz="2400">
                <a:solidFill>
                  <a:srgbClr val="eeeeee"/>
                </a:solidFill>
                <a:latin typeface="Arial"/>
                <a:ea typeface="Arial"/>
              </a:rPr>
              <a:t>DF2 above output spectrum</a:t>
            </a:r>
            <a:endParaRPr/>
          </a:p>
          <a:p>
            <a:r>
              <a:rPr lang="en-IN" sz="2400">
                <a:solidFill>
                  <a:srgbClr val="eeeeee"/>
                </a:solidFill>
                <a:latin typeface="Arial"/>
                <a:ea typeface="Arial"/>
              </a:rPr>
              <a:t>--When Input signal is of very low order + High Phase Lag filter (Combined Effect)</a:t>
            </a:r>
            <a:endParaRPr/>
          </a:p>
          <a:p>
            <a:endParaRPr/>
          </a:p>
        </p:txBody>
      </p:sp>
      <p:pic>
        <p:nvPicPr>
          <p:cNvPr id="407" name="" descr=""/>
          <p:cNvPicPr/>
          <p:nvPr/>
        </p:nvPicPr>
        <p:blipFill>
          <a:blip r:embed="rId1"/>
          <a:srcRect l="0" t="0" r="8663" b="13988"/>
          <a:stretch>
            <a:fillRect/>
          </a:stretch>
        </p:blipFill>
        <p:spPr>
          <a:xfrm>
            <a:off x="81720" y="1203120"/>
            <a:ext cx="8197920" cy="35485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Other Observations and Inferences </a:t>
            </a:r>
            <a:endParaRPr/>
          </a:p>
        </p:txBody>
      </p:sp>
      <p:sp>
        <p:nvSpPr>
          <p:cNvPr id="409" name="CustomShape 2"/>
          <p:cNvSpPr/>
          <p:nvPr/>
        </p:nvSpPr>
        <p:spPr>
          <a:xfrm>
            <a:off x="457200" y="1278360"/>
            <a:ext cx="8228880" cy="3629520"/>
          </a:xfrm>
          <a:prstGeom prst="rect">
            <a:avLst/>
          </a:prstGeom>
          <a:noFill/>
          <a:ln>
            <a:noFill/>
          </a:ln>
        </p:spPr>
        <p:txBody>
          <a:bodyPr lIns="90000" rIns="90000" tIns="91440" bIns="91440"/>
          <a:p>
            <a:pPr>
              <a:lnSpc>
                <a:spcPct val="200000"/>
              </a:lnSpc>
              <a:buFont typeface="Arial"/>
              <a:buChar char="●"/>
            </a:pPr>
            <a:r>
              <a:rPr lang="en-IN" sz="2400">
                <a:solidFill>
                  <a:srgbClr val="1f497d"/>
                </a:solidFill>
                <a:latin typeface="Arial"/>
                <a:ea typeface="Arial"/>
              </a:rPr>
              <a:t>Dependence and Independence on Input</a:t>
            </a:r>
            <a:endParaRPr/>
          </a:p>
          <a:p>
            <a:pPr>
              <a:lnSpc>
                <a:spcPct val="200000"/>
              </a:lnSpc>
            </a:pPr>
            <a:r>
              <a:rPr lang="en-IN" sz="2400">
                <a:solidFill>
                  <a:srgbClr val="1f497d"/>
                </a:solidFill>
                <a:latin typeface="Arial"/>
                <a:ea typeface="Arial"/>
              </a:rPr>
              <a:t>--Inference: More on the independent side. To an approximation.</a:t>
            </a:r>
            <a:endParaRPr/>
          </a:p>
          <a:p>
            <a:pPr>
              <a:lnSpc>
                <a:spcPct val="200000"/>
              </a:lnSpc>
              <a:buFont typeface="Arial"/>
              <a:buChar char="●"/>
            </a:pPr>
            <a:r>
              <a:rPr lang="en-IN" sz="2400">
                <a:solidFill>
                  <a:srgbClr val="1f497d"/>
                </a:solidFill>
                <a:latin typeface="Arial"/>
                <a:ea typeface="Arial"/>
              </a:rPr>
              <a:t>Generally, LNF is better than DF2 by an order of 100 -10,000 SNR</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0" name="TextShape 1"/>
          <p:cNvSpPr txBox="1"/>
          <p:nvPr/>
        </p:nvSpPr>
        <p:spPr>
          <a:xfrm>
            <a:off x="457200" y="101160"/>
            <a:ext cx="7314840" cy="1013760"/>
          </a:xfrm>
          <a:prstGeom prst="rect">
            <a:avLst/>
          </a:prstGeom>
        </p:spPr>
        <p:txBody>
          <a:bodyPr lIns="0" rIns="0" tIns="0" bIns="0" anchor="ctr"/>
          <a:p>
            <a:r>
              <a:rPr lang="en-IN" sz="4400">
                <a:solidFill>
                  <a:srgbClr val="eeeeee"/>
                </a:solidFill>
                <a:latin typeface="Arial"/>
              </a:rPr>
              <a:t>Filter Inversion</a:t>
            </a:r>
            <a:endParaRPr/>
          </a:p>
        </p:txBody>
      </p:sp>
      <p:pic>
        <p:nvPicPr>
          <p:cNvPr id="411" name="" descr=""/>
          <p:cNvPicPr/>
          <p:nvPr/>
        </p:nvPicPr>
        <p:blipFill>
          <a:blip r:embed="rId1"/>
          <a:srcRect l="0" t="0" r="6715" b="11026"/>
          <a:stretch>
            <a:fillRect/>
          </a:stretch>
        </p:blipFill>
        <p:spPr>
          <a:xfrm>
            <a:off x="33840" y="1224000"/>
            <a:ext cx="8318160" cy="381852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TextShape 1"/>
          <p:cNvSpPr txBox="1"/>
          <p:nvPr/>
        </p:nvSpPr>
        <p:spPr>
          <a:xfrm>
            <a:off x="457200" y="101160"/>
            <a:ext cx="7314840" cy="1013760"/>
          </a:xfrm>
          <a:prstGeom prst="rect">
            <a:avLst/>
          </a:prstGeom>
        </p:spPr>
        <p:txBody>
          <a:bodyPr lIns="0" rIns="0" tIns="0" bIns="0" anchor="ctr"/>
          <a:p>
            <a:pPr algn="ctr"/>
            <a:endParaRPr/>
          </a:p>
        </p:txBody>
      </p:sp>
      <p:pic>
        <p:nvPicPr>
          <p:cNvPr id="413" name="" descr=""/>
          <p:cNvPicPr/>
          <p:nvPr/>
        </p:nvPicPr>
        <p:blipFill>
          <a:blip r:embed="rId1"/>
          <a:srcRect l="5895" t="0" r="3644" b="6275"/>
          <a:stretch>
            <a:fillRect/>
          </a:stretch>
        </p:blipFill>
        <p:spPr>
          <a:xfrm>
            <a:off x="0" y="0"/>
            <a:ext cx="9072000" cy="514368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4"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Limitations and Conclusions</a:t>
            </a:r>
            <a:endParaRPr/>
          </a:p>
        </p:txBody>
      </p:sp>
      <p:sp>
        <p:nvSpPr>
          <p:cNvPr id="415"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A major limitation :</a:t>
            </a:r>
            <a:endParaRPr/>
          </a:p>
          <a:p>
            <a:pPr lvl="2">
              <a:lnSpc>
                <a:spcPct val="100000"/>
              </a:lnSpc>
              <a:buSzPct val="45000"/>
              <a:buFont typeface="StarSymbol"/>
              <a:buChar char=""/>
            </a:pPr>
            <a:r>
              <a:rPr lang="en-IN" sz="2400">
                <a:solidFill>
                  <a:srgbClr val="1f497d"/>
                </a:solidFill>
                <a:latin typeface="Arial"/>
                <a:ea typeface="Arial"/>
              </a:rPr>
              <a:t>History of filters: The case when a filter is an integral type or higher order integrals</a:t>
            </a:r>
            <a:endParaRPr/>
          </a:p>
          <a:p>
            <a:pPr lvl="2">
              <a:lnSpc>
                <a:spcPct val="100000"/>
              </a:lnSpc>
              <a:buSzPct val="45000"/>
              <a:buFont typeface="StarSymbol"/>
              <a:buChar char=""/>
            </a:pPr>
            <a:r>
              <a:rPr lang="en-IN" sz="2400">
                <a:solidFill>
                  <a:srgbClr val="1f497d"/>
                </a:solidFill>
                <a:latin typeface="Arial"/>
                <a:ea typeface="Arial"/>
              </a:rPr>
              <a:t>Remedy: Proper Sample time for the filter</a:t>
            </a:r>
            <a:endParaRPr/>
          </a:p>
          <a:p>
            <a:pPr>
              <a:lnSpc>
                <a:spcPct val="100000"/>
              </a:lnSpc>
              <a:buFont typeface="Arial"/>
              <a:buChar char="●"/>
            </a:pPr>
            <a:r>
              <a:rPr lang="en-IN" sz="2400">
                <a:solidFill>
                  <a:srgbClr val="1f497d"/>
                </a:solidFill>
                <a:latin typeface="Arial"/>
                <a:ea typeface="Arial"/>
              </a:rPr>
              <a:t>Only recorded channels tested, but there could be problems within the controller</a:t>
            </a:r>
            <a:endParaRPr/>
          </a:p>
          <a:p>
            <a:pPr>
              <a:lnSpc>
                <a:spcPct val="100000"/>
              </a:lnSpc>
              <a:buFont typeface="Arial"/>
              <a:buChar char="●"/>
            </a:pPr>
            <a:r>
              <a:rPr lang="en-IN" sz="2400">
                <a:solidFill>
                  <a:srgbClr val="1f497d"/>
                </a:solidFill>
                <a:latin typeface="Arial"/>
                <a:ea typeface="Arial"/>
              </a:rPr>
              <a:t>Major conclusion: LNF filter performs great for most filters (&gt;90%). Even for the other 10%, SNR &gt; 10</a:t>
            </a:r>
            <a:r>
              <a:rPr lang="en-IN" sz="2400" baseline="30000">
                <a:solidFill>
                  <a:srgbClr val="1f497d"/>
                </a:solidFill>
                <a:latin typeface="Arial"/>
                <a:ea typeface="Arial"/>
              </a:rPr>
              <a:t>2</a:t>
            </a:r>
            <a:r>
              <a:rPr lang="en-IN" sz="2400">
                <a:solidFill>
                  <a:srgbClr val="1f497d"/>
                </a:solidFill>
                <a:latin typeface="Arial"/>
                <a:ea typeface="Arial"/>
              </a:rPr>
              <a:t> -10</a:t>
            </a:r>
            <a:r>
              <a:rPr lang="en-IN" sz="2400" baseline="30000">
                <a:solidFill>
                  <a:srgbClr val="1f497d"/>
                </a:solidFill>
                <a:latin typeface="Arial"/>
                <a:ea typeface="Arial"/>
              </a:rPr>
              <a:t>3</a:t>
            </a:r>
            <a:r>
              <a:rPr lang="en-IN" sz="2400" baseline="30000">
                <a:solidFill>
                  <a:srgbClr val="1f497d"/>
                </a:solidFill>
                <a:latin typeface="Arial"/>
                <a:ea typeface="Arial"/>
              </a:rPr>
              <a:t>	</a:t>
            </a:r>
            <a:endParaRPr/>
          </a:p>
          <a:p>
            <a:pPr>
              <a:lnSpc>
                <a:spcPct val="100000"/>
              </a:lnSpc>
              <a:buFont typeface="Arial"/>
              <a:buChar char="●"/>
            </a:pPr>
            <a:r>
              <a:rPr lang="en-IN" sz="2400">
                <a:solidFill>
                  <a:srgbClr val="1f497d"/>
                </a:solidFill>
                <a:latin typeface="Arial"/>
                <a:ea typeface="Arial"/>
              </a:rPr>
              <a:t>Not all filters can be inverted (from Output to Input) for analysis</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317160" y="1872000"/>
            <a:ext cx="7314840" cy="1013400"/>
          </a:xfrm>
          <a:prstGeom prst="rect">
            <a:avLst/>
          </a:prstGeom>
          <a:noFill/>
          <a:ln>
            <a:noFill/>
          </a:ln>
        </p:spPr>
        <p:txBody>
          <a:bodyPr lIns="90000" rIns="90000" tIns="91440" bIns="91440" anchor="b"/>
          <a:p>
            <a:pPr>
              <a:lnSpc>
                <a:spcPct val="100000"/>
              </a:lnSpc>
            </a:pPr>
            <a:r>
              <a:rPr lang="en-IN" sz="3400">
                <a:solidFill>
                  <a:srgbClr val="efede2"/>
                </a:solidFill>
                <a:latin typeface="Arial"/>
                <a:ea typeface="Arial"/>
              </a:rPr>
              <a:t>DAC Quantization Noise</a:t>
            </a:r>
            <a:endParaRPr/>
          </a:p>
        </p:txBody>
      </p:sp>
      <p:sp>
        <p:nvSpPr>
          <p:cNvPr id="417" name="CustomShape 2"/>
          <p:cNvSpPr/>
          <p:nvPr/>
        </p:nvSpPr>
        <p:spPr>
          <a:xfrm>
            <a:off x="457200" y="1278360"/>
            <a:ext cx="8228880" cy="3629520"/>
          </a:xfrm>
          <a:prstGeom prst="rect">
            <a:avLst/>
          </a:prstGeom>
          <a:noFill/>
          <a:ln>
            <a:noFill/>
          </a:ln>
        </p:spPr>
      </p:sp>
      <p:pic>
        <p:nvPicPr>
          <p:cNvPr id="418" name="Shape 274" descr=""/>
          <p:cNvPicPr/>
          <p:nvPr/>
        </p:nvPicPr>
        <p:blipFill>
          <a:blip r:embed="rId1"/>
          <a:srcRect l="779573" t="2230004" r="303385" b="-847204"/>
          <a:stretch>
            <a:fillRect/>
          </a:stretch>
        </p:blipFill>
        <p:spPr>
          <a:xfrm>
            <a:off x="1210320" y="2028240"/>
            <a:ext cx="6722640" cy="299628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Ways to mitigate DAC Noise</a:t>
            </a:r>
            <a:endParaRPr/>
          </a:p>
        </p:txBody>
      </p:sp>
      <p:sp>
        <p:nvSpPr>
          <p:cNvPr id="420"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Using higher precision DACs</a:t>
            </a:r>
            <a:endParaRPr/>
          </a:p>
          <a:p>
            <a:pPr lvl="2">
              <a:lnSpc>
                <a:spcPct val="100000"/>
              </a:lnSpc>
              <a:buSzPct val="45000"/>
              <a:buFont typeface="StarSymbol"/>
              <a:buChar char=""/>
            </a:pPr>
            <a:r>
              <a:rPr lang="en-IN" sz="2400">
                <a:solidFill>
                  <a:srgbClr val="1f497d"/>
                </a:solidFill>
                <a:latin typeface="Arial"/>
                <a:ea typeface="Arial"/>
              </a:rPr>
              <a:t>But, there are hardware limitations </a:t>
            </a:r>
            <a:endParaRPr/>
          </a:p>
          <a:p>
            <a:pPr lvl="2">
              <a:lnSpc>
                <a:spcPct val="100000"/>
              </a:lnSpc>
              <a:buSzPct val="45000"/>
              <a:buFont typeface="StarSymbol"/>
              <a:buChar char=""/>
            </a:pPr>
            <a:r>
              <a:rPr lang="en-IN" sz="2400">
                <a:solidFill>
                  <a:srgbClr val="1f497d"/>
                </a:solidFill>
                <a:latin typeface="Arial"/>
                <a:ea typeface="Arial"/>
              </a:rPr>
              <a:t>Also, processing speed</a:t>
            </a:r>
            <a:endParaRPr/>
          </a:p>
          <a:p>
            <a:pPr>
              <a:lnSpc>
                <a:spcPct val="100000"/>
              </a:lnSpc>
              <a:buFont typeface="Arial"/>
              <a:buChar char="●"/>
            </a:pPr>
            <a:r>
              <a:rPr lang="en-IN" sz="2400">
                <a:solidFill>
                  <a:srgbClr val="1f497d"/>
                </a:solidFill>
                <a:latin typeface="Arial"/>
                <a:ea typeface="Arial"/>
              </a:rPr>
              <a:t>DAC architecture improvements</a:t>
            </a:r>
            <a:endParaRPr/>
          </a:p>
          <a:p>
            <a:pPr>
              <a:lnSpc>
                <a:spcPct val="100000"/>
              </a:lnSpc>
              <a:buFont typeface="Arial"/>
              <a:buChar char="●"/>
            </a:pPr>
            <a:r>
              <a:rPr lang="en-IN" sz="2400">
                <a:solidFill>
                  <a:srgbClr val="1f497d"/>
                </a:solidFill>
                <a:latin typeface="Arial"/>
                <a:ea typeface="Arial"/>
              </a:rPr>
              <a:t>DAC Noise Shaping</a:t>
            </a:r>
            <a:endParaRPr/>
          </a:p>
          <a:p>
            <a:pPr lvl="2">
              <a:lnSpc>
                <a:spcPct val="100000"/>
              </a:lnSpc>
              <a:buSzPct val="45000"/>
              <a:buFont typeface="StarSymbol"/>
              <a:buChar char=""/>
            </a:pPr>
            <a:r>
              <a:rPr lang="en-IN" sz="2400">
                <a:solidFill>
                  <a:srgbClr val="1f497d"/>
                </a:solidFill>
                <a:latin typeface="Arial"/>
                <a:ea typeface="Arial"/>
              </a:rPr>
              <a:t>Low noise in a particular band of frequencies at the cost of higher overall noise level.</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TextShape 1"/>
          <p:cNvSpPr txBox="1"/>
          <p:nvPr/>
        </p:nvSpPr>
        <p:spPr>
          <a:xfrm>
            <a:off x="457200" y="101160"/>
            <a:ext cx="7314840" cy="1013760"/>
          </a:xfrm>
          <a:prstGeom prst="rect">
            <a:avLst/>
          </a:prstGeom>
        </p:spPr>
        <p:txBody>
          <a:bodyPr lIns="0" rIns="0" tIns="0" bIns="0" anchor="ctr"/>
          <a:p>
            <a:r>
              <a:rPr lang="en-IN" sz="4400">
                <a:solidFill>
                  <a:srgbClr val="eeeeee"/>
                </a:solidFill>
                <a:latin typeface="Arial"/>
              </a:rPr>
              <a:t>DAC Noise Measurement </a:t>
            </a:r>
            <a:endParaRPr/>
          </a:p>
        </p:txBody>
      </p:sp>
      <p:pic>
        <p:nvPicPr>
          <p:cNvPr id="422" name="" descr=""/>
          <p:cNvPicPr/>
          <p:nvPr/>
        </p:nvPicPr>
        <p:blipFill>
          <a:blip r:embed="rId1"/>
          <a:srcRect l="-18462" t="34283" r="13649" b="17787"/>
          <a:stretch>
            <a:fillRect/>
          </a:stretch>
        </p:blipFill>
        <p:spPr>
          <a:xfrm>
            <a:off x="0" y="1224000"/>
            <a:ext cx="8280000" cy="391968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Quantization Noise</a:t>
            </a:r>
            <a:r>
              <a:rPr lang="en-IN" sz="4400">
                <a:solidFill>
                  <a:srgbClr val="efede2"/>
                </a:solidFill>
                <a:latin typeface="Arial"/>
                <a:ea typeface="Arial"/>
              </a:rPr>
              <a:t>	</a:t>
            </a:r>
            <a:endParaRPr/>
          </a:p>
        </p:txBody>
      </p:sp>
      <p:sp>
        <p:nvSpPr>
          <p:cNvPr id="358" name="CustomShape 2"/>
          <p:cNvSpPr/>
          <p:nvPr/>
        </p:nvSpPr>
        <p:spPr>
          <a:xfrm>
            <a:off x="457200" y="1413360"/>
            <a:ext cx="8228880" cy="55800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In Analog: 1.25 + 2.34500000199999 = 3.59500000199999</a:t>
            </a:r>
            <a:endParaRPr/>
          </a:p>
          <a:p>
            <a:pPr>
              <a:lnSpc>
                <a:spcPct val="100000"/>
              </a:lnSpc>
            </a:pPr>
            <a:endParaRPr/>
          </a:p>
        </p:txBody>
      </p:sp>
      <p:sp>
        <p:nvSpPr>
          <p:cNvPr id="359" name="CustomShape 3"/>
          <p:cNvSpPr/>
          <p:nvPr/>
        </p:nvSpPr>
        <p:spPr>
          <a:xfrm>
            <a:off x="652320" y="2464200"/>
            <a:ext cx="6453720" cy="752400"/>
          </a:xfrm>
          <a:prstGeom prst="rect">
            <a:avLst/>
          </a:prstGeom>
          <a:noFill/>
          <a:ln>
            <a:noFill/>
          </a:ln>
        </p:spPr>
      </p:sp>
      <p:sp>
        <p:nvSpPr>
          <p:cNvPr id="360" name="CustomShape 4"/>
          <p:cNvSpPr/>
          <p:nvPr/>
        </p:nvSpPr>
        <p:spPr>
          <a:xfrm>
            <a:off x="457200" y="1972080"/>
            <a:ext cx="8370000" cy="75240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In double precision computer, </a:t>
            </a:r>
            <a:endParaRPr/>
          </a:p>
          <a:p>
            <a:pPr>
              <a:lnSpc>
                <a:spcPct val="100000"/>
              </a:lnSpc>
            </a:pPr>
            <a:r>
              <a:rPr lang="en-IN" sz="2400">
                <a:solidFill>
                  <a:srgbClr val="1f497d"/>
                </a:solidFill>
                <a:latin typeface="Arial"/>
                <a:ea typeface="Arial"/>
              </a:rPr>
              <a:t>(1.25)</a:t>
            </a:r>
            <a:r>
              <a:rPr lang="en-IN" sz="2400" baseline="-25000">
                <a:solidFill>
                  <a:srgbClr val="1f497d"/>
                </a:solidFill>
                <a:latin typeface="Arial"/>
                <a:ea typeface="Arial"/>
              </a:rPr>
              <a:t> </a:t>
            </a:r>
            <a:r>
              <a:rPr lang="en-IN" sz="2400">
                <a:solidFill>
                  <a:srgbClr val="1f497d"/>
                </a:solidFill>
                <a:latin typeface="Arial"/>
                <a:ea typeface="Arial"/>
              </a:rPr>
              <a:t> + (2.34500000199999) = 3.5950000012</a:t>
            </a:r>
            <a:endParaRPr/>
          </a:p>
          <a:p>
            <a:pPr>
              <a:lnSpc>
                <a:spcPct val="100000"/>
              </a:lnSpc>
            </a:pPr>
            <a:endParaRPr/>
          </a:p>
          <a:p>
            <a:pPr>
              <a:lnSpc>
                <a:spcPct val="100000"/>
              </a:lnSpc>
            </a:pPr>
            <a:endParaRPr/>
          </a:p>
        </p:txBody>
      </p:sp>
      <p:sp>
        <p:nvSpPr>
          <p:cNvPr id="361" name="CustomShape 5"/>
          <p:cNvSpPr/>
          <p:nvPr/>
        </p:nvSpPr>
        <p:spPr>
          <a:xfrm>
            <a:off x="457200" y="3105000"/>
            <a:ext cx="6453720" cy="75240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Quantization Noise = (approximately) 10</a:t>
            </a:r>
            <a:r>
              <a:rPr lang="en-IN" sz="2400" baseline="30000">
                <a:solidFill>
                  <a:srgbClr val="1f497d"/>
                </a:solidFill>
                <a:latin typeface="Arial"/>
                <a:ea typeface="Arial"/>
              </a:rPr>
              <a:t>-12</a:t>
            </a:r>
            <a:endParaRPr/>
          </a:p>
          <a:p>
            <a:pPr>
              <a:lnSpc>
                <a:spcPct val="100000"/>
              </a:lnSpc>
            </a:pPr>
            <a:endParaRPr/>
          </a:p>
          <a:p>
            <a:pPr>
              <a:lnSpc>
                <a:spcPct val="100000"/>
              </a:lnSpc>
            </a:pPr>
            <a:endParaRPr/>
          </a:p>
          <a:p>
            <a:pPr>
              <a:lnSpc>
                <a:spcPct val="100000"/>
              </a:lnSpc>
            </a:pPr>
            <a:endParaRPr/>
          </a:p>
        </p:txBody>
      </p:sp>
      <p:sp>
        <p:nvSpPr>
          <p:cNvPr id="362" name="CustomShape 6"/>
          <p:cNvSpPr/>
          <p:nvPr/>
        </p:nvSpPr>
        <p:spPr>
          <a:xfrm>
            <a:off x="457200" y="3809880"/>
            <a:ext cx="8117280" cy="75240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Similarly, two (B+1) bit numbers, on multiplication give a (2B+1) number which then needs to be truncated for a B+1 precision computer</a:t>
            </a:r>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0">
                                  <p:stCondLst>
                                    <p:cond delay="0"/>
                                  </p:stCondLst>
                                  <p:childTnLst>
                                    <p:set>
                                      <p:cBhvr>
                                        <p:cTn id="10" dur="1" fill="hold">
                                          <p:stCondLst>
                                            <p:cond delay="0"/>
                                          </p:stCondLst>
                                        </p:cTn>
                                        <p:tgtEl>
                                          <p:spTgt spid="358"/>
                                        </p:tgtEl>
                                        <p:attrNameLst>
                                          <p:attrName>style.visibility</p:attrName>
                                        </p:attrNameLst>
                                      </p:cBhvr>
                                      <p:to>
                                        <p:strVal val="visible"/>
                                      </p:to>
                                    </p:set>
                                    <p:animEffect filter="fade" transition="in">
                                      <p:cBhvr additive="repl">
                                        <p:cTn id="11" dur="1000"/>
                                        <p:tgtEl>
                                          <p:spTgt spid="358"/>
                                        </p:tgtEl>
                                      </p:cBhvr>
                                    </p:animEffec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0">
                                  <p:stCondLst>
                                    <p:cond delay="0"/>
                                  </p:stCondLst>
                                  <p:childTnLst>
                                    <p:set>
                                      <p:cBhvr>
                                        <p:cTn id="15" dur="1" fill="hold">
                                          <p:stCondLst>
                                            <p:cond delay="0"/>
                                          </p:stCondLst>
                                        </p:cTn>
                                        <p:tgtEl>
                                          <p:spTgt spid="360"/>
                                        </p:tgtEl>
                                        <p:attrNameLst>
                                          <p:attrName>style.visibility</p:attrName>
                                        </p:attrNameLst>
                                      </p:cBhvr>
                                      <p:to>
                                        <p:strVal val="visible"/>
                                      </p:to>
                                    </p:set>
                                    <p:animEffect filter="fade" transition="in">
                                      <p:cBhvr additive="repl">
                                        <p:cTn id="16" dur="1000"/>
                                        <p:tgtEl>
                                          <p:spTgt spid="360"/>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361"/>
                                        </p:tgtEl>
                                        <p:attrNameLst>
                                          <p:attrName>style.visibility</p:attrName>
                                        </p:attrNameLst>
                                      </p:cBhvr>
                                      <p:to>
                                        <p:strVal val="visible"/>
                                      </p:to>
                                    </p:set>
                                    <p:animEffect filter="fade" transition="in">
                                      <p:cBhvr additive="repl">
                                        <p:cTn id="21" dur="1000"/>
                                        <p:tgtEl>
                                          <p:spTgt spid="361"/>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362"/>
                                        </p:tgtEl>
                                        <p:attrNameLst>
                                          <p:attrName>style.visibility</p:attrName>
                                        </p:attrNameLst>
                                      </p:cBhvr>
                                      <p:to>
                                        <p:strVal val="visible"/>
                                      </p:to>
                                    </p:set>
                                    <p:animEffect filter="fade" transition="in">
                                      <p:cBhvr additive="repl">
                                        <p:cTn id="26" dur="1000"/>
                                        <p:tgtEl>
                                          <p:spTgt spid="36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3" name="TextShape 1"/>
          <p:cNvSpPr txBox="1"/>
          <p:nvPr/>
        </p:nvSpPr>
        <p:spPr>
          <a:xfrm>
            <a:off x="457200" y="101160"/>
            <a:ext cx="7314840" cy="1013760"/>
          </a:xfrm>
          <a:prstGeom prst="rect">
            <a:avLst/>
          </a:prstGeom>
        </p:spPr>
        <p:txBody>
          <a:bodyPr lIns="0" rIns="0" tIns="0" bIns="0" anchor="ctr"/>
          <a:p>
            <a:r>
              <a:rPr lang="en-IN" sz="4400">
                <a:solidFill>
                  <a:srgbClr val="eeeeee"/>
                </a:solidFill>
                <a:latin typeface="Arial"/>
              </a:rPr>
              <a:t>DAC Noise Shaping</a:t>
            </a:r>
            <a:endParaRPr/>
          </a:p>
        </p:txBody>
      </p:sp>
      <p:pic>
        <p:nvPicPr>
          <p:cNvPr id="424" name="" descr=""/>
          <p:cNvPicPr/>
          <p:nvPr/>
        </p:nvPicPr>
        <p:blipFill>
          <a:blip r:embed="rId1"/>
          <a:srcRect l="-17393" t="35918" r="14173" b="16174"/>
          <a:stretch>
            <a:fillRect/>
          </a:stretch>
        </p:blipFill>
        <p:spPr>
          <a:xfrm>
            <a:off x="0" y="1296000"/>
            <a:ext cx="8064000" cy="374400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Background : Noise Shaping</a:t>
            </a:r>
            <a:endParaRPr/>
          </a:p>
        </p:txBody>
      </p:sp>
      <p:sp>
        <p:nvSpPr>
          <p:cNvPr id="426"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200">
                <a:solidFill>
                  <a:srgbClr val="1f497d"/>
                </a:solidFill>
                <a:latin typeface="Arial"/>
                <a:ea typeface="Arial"/>
              </a:rPr>
              <a:t>On simple block diagram analysis,</a:t>
            </a:r>
            <a:endParaRPr/>
          </a:p>
          <a:p>
            <a:pPr algn="ctr">
              <a:lnSpc>
                <a:spcPct val="100000"/>
              </a:lnSpc>
            </a:pPr>
            <a:r>
              <a:rPr lang="en-IN" sz="2400">
                <a:solidFill>
                  <a:srgbClr val="1f497d"/>
                </a:solidFill>
                <a:latin typeface="Arial"/>
                <a:ea typeface="Arial"/>
              </a:rPr>
              <a:t>X’(z) = X(z) + E(z) (-1 + H_shaper(z))</a:t>
            </a:r>
            <a:endParaRPr/>
          </a:p>
          <a:p>
            <a:pPr algn="r">
              <a:lnSpc>
                <a:spcPct val="100000"/>
              </a:lnSpc>
            </a:pPr>
            <a:r>
              <a:rPr lang="en-IN">
                <a:solidFill>
                  <a:srgbClr val="1f497d"/>
                </a:solidFill>
                <a:latin typeface="Arial"/>
                <a:ea typeface="Arial"/>
              </a:rPr>
              <a:t>where, X’(z) is output transfer function in z-domain</a:t>
            </a:r>
            <a:endParaRPr/>
          </a:p>
          <a:p>
            <a:pPr algn="r">
              <a:lnSpc>
                <a:spcPct val="100000"/>
              </a:lnSpc>
            </a:pPr>
            <a:r>
              <a:rPr lang="en-IN">
                <a:solidFill>
                  <a:srgbClr val="1f497d"/>
                </a:solidFill>
                <a:latin typeface="Arial"/>
                <a:ea typeface="Arial"/>
              </a:rPr>
              <a:t>and similarly, X(z) is input, E(z) is quantization error</a:t>
            </a:r>
            <a:endParaRPr/>
          </a:p>
          <a:p>
            <a:pPr algn="r">
              <a:lnSpc>
                <a:spcPct val="100000"/>
              </a:lnSpc>
            </a:pPr>
            <a:r>
              <a:rPr lang="en-IN">
                <a:solidFill>
                  <a:srgbClr val="1f497d"/>
                </a:solidFill>
                <a:latin typeface="Arial"/>
                <a:ea typeface="Arial"/>
              </a:rPr>
              <a:t>and H_shaper(z) is feedback transfer function</a:t>
            </a:r>
            <a:endParaRPr/>
          </a:p>
          <a:p>
            <a:pPr>
              <a:lnSpc>
                <a:spcPct val="100000"/>
              </a:lnSpc>
              <a:buFont typeface="Arial"/>
              <a:buChar char="●"/>
            </a:pPr>
            <a:r>
              <a:rPr lang="en-IN" sz="2200">
                <a:solidFill>
                  <a:srgbClr val="1f497d"/>
                </a:solidFill>
                <a:latin typeface="Arial"/>
                <a:ea typeface="Arial"/>
              </a:rPr>
              <a:t>Since, the noise needs to be fed back after a delay, the above equation is modified to be like: </a:t>
            </a:r>
            <a:endParaRPr/>
          </a:p>
          <a:p>
            <a:pPr algn="ctr">
              <a:lnSpc>
                <a:spcPct val="100000"/>
              </a:lnSpc>
            </a:pPr>
            <a:r>
              <a:rPr lang="en-IN" sz="2400">
                <a:solidFill>
                  <a:srgbClr val="1f497d"/>
                </a:solidFill>
                <a:latin typeface="Arial"/>
                <a:ea typeface="Arial"/>
              </a:rPr>
              <a:t>X’(z) = X(z) + E(z) (-1 + z</a:t>
            </a:r>
            <a:r>
              <a:rPr lang="en-IN" sz="2400" baseline="30000">
                <a:solidFill>
                  <a:srgbClr val="1f497d"/>
                </a:solidFill>
                <a:latin typeface="Arial"/>
                <a:ea typeface="Arial"/>
              </a:rPr>
              <a:t>-1</a:t>
            </a:r>
            <a:r>
              <a:rPr lang="en-IN" sz="2400">
                <a:solidFill>
                  <a:srgbClr val="1f497d"/>
                </a:solidFill>
                <a:latin typeface="Arial"/>
                <a:ea typeface="Arial"/>
              </a:rPr>
              <a:t>H_target(z))</a:t>
            </a:r>
            <a:endParaRPr/>
          </a:p>
          <a:p>
            <a:pPr algn="r">
              <a:lnSpc>
                <a:spcPct val="100000"/>
              </a:lnSpc>
            </a:pPr>
            <a:r>
              <a:rPr lang="en-IN">
                <a:solidFill>
                  <a:srgbClr val="1f497d"/>
                </a:solidFill>
                <a:latin typeface="Arial"/>
                <a:ea typeface="Arial"/>
              </a:rPr>
              <a:t>where the delay is accounted for in the code.</a:t>
            </a:r>
            <a:endParaRPr/>
          </a:p>
          <a:p>
            <a:pPr>
              <a:lnSpc>
                <a:spcPct val="100000"/>
              </a:lnSpc>
              <a:buFont typeface="Arial"/>
              <a:buChar char="●"/>
            </a:pPr>
            <a:r>
              <a:rPr lang="en-IN" sz="2200">
                <a:solidFill>
                  <a:srgbClr val="1f497d"/>
                </a:solidFill>
                <a:latin typeface="Arial"/>
                <a:ea typeface="Arial"/>
              </a:rPr>
              <a:t>Essentially, noise is now “shaped” or modified according to our own choice.</a:t>
            </a:r>
            <a:endParaRPr/>
          </a:p>
          <a:p>
            <a:pPr algn="ctr">
              <a:lnSpc>
                <a:spcPct val="100000"/>
              </a:lnSpc>
            </a:pP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200">
                <a:solidFill>
                  <a:srgbClr val="efede2"/>
                </a:solidFill>
                <a:latin typeface="Arial"/>
                <a:ea typeface="Arial"/>
              </a:rPr>
              <a:t>Customized Noise Shaping for aLIGO DAC</a:t>
            </a:r>
            <a:endParaRPr/>
          </a:p>
        </p:txBody>
      </p:sp>
      <p:sp>
        <p:nvSpPr>
          <p:cNvPr id="428" name="CustomShape 2"/>
          <p:cNvSpPr/>
          <p:nvPr/>
        </p:nvSpPr>
        <p:spPr>
          <a:xfrm>
            <a:off x="457200" y="1278360"/>
            <a:ext cx="8228880" cy="3629520"/>
          </a:xfrm>
          <a:prstGeom prst="rect">
            <a:avLst/>
          </a:prstGeom>
          <a:noFill/>
          <a:ln>
            <a:noFill/>
          </a:ln>
        </p:spPr>
        <p:txBody>
          <a:bodyPr lIns="90000" rIns="90000" tIns="91440" bIns="91440"/>
          <a:p>
            <a:pPr>
              <a:lnSpc>
                <a:spcPct val="200000"/>
              </a:lnSpc>
              <a:buFont typeface="Arial"/>
              <a:buChar char="●"/>
            </a:pPr>
            <a:r>
              <a:rPr lang="en-IN" sz="2400">
                <a:solidFill>
                  <a:srgbClr val="1f497d"/>
                </a:solidFill>
                <a:latin typeface="Arial"/>
                <a:ea typeface="Arial"/>
              </a:rPr>
              <a:t>The robustness of the noise shaping algorithm.</a:t>
            </a:r>
            <a:endParaRPr/>
          </a:p>
          <a:p>
            <a:pPr>
              <a:lnSpc>
                <a:spcPct val="200000"/>
              </a:lnSpc>
              <a:buFont typeface="Arial"/>
              <a:buChar char="●"/>
            </a:pPr>
            <a:r>
              <a:rPr lang="en-IN" sz="2400">
                <a:solidFill>
                  <a:srgbClr val="1f497d"/>
                </a:solidFill>
                <a:latin typeface="Arial"/>
                <a:ea typeface="Arial"/>
              </a:rPr>
              <a:t>Suppress any peak (notch) in Quantization noise</a:t>
            </a:r>
            <a:endParaRPr/>
          </a:p>
          <a:p>
            <a:pPr>
              <a:lnSpc>
                <a:spcPct val="200000"/>
              </a:lnSpc>
              <a:buFont typeface="Arial"/>
              <a:buChar char="●"/>
            </a:pPr>
            <a:r>
              <a:rPr lang="en-IN" sz="2400">
                <a:solidFill>
                  <a:srgbClr val="1f497d"/>
                </a:solidFill>
                <a:latin typeface="Arial"/>
                <a:ea typeface="Arial"/>
              </a:rPr>
              <a:t>Or, suppress a particular band of frequencies all together. With a compensation elsewhere.</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29" name="" descr=""/>
          <p:cNvPicPr/>
          <p:nvPr/>
        </p:nvPicPr>
        <p:blipFill>
          <a:blip r:embed="rId1"/>
          <a:stretch>
            <a:fillRect/>
          </a:stretch>
        </p:blipFill>
        <p:spPr>
          <a:xfrm>
            <a:off x="360" y="0"/>
            <a:ext cx="9143640" cy="506340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0"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Simulations in MATLAB</a:t>
            </a:r>
            <a:endParaRPr/>
          </a:p>
        </p:txBody>
      </p:sp>
      <p:sp>
        <p:nvSpPr>
          <p:cNvPr id="431" name="CustomShape 2"/>
          <p:cNvSpPr/>
          <p:nvPr/>
        </p:nvSpPr>
        <p:spPr>
          <a:xfrm>
            <a:off x="558000" y="144648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Algorithm implemented in MATLAB gave successful results for any arbitrary noise shape. </a:t>
            </a:r>
            <a:endParaRPr/>
          </a:p>
          <a:p>
            <a:pPr>
              <a:lnSpc>
                <a:spcPct val="100000"/>
              </a:lnSpc>
              <a:buFont typeface="Arial"/>
              <a:buChar char="●"/>
            </a:pPr>
            <a:r>
              <a:rPr lang="en-IN" sz="2400">
                <a:solidFill>
                  <a:srgbClr val="1f497d"/>
                </a:solidFill>
                <a:latin typeface="Arial"/>
                <a:ea typeface="Arial"/>
              </a:rPr>
              <a:t>For a high pass shaped noise (which is desirable for GW detection):</a:t>
            </a:r>
            <a:endParaRPr/>
          </a:p>
          <a:p>
            <a:pPr>
              <a:lnSpc>
                <a:spcPct val="100000"/>
              </a:lnSpc>
            </a:pPr>
            <a:endParaRPr/>
          </a:p>
          <a:p>
            <a:pPr>
              <a:lnSpc>
                <a:spcPct val="100000"/>
              </a:lnSpc>
            </a:pPr>
            <a:endParaRPr/>
          </a:p>
          <a:p>
            <a:pPr>
              <a:lnSpc>
                <a:spcPct val="100000"/>
              </a:lnSpc>
            </a:pPr>
            <a:r>
              <a:rPr lang="en-IN" sz="2400">
                <a:solidFill>
                  <a:srgbClr val="1f497d"/>
                </a:solidFill>
                <a:latin typeface="Arial"/>
                <a:ea typeface="Arial"/>
              </a:rPr>
              <a:t>Plot : Next Slide</a:t>
            </a:r>
            <a:endParaRPr/>
          </a:p>
          <a:p>
            <a:pPr>
              <a:lnSpc>
                <a:spcPct val="100000"/>
              </a:lnSpc>
            </a:pPr>
            <a:endParaRPr/>
          </a:p>
          <a:p>
            <a:pPr>
              <a:lnSpc>
                <a:spcPct val="100000"/>
              </a:lnSpc>
            </a:pP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32" name="" descr=""/>
          <p:cNvPicPr/>
          <p:nvPr/>
        </p:nvPicPr>
        <p:blipFill>
          <a:blip r:embed="rId1"/>
          <a:stretch>
            <a:fillRect/>
          </a:stretch>
        </p:blipFill>
        <p:spPr>
          <a:xfrm>
            <a:off x="-35280" y="-2160"/>
            <a:ext cx="9143640" cy="514584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3"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Implementation in C</a:t>
            </a:r>
            <a:endParaRPr/>
          </a:p>
        </p:txBody>
      </p:sp>
      <p:sp>
        <p:nvSpPr>
          <p:cNvPr id="434"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To enable the frontend code to take advantage of the noise shaping algorithm developed. </a:t>
            </a:r>
            <a:endParaRPr/>
          </a:p>
          <a:p>
            <a:pPr>
              <a:lnSpc>
                <a:spcPct val="100000"/>
              </a:lnSpc>
            </a:pPr>
            <a:endParaRPr/>
          </a:p>
          <a:p>
            <a:pPr>
              <a:lnSpc>
                <a:spcPct val="100000"/>
              </a:lnSpc>
            </a:pPr>
            <a:endParaRPr/>
          </a:p>
          <a:p>
            <a:pPr>
              <a:lnSpc>
                <a:spcPct val="100000"/>
              </a:lnSpc>
              <a:buFont typeface="Arial"/>
              <a:buChar char="●"/>
            </a:pPr>
            <a:r>
              <a:rPr lang="en-IN" sz="2400">
                <a:solidFill>
                  <a:srgbClr val="1f497d"/>
                </a:solidFill>
                <a:latin typeface="Arial"/>
                <a:ea typeface="Arial"/>
              </a:rPr>
              <a:t>Filtering done using SOS coefficients </a:t>
            </a:r>
            <a:endParaRPr/>
          </a:p>
          <a:p>
            <a:pPr>
              <a:lnSpc>
                <a:spcPct val="100000"/>
              </a:lnSpc>
              <a:buFont typeface="Arial"/>
              <a:buChar char="●"/>
            </a:pPr>
            <a:r>
              <a:rPr lang="en-IN" sz="2400">
                <a:solidFill>
                  <a:srgbClr val="1f497d"/>
                </a:solidFill>
                <a:latin typeface="Arial"/>
                <a:ea typeface="Arial"/>
              </a:rPr>
              <a:t>No plotting in this case, hence error debugging with respect to MATLAB simulation results</a:t>
            </a:r>
            <a:endParaRPr/>
          </a:p>
          <a:p>
            <a:pPr>
              <a:lnSpc>
                <a:spcPct val="100000"/>
              </a:lnSpc>
              <a:buFont typeface="Arial"/>
              <a:buChar char="●"/>
            </a:pPr>
            <a:r>
              <a:rPr lang="en-IN" sz="2400">
                <a:solidFill>
                  <a:srgbClr val="1f497d"/>
                </a:solidFill>
                <a:latin typeface="Arial"/>
                <a:ea typeface="Arial"/>
              </a:rPr>
              <a:t>Noise shaped data given to the DAC</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5"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Project Conclusions and Scope</a:t>
            </a:r>
            <a:endParaRPr/>
          </a:p>
        </p:txBody>
      </p:sp>
      <p:sp>
        <p:nvSpPr>
          <p:cNvPr id="436"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There are two major conclusions of the project work and the research done in this project:</a:t>
            </a:r>
            <a:endParaRPr/>
          </a:p>
          <a:p>
            <a:pPr lvl="1">
              <a:lnSpc>
                <a:spcPct val="100000"/>
              </a:lnSpc>
              <a:buFont typeface="Arial"/>
              <a:buChar char="➢"/>
            </a:pPr>
            <a:r>
              <a:rPr lang="en-IN" sz="2400">
                <a:solidFill>
                  <a:srgbClr val="1f497d"/>
                </a:solidFill>
                <a:latin typeface="Arial"/>
                <a:ea typeface="Arial"/>
              </a:rPr>
              <a:t>For most of the filters analyzed, the low noise form performed better than DF2 and also SNR for most of them was acceptable.</a:t>
            </a:r>
            <a:endParaRPr/>
          </a:p>
          <a:p>
            <a:pPr lvl="2">
              <a:lnSpc>
                <a:spcPct val="100000"/>
              </a:lnSpc>
              <a:buFont typeface="Arial"/>
              <a:buChar char="■"/>
            </a:pPr>
            <a:r>
              <a:rPr lang="en-IN" sz="2400">
                <a:solidFill>
                  <a:srgbClr val="1f497d"/>
                </a:solidFill>
                <a:latin typeface="Arial"/>
                <a:ea typeface="Arial"/>
              </a:rPr>
              <a:t>That being said, an exclusive testing of the controller still remains to be done as signals inside the controller were not tested.</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7" name="TextShape 1"/>
          <p:cNvSpPr txBox="1"/>
          <p:nvPr/>
        </p:nvSpPr>
        <p:spPr>
          <a:xfrm>
            <a:off x="457200" y="101160"/>
            <a:ext cx="7314840" cy="1013760"/>
          </a:xfrm>
          <a:prstGeom prst="rect">
            <a:avLst/>
          </a:prstGeom>
        </p:spPr>
        <p:txBody>
          <a:bodyPr lIns="0" rIns="0" tIns="0" bIns="0" anchor="ctr"/>
          <a:p>
            <a:pPr>
              <a:lnSpc>
                <a:spcPct val="100000"/>
              </a:lnSpc>
            </a:pPr>
            <a:r>
              <a:rPr lang="en-IN" sz="3600">
                <a:solidFill>
                  <a:srgbClr val="efede2"/>
                </a:solidFill>
                <a:latin typeface="Arial"/>
                <a:ea typeface="Arial"/>
              </a:rPr>
              <a:t>Project Conclusions and Scope</a:t>
            </a:r>
            <a:endParaRPr/>
          </a:p>
        </p:txBody>
      </p:sp>
      <p:sp>
        <p:nvSpPr>
          <p:cNvPr id="438" name="TextShape 2"/>
          <p:cNvSpPr txBox="1"/>
          <p:nvPr/>
        </p:nvSpPr>
        <p:spPr>
          <a:xfrm>
            <a:off x="288000" y="1722240"/>
            <a:ext cx="8794800" cy="2491920"/>
          </a:xfrm>
          <a:prstGeom prst="rect">
            <a:avLst/>
          </a:prstGeom>
        </p:spPr>
        <p:txBody>
          <a:bodyPr lIns="90000" rIns="90000" tIns="45000" bIns="45000"/>
          <a:p>
            <a:pPr>
              <a:lnSpc>
                <a:spcPct val="100000"/>
              </a:lnSpc>
              <a:buSzPct val="45000"/>
              <a:buFont typeface="StarSymbol"/>
              <a:buChar char=""/>
            </a:pPr>
            <a:r>
              <a:rPr lang="en-IN" sz="2400">
                <a:solidFill>
                  <a:srgbClr val="1f497d"/>
                </a:solidFill>
                <a:latin typeface="Arial"/>
                <a:ea typeface="Arial"/>
              </a:rPr>
              <a:t>DAC Quantization Noise</a:t>
            </a:r>
            <a:endParaRPr/>
          </a:p>
          <a:p>
            <a:pPr>
              <a:lnSpc>
                <a:spcPct val="100000"/>
              </a:lnSpc>
            </a:pPr>
            <a:r>
              <a:rPr lang="en-IN" sz="2400">
                <a:solidFill>
                  <a:srgbClr val="1f497d"/>
                </a:solidFill>
                <a:latin typeface="Arial"/>
                <a:ea typeface="Arial"/>
              </a:rPr>
              <a:t>	</a:t>
            </a:r>
            <a:r>
              <a:rPr lang="en-IN" sz="2400">
                <a:solidFill>
                  <a:srgbClr val="1f497d"/>
                </a:solidFill>
                <a:latin typeface="Arial"/>
                <a:ea typeface="Arial"/>
              </a:rPr>
              <a:t>A primary concern due to its higher level has been mitigated </a:t>
            </a:r>
            <a:endParaRPr/>
          </a:p>
          <a:p>
            <a:pPr>
              <a:lnSpc>
                <a:spcPct val="100000"/>
              </a:lnSpc>
            </a:pPr>
            <a:r>
              <a:rPr lang="en-IN" sz="2400">
                <a:solidFill>
                  <a:srgbClr val="1f497d"/>
                </a:solidFill>
                <a:latin typeface="Arial"/>
                <a:ea typeface="Arial"/>
              </a:rPr>
              <a:t>to a great extent, according to the noise </a:t>
            </a:r>
            <a:endParaRPr/>
          </a:p>
          <a:p>
            <a:pPr>
              <a:lnSpc>
                <a:spcPct val="100000"/>
              </a:lnSpc>
            </a:pPr>
            <a:r>
              <a:rPr lang="en-IN" sz="2400">
                <a:solidFill>
                  <a:srgbClr val="1f497d"/>
                </a:solidFill>
                <a:latin typeface="Arial"/>
                <a:ea typeface="Arial"/>
              </a:rPr>
              <a:t>shaping algorithm proposed.</a:t>
            </a:r>
            <a:endParaRPr/>
          </a:p>
          <a:p>
            <a:pPr>
              <a:lnSpc>
                <a:spcPct val="100000"/>
              </a:lnSpc>
            </a:pPr>
            <a:endParaRPr/>
          </a:p>
          <a:p>
            <a:pPr>
              <a:lnSpc>
                <a:spcPct val="100000"/>
              </a:lnSpc>
            </a:pPr>
            <a:r>
              <a:rPr lang="en-IN" sz="2400">
                <a:solidFill>
                  <a:srgbClr val="1f497d"/>
                </a:solidFill>
                <a:latin typeface="Arial"/>
                <a:ea typeface="Arial"/>
              </a:rPr>
              <a:t>The future scope would be to completely implement it </a:t>
            </a:r>
            <a:endParaRPr/>
          </a:p>
          <a:p>
            <a:pPr>
              <a:lnSpc>
                <a:spcPct val="100000"/>
              </a:lnSpc>
            </a:pPr>
            <a:r>
              <a:rPr lang="en-IN" sz="2400">
                <a:solidFill>
                  <a:srgbClr val="1f497d"/>
                </a:solidFill>
                <a:latin typeface="Arial"/>
                <a:ea typeface="Arial"/>
              </a:rPr>
              <a:t>in the system and take advantage of it.</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9" name="CustomShape 1"/>
          <p:cNvSpPr/>
          <p:nvPr/>
        </p:nvSpPr>
        <p:spPr>
          <a:xfrm>
            <a:off x="685800" y="1699920"/>
            <a:ext cx="6400080" cy="99972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Q &amp; A</a:t>
            </a:r>
            <a:endParaRPr/>
          </a:p>
        </p:txBody>
      </p:sp>
      <p:sp>
        <p:nvSpPr>
          <p:cNvPr id="440" name="CustomShape 2"/>
          <p:cNvSpPr/>
          <p:nvPr/>
        </p:nvSpPr>
        <p:spPr>
          <a:xfrm>
            <a:off x="685800" y="2700360"/>
            <a:ext cx="6400080" cy="674640"/>
          </a:xfrm>
          <a:prstGeom prst="rect">
            <a:avLst/>
          </a:prstGeom>
          <a:noFill/>
          <a:ln>
            <a:noFill/>
          </a:ln>
        </p:spPr>
        <p:txBody>
          <a:bodyPr lIns="90000" rIns="90000" tIns="91440" bIns="91440"/>
          <a:p>
            <a:pPr>
              <a:lnSpc>
                <a:spcPct val="100000"/>
              </a:lnSpc>
            </a:pPr>
            <a:r>
              <a:rPr lang="en-IN" sz="2400">
                <a:solidFill>
                  <a:srgbClr val="efede2"/>
                </a:solidFill>
                <a:latin typeface="Arial"/>
                <a:ea typeface="Arial"/>
              </a:rPr>
              <a:t>Thank You!</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Digital Control System : I</a:t>
            </a:r>
            <a:endParaRPr/>
          </a:p>
        </p:txBody>
      </p:sp>
      <p:sp>
        <p:nvSpPr>
          <p:cNvPr id="364" name="CustomShape 2"/>
          <p:cNvSpPr/>
          <p:nvPr/>
        </p:nvSpPr>
        <p:spPr>
          <a:xfrm>
            <a:off x="6252840" y="4852080"/>
            <a:ext cx="2890440" cy="29052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Reference: National Instruments</a:t>
            </a:r>
            <a:endParaRPr/>
          </a:p>
        </p:txBody>
      </p:sp>
      <p:pic>
        <p:nvPicPr>
          <p:cNvPr id="365" name="" descr=""/>
          <p:cNvPicPr/>
          <p:nvPr/>
        </p:nvPicPr>
        <p:blipFill>
          <a:blip r:embed="rId1"/>
          <a:stretch>
            <a:fillRect/>
          </a:stretch>
        </p:blipFill>
        <p:spPr>
          <a:xfrm>
            <a:off x="210240" y="1388520"/>
            <a:ext cx="7637760" cy="34354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41"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ADC Quantization Noise</a:t>
            </a:r>
            <a:endParaRPr/>
          </a:p>
        </p:txBody>
      </p:sp>
      <p:sp>
        <p:nvSpPr>
          <p:cNvPr id="442"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Hardware Limitation of any digital signal processor chip (computers)</a:t>
            </a:r>
            <a:endParaRPr/>
          </a:p>
          <a:p>
            <a:pPr>
              <a:lnSpc>
                <a:spcPct val="100000"/>
              </a:lnSpc>
            </a:pPr>
            <a:endParaRPr/>
          </a:p>
          <a:p>
            <a:pPr>
              <a:lnSpc>
                <a:spcPct val="100000"/>
              </a:lnSpc>
              <a:buFont typeface="Arial"/>
              <a:buChar char="●"/>
            </a:pPr>
            <a:r>
              <a:rPr lang="en-IN" sz="2400">
                <a:solidFill>
                  <a:srgbClr val="1f497d"/>
                </a:solidFill>
                <a:latin typeface="Arial"/>
                <a:ea typeface="Arial"/>
              </a:rPr>
              <a:t>ADC Design : Effect on Noise </a:t>
            </a:r>
            <a:endParaRPr/>
          </a:p>
          <a:p>
            <a:pPr lvl="1">
              <a:lnSpc>
                <a:spcPct val="100000"/>
              </a:lnSpc>
              <a:buFont typeface="Courier New"/>
              <a:buChar char="o"/>
            </a:pPr>
            <a:r>
              <a:rPr lang="en-IN" sz="2400">
                <a:solidFill>
                  <a:srgbClr val="1f497d"/>
                </a:solidFill>
                <a:latin typeface="Arial"/>
                <a:ea typeface="Arial"/>
              </a:rPr>
              <a:t>SAR (Successful Approximation Register) ADC</a:t>
            </a:r>
            <a:endParaRPr/>
          </a:p>
          <a:p>
            <a:pPr lvl="2">
              <a:lnSpc>
                <a:spcPct val="100000"/>
              </a:lnSpc>
              <a:buFont typeface="Wingdings" charset="2"/>
              <a:buChar char=""/>
            </a:pPr>
            <a:r>
              <a:rPr lang="en-IN" sz="2400">
                <a:solidFill>
                  <a:srgbClr val="1f497d"/>
                </a:solidFill>
                <a:latin typeface="Arial"/>
                <a:ea typeface="Arial"/>
              </a:rPr>
              <a:t>Low Power Consumption</a:t>
            </a:r>
            <a:endParaRPr/>
          </a:p>
          <a:p>
            <a:pPr lvl="2">
              <a:lnSpc>
                <a:spcPct val="100000"/>
              </a:lnSpc>
              <a:buFont typeface="Wingdings" charset="2"/>
              <a:buChar char=""/>
            </a:pPr>
            <a:r>
              <a:rPr lang="en-IN" sz="2400">
                <a:solidFill>
                  <a:srgbClr val="1f497d"/>
                </a:solidFill>
                <a:latin typeface="Arial"/>
                <a:ea typeface="Arial"/>
              </a:rPr>
              <a:t>Limited sample rate</a:t>
            </a:r>
            <a:endParaRPr/>
          </a:p>
          <a:p>
            <a:pPr lvl="1">
              <a:lnSpc>
                <a:spcPct val="100000"/>
              </a:lnSpc>
              <a:buFont typeface="Courier New"/>
              <a:buChar char="o"/>
            </a:pPr>
            <a:r>
              <a:rPr lang="en-IN" sz="2400">
                <a:solidFill>
                  <a:srgbClr val="1f497d"/>
                </a:solidFill>
                <a:latin typeface="Arial"/>
                <a:ea typeface="Arial"/>
              </a:rPr>
              <a:t>Flash ADC</a:t>
            </a:r>
            <a:endParaRPr/>
          </a:p>
          <a:p>
            <a:pPr lvl="2">
              <a:lnSpc>
                <a:spcPct val="100000"/>
              </a:lnSpc>
              <a:buFont typeface="Wingdings" charset="2"/>
              <a:buChar char=""/>
            </a:pPr>
            <a:r>
              <a:rPr lang="en-IN" sz="2400">
                <a:solidFill>
                  <a:srgbClr val="1f497d"/>
                </a:solidFill>
                <a:latin typeface="Arial"/>
                <a:ea typeface="Arial"/>
              </a:rPr>
              <a:t>Fast and Simple (Direct)</a:t>
            </a:r>
            <a:endParaRPr/>
          </a:p>
          <a:p>
            <a:pPr lvl="2">
              <a:lnSpc>
                <a:spcPct val="100000"/>
              </a:lnSpc>
              <a:buFont typeface="Wingdings" charset="2"/>
              <a:buChar char=""/>
            </a:pPr>
            <a:r>
              <a:rPr lang="en-IN" sz="2400">
                <a:solidFill>
                  <a:srgbClr val="1f497d"/>
                </a:solidFill>
                <a:latin typeface="Arial"/>
                <a:ea typeface="Arial"/>
              </a:rPr>
              <a:t>Cost and Power Consumption High</a:t>
            </a:r>
            <a:endParaRPr/>
          </a:p>
          <a:p>
            <a:pPr lvl="1">
              <a:lnSpc>
                <a:spcPct val="100000"/>
              </a:lnSpc>
              <a:buFont typeface="Courier New"/>
              <a:buChar char="o"/>
            </a:pPr>
            <a:r>
              <a:rPr lang="en-IN" sz="2400">
                <a:solidFill>
                  <a:srgbClr val="1f497d"/>
                </a:solidFill>
                <a:latin typeface="Arial"/>
                <a:ea typeface="Arial"/>
              </a:rPr>
              <a:t>Sigma Delta ADC</a:t>
            </a:r>
            <a:endParaRPr/>
          </a:p>
          <a:p>
            <a:pPr lvl="2">
              <a:lnSpc>
                <a:spcPct val="100000"/>
              </a:lnSpc>
              <a:buFont typeface="Wingdings" charset="2"/>
              <a:buChar char=""/>
            </a:pPr>
            <a:r>
              <a:rPr lang="en-IN" sz="2400">
                <a:solidFill>
                  <a:srgbClr val="1f497d"/>
                </a:solidFill>
                <a:latin typeface="Arial"/>
                <a:ea typeface="Arial"/>
              </a:rPr>
              <a:t>Low Quantization Noise</a:t>
            </a:r>
            <a:endParaRPr/>
          </a:p>
          <a:p>
            <a:pPr lvl="2">
              <a:lnSpc>
                <a:spcPct val="100000"/>
              </a:lnSpc>
              <a:buFont typeface="Wingdings" charset="2"/>
              <a:buChar char=""/>
            </a:pPr>
            <a:r>
              <a:rPr lang="en-IN" sz="2400">
                <a:solidFill>
                  <a:srgbClr val="1f497d"/>
                </a:solidFill>
                <a:latin typeface="Arial"/>
                <a:ea typeface="Arial"/>
              </a:rPr>
              <a:t>Simple Design</a:t>
            </a:r>
            <a:endParaRPr/>
          </a:p>
          <a:p>
            <a:pPr lvl="2">
              <a:lnSpc>
                <a:spcPct val="100000"/>
              </a:lnSpc>
              <a:buFont typeface="Wingdings" charset="2"/>
              <a:buChar char=""/>
            </a:pPr>
            <a:r>
              <a:rPr lang="en-IN" sz="2400">
                <a:solidFill>
                  <a:srgbClr val="1f497d"/>
                </a:solidFill>
                <a:latin typeface="Arial"/>
                <a:ea typeface="Arial"/>
              </a:rPr>
              <a:t>Latency and Low Speed</a:t>
            </a:r>
            <a:endParaRPr/>
          </a:p>
          <a:p>
            <a:pPr>
              <a:lnSpc>
                <a:spcPct val="100000"/>
              </a:lnSpc>
            </a:pP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43"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Project Part I: ADC Quantization Noise</a:t>
            </a:r>
            <a:endParaRPr/>
          </a:p>
        </p:txBody>
      </p:sp>
      <p:sp>
        <p:nvSpPr>
          <p:cNvPr id="444"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Simulation of PSD with Delta-Sigma ADC</a:t>
            </a:r>
            <a:endParaRPr/>
          </a:p>
          <a:p>
            <a:pPr lvl="1">
              <a:lnSpc>
                <a:spcPct val="100000"/>
              </a:lnSpc>
              <a:buFont typeface="Courier New"/>
              <a:buChar char="o"/>
            </a:pPr>
            <a:r>
              <a:rPr lang="en-IN" sz="2400">
                <a:solidFill>
                  <a:srgbClr val="1f497d"/>
                </a:solidFill>
                <a:latin typeface="Arial"/>
                <a:ea typeface="Arial"/>
              </a:rPr>
              <a:t>Oversampling </a:t>
            </a:r>
            <a:endParaRPr/>
          </a:p>
          <a:p>
            <a:pPr lvl="1">
              <a:lnSpc>
                <a:spcPct val="100000"/>
              </a:lnSpc>
              <a:buFont typeface="Courier New"/>
              <a:buChar char="o"/>
            </a:pPr>
            <a:r>
              <a:rPr lang="en-IN" sz="2400">
                <a:solidFill>
                  <a:srgbClr val="1f497d"/>
                </a:solidFill>
                <a:latin typeface="Arial"/>
                <a:ea typeface="Arial"/>
              </a:rPr>
              <a:t>Noise Shaping by using feedback</a:t>
            </a:r>
            <a:endParaRPr/>
          </a:p>
          <a:p>
            <a:pPr lvl="1">
              <a:lnSpc>
                <a:spcPct val="100000"/>
              </a:lnSpc>
              <a:buFont typeface="Courier New"/>
              <a:buChar char="o"/>
            </a:pPr>
            <a:r>
              <a:rPr lang="en-IN" sz="2400">
                <a:solidFill>
                  <a:srgbClr val="1f497d"/>
                </a:solidFill>
                <a:latin typeface="Arial"/>
                <a:ea typeface="Arial"/>
              </a:rPr>
              <a:t>Decimation</a:t>
            </a:r>
            <a:endParaRPr/>
          </a:p>
          <a:p>
            <a:pPr>
              <a:lnSpc>
                <a:spcPct val="100000"/>
              </a:lnSpc>
            </a:pPr>
            <a:endParaRPr/>
          </a:p>
        </p:txBody>
      </p:sp>
      <p:pic>
        <p:nvPicPr>
          <p:cNvPr id="445" name="Shape 366" descr=""/>
          <p:cNvPicPr/>
          <p:nvPr/>
        </p:nvPicPr>
        <p:blipFill>
          <a:blip r:embed="rId1"/>
          <a:srcRect l="0" t="0" r="1347545" b="0"/>
          <a:stretch>
            <a:fillRect/>
          </a:stretch>
        </p:blipFill>
        <p:spPr>
          <a:xfrm>
            <a:off x="4307400" y="2453040"/>
            <a:ext cx="4835880" cy="294660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46"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Dithering</a:t>
            </a:r>
            <a:endParaRPr/>
          </a:p>
        </p:txBody>
      </p:sp>
      <p:sp>
        <p:nvSpPr>
          <p:cNvPr id="447"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Effect of Dithering the Input, Simulation Results</a:t>
            </a:r>
            <a:endParaRPr/>
          </a:p>
        </p:txBody>
      </p:sp>
      <p:pic>
        <p:nvPicPr>
          <p:cNvPr id="448" name="Shape 373" descr=""/>
          <p:cNvPicPr/>
          <p:nvPr/>
        </p:nvPicPr>
        <p:blipFill>
          <a:blip r:embed="rId1"/>
          <a:stretch>
            <a:fillRect/>
          </a:stretch>
        </p:blipFill>
        <p:spPr>
          <a:xfrm>
            <a:off x="225720" y="1871280"/>
            <a:ext cx="4116960" cy="3271320"/>
          </a:xfrm>
          <a:prstGeom prst="rect">
            <a:avLst/>
          </a:prstGeom>
          <a:ln>
            <a:noFill/>
          </a:ln>
        </p:spPr>
      </p:pic>
      <p:pic>
        <p:nvPicPr>
          <p:cNvPr id="449" name="Shape 374" descr=""/>
          <p:cNvPicPr/>
          <p:nvPr/>
        </p:nvPicPr>
        <p:blipFill>
          <a:blip r:embed="rId2"/>
          <a:stretch>
            <a:fillRect/>
          </a:stretch>
        </p:blipFill>
        <p:spPr>
          <a:xfrm>
            <a:off x="4551480" y="1893960"/>
            <a:ext cx="4347360" cy="3226680"/>
          </a:xfrm>
          <a:prstGeom prst="rect">
            <a:avLst/>
          </a:prstGeom>
          <a:ln>
            <a:noFill/>
          </a:ln>
        </p:spPr>
      </p:pic>
      <p:sp>
        <p:nvSpPr>
          <p:cNvPr id="450" name="CustomShape 3"/>
          <p:cNvSpPr/>
          <p:nvPr/>
        </p:nvSpPr>
        <p:spPr>
          <a:xfrm>
            <a:off x="2588400" y="2375640"/>
            <a:ext cx="1753920" cy="75240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Without Dither</a:t>
            </a:r>
            <a:endParaRPr/>
          </a:p>
        </p:txBody>
      </p:sp>
      <p:sp>
        <p:nvSpPr>
          <p:cNvPr id="451" name="CustomShape 4"/>
          <p:cNvSpPr/>
          <p:nvPr/>
        </p:nvSpPr>
        <p:spPr>
          <a:xfrm>
            <a:off x="7144920" y="2375640"/>
            <a:ext cx="1753920" cy="75240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With Dither</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52"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Future Scope and Conclusions:</a:t>
            </a:r>
            <a:endParaRPr/>
          </a:p>
        </p:txBody>
      </p:sp>
      <p:sp>
        <p:nvSpPr>
          <p:cNvPr id="453"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A novel ADC architecture design to reduce quantization noise </a:t>
            </a:r>
            <a:endParaRPr/>
          </a:p>
          <a:p>
            <a:pPr>
              <a:lnSpc>
                <a:spcPct val="100000"/>
              </a:lnSpc>
            </a:pPr>
            <a:endParaRPr/>
          </a:p>
          <a:p>
            <a:pPr>
              <a:lnSpc>
                <a:spcPct val="100000"/>
              </a:lnSpc>
              <a:buFont typeface="Arial"/>
              <a:buChar char="●"/>
            </a:pPr>
            <a:r>
              <a:rPr lang="en-IN" sz="2400">
                <a:solidFill>
                  <a:srgbClr val="1f497d"/>
                </a:solidFill>
                <a:latin typeface="Arial"/>
                <a:ea typeface="Arial"/>
              </a:rPr>
              <a:t>Simulations for well-known theoretical facts such as:</a:t>
            </a:r>
            <a:endParaRPr/>
          </a:p>
          <a:p>
            <a:pPr lvl="1">
              <a:lnSpc>
                <a:spcPct val="100000"/>
              </a:lnSpc>
              <a:buFont typeface="Courier New"/>
              <a:buChar char="o"/>
            </a:pPr>
            <a:r>
              <a:rPr lang="en-IN" sz="2400">
                <a:solidFill>
                  <a:srgbClr val="1f497d"/>
                </a:solidFill>
                <a:latin typeface="Arial"/>
                <a:ea typeface="Arial"/>
              </a:rPr>
              <a:t>Dithering helps in making noise white</a:t>
            </a:r>
            <a:endParaRPr/>
          </a:p>
          <a:p>
            <a:pPr lvl="1">
              <a:lnSpc>
                <a:spcPct val="100000"/>
              </a:lnSpc>
              <a:buFont typeface="Courier New"/>
              <a:buChar char="o"/>
            </a:pPr>
            <a:r>
              <a:rPr lang="en-IN" sz="2400">
                <a:solidFill>
                  <a:srgbClr val="1f497d"/>
                </a:solidFill>
                <a:latin typeface="Arial"/>
                <a:ea typeface="Arial"/>
              </a:rPr>
              <a:t>Sigma-Delta ADC quantization noise shaping</a:t>
            </a:r>
            <a:endParaRPr/>
          </a:p>
          <a:p>
            <a:pPr>
              <a:lnSpc>
                <a:spcPct val="100000"/>
              </a:lnSpc>
            </a:pPr>
            <a:endParaRPr/>
          </a:p>
          <a:p>
            <a:pPr>
              <a:lnSpc>
                <a:spcPct val="100000"/>
              </a:lnSpc>
              <a:buFont typeface="Arial"/>
              <a:buChar char="●"/>
            </a:pPr>
            <a:r>
              <a:rPr lang="en-IN" sz="2400">
                <a:solidFill>
                  <a:srgbClr val="1f497d"/>
                </a:solidFill>
                <a:latin typeface="Arial"/>
                <a:ea typeface="Arial"/>
              </a:rPr>
              <a:t>Since, DAC and digital filter noise levels are above ADC noise, in-depth analysis was skipped. </a:t>
            </a:r>
            <a:endParaRPr/>
          </a:p>
          <a:p>
            <a:pPr>
              <a:lnSpc>
                <a:spcPct val="100000"/>
              </a:lnSpc>
            </a:pPr>
            <a:endParaRPr/>
          </a:p>
          <a:p>
            <a:pPr>
              <a:lnSpc>
                <a:spcPct val="100000"/>
              </a:lnSpc>
              <a:buFont typeface="Arial"/>
              <a:buChar char="●"/>
            </a:pPr>
            <a:r>
              <a:rPr lang="en-IN" sz="2400">
                <a:solidFill>
                  <a:srgbClr val="1f497d"/>
                </a:solidFill>
                <a:latin typeface="Arial"/>
                <a:ea typeface="Arial"/>
              </a:rPr>
              <a:t>Work on ADC hardware to implement noise shaping could be done later</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54"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DAC Quantization Noise</a:t>
            </a:r>
            <a:endParaRPr/>
          </a:p>
        </p:txBody>
      </p:sp>
      <p:sp>
        <p:nvSpPr>
          <p:cNvPr id="455"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Precision (DAC) &lt; Precision(Filter)</a:t>
            </a:r>
            <a:endParaRPr/>
          </a:p>
          <a:p>
            <a:pPr>
              <a:lnSpc>
                <a:spcPct val="100000"/>
              </a:lnSpc>
            </a:pPr>
            <a:endParaRPr/>
          </a:p>
          <a:p>
            <a:pPr>
              <a:lnSpc>
                <a:spcPct val="100000"/>
              </a:lnSpc>
            </a:pPr>
            <a:r>
              <a:rPr lang="en-IN" sz="2400">
                <a:solidFill>
                  <a:srgbClr val="1f497d"/>
                </a:solidFill>
                <a:latin typeface="Arial"/>
                <a:ea typeface="Arial"/>
              </a:rPr>
              <a:t>Hence, truncation of bits! </a:t>
            </a:r>
            <a:endParaRPr/>
          </a:p>
          <a:p>
            <a:pPr>
              <a:lnSpc>
                <a:spcPct val="100000"/>
              </a:lnSpc>
            </a:pPr>
            <a:endParaRPr/>
          </a:p>
          <a:p>
            <a:pPr>
              <a:lnSpc>
                <a:spcPct val="100000"/>
              </a:lnSpc>
            </a:pPr>
            <a:r>
              <a:rPr lang="en-IN" sz="2400">
                <a:solidFill>
                  <a:srgbClr val="1f497d"/>
                </a:solidFill>
                <a:latin typeface="Arial"/>
                <a:ea typeface="Arial"/>
              </a:rPr>
              <a:t>Moreover, data type conversion introduces quantization. For eg: Floating Point (double) to integer</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56"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000">
                <a:solidFill>
                  <a:srgbClr val="efede2"/>
                </a:solidFill>
                <a:latin typeface="Arial"/>
                <a:ea typeface="Arial"/>
              </a:rPr>
              <a:t>Digital Filter Quantization Noise</a:t>
            </a:r>
            <a:endParaRPr/>
          </a:p>
        </p:txBody>
      </p:sp>
      <p:sp>
        <p:nvSpPr>
          <p:cNvPr id="457"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Noise during Addition</a:t>
            </a:r>
            <a:endParaRPr/>
          </a:p>
          <a:p>
            <a:pPr>
              <a:lnSpc>
                <a:spcPct val="100000"/>
              </a:lnSpc>
            </a:pPr>
            <a:endParaRPr/>
          </a:p>
          <a:p>
            <a:pPr>
              <a:lnSpc>
                <a:spcPct val="100000"/>
              </a:lnSpc>
              <a:buFont typeface="Arial"/>
              <a:buChar char="●"/>
            </a:pPr>
            <a:r>
              <a:rPr lang="en-IN" sz="2400">
                <a:solidFill>
                  <a:srgbClr val="1f497d"/>
                </a:solidFill>
                <a:latin typeface="Arial"/>
                <a:ea typeface="Arial"/>
              </a:rPr>
              <a:t>Noise on Multiplication </a:t>
            </a:r>
            <a:endParaRPr/>
          </a:p>
          <a:p>
            <a:pPr>
              <a:lnSpc>
                <a:spcPct val="100000"/>
              </a:lnSpc>
            </a:pPr>
            <a:endParaRPr/>
          </a:p>
          <a:p>
            <a:pPr>
              <a:lnSpc>
                <a:spcPct val="100000"/>
              </a:lnSpc>
              <a:buFont typeface="Arial"/>
              <a:buChar char="●"/>
            </a:pPr>
            <a:r>
              <a:rPr lang="en-IN" sz="2400">
                <a:solidFill>
                  <a:srgbClr val="1f497d"/>
                </a:solidFill>
                <a:latin typeface="Arial"/>
                <a:ea typeface="Arial"/>
              </a:rPr>
              <a:t>Order of mathematical operations, filter structures</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58"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Comparison</a:t>
            </a:r>
            <a:endParaRPr/>
          </a:p>
        </p:txBody>
      </p:sp>
      <p:sp>
        <p:nvSpPr>
          <p:cNvPr id="459"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DAC Quantization Noise floor is above the Digital Filter Noise floor. Hence, is of a bigger concern.</a:t>
            </a:r>
            <a:endParaRPr/>
          </a:p>
          <a:p>
            <a:pPr>
              <a:lnSpc>
                <a:spcPct val="100000"/>
              </a:lnSpc>
              <a:buFont typeface="Arial"/>
              <a:buChar char="●"/>
            </a:pPr>
            <a:r>
              <a:rPr lang="en-IN" sz="2400">
                <a:solidFill>
                  <a:srgbClr val="1f497d"/>
                </a:solidFill>
                <a:latin typeface="Arial"/>
                <a:ea typeface="Arial"/>
              </a:rPr>
              <a:t>While, Digital Filter noise was close to the output at around nyquist frequency range, the DAC noise is close to the output at much lower frequencies.</a:t>
            </a:r>
            <a:endParaRPr/>
          </a:p>
          <a:p>
            <a:pPr>
              <a:lnSpc>
                <a:spcPct val="100000"/>
              </a:lnSpc>
              <a:buFont typeface="Arial"/>
              <a:buChar char="●"/>
            </a:pPr>
            <a:r>
              <a:rPr lang="en-IN" sz="2400">
                <a:solidFill>
                  <a:srgbClr val="1f497d"/>
                </a:solidFill>
                <a:latin typeface="Arial"/>
                <a:ea typeface="Arial"/>
              </a:rPr>
              <a:t>Reason is clear: </a:t>
            </a:r>
            <a:endParaRPr/>
          </a:p>
          <a:p>
            <a:pPr lvl="1">
              <a:lnSpc>
                <a:spcPct val="100000"/>
              </a:lnSpc>
              <a:buFont typeface="Courier New"/>
              <a:buChar char="o"/>
            </a:pPr>
            <a:r>
              <a:rPr lang="en-IN" sz="2400">
                <a:solidFill>
                  <a:srgbClr val="1f497d"/>
                </a:solidFill>
                <a:latin typeface="Arial"/>
                <a:ea typeface="Arial"/>
              </a:rPr>
              <a:t>Digital Filter Noise results from subtraction of a 64 bit and a 80 bit floating point numbers.</a:t>
            </a:r>
            <a:endParaRPr/>
          </a:p>
          <a:p>
            <a:pPr lvl="1">
              <a:lnSpc>
                <a:spcPct val="100000"/>
              </a:lnSpc>
              <a:buFont typeface="Courier New"/>
              <a:buChar char="o"/>
            </a:pPr>
            <a:r>
              <a:rPr lang="en-IN" sz="2400">
                <a:solidFill>
                  <a:srgbClr val="1f497d"/>
                </a:solidFill>
                <a:latin typeface="Arial"/>
                <a:ea typeface="Arial"/>
              </a:rPr>
              <a:t>DAC noise results from subtraction of a 64 bit floating point and a 18 bit (fixed point) number. </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60"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Noise Shaping</a:t>
            </a:r>
            <a:endParaRPr/>
          </a:p>
        </p:txBody>
      </p:sp>
      <p:sp>
        <p:nvSpPr>
          <p:cNvPr id="461"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The noise takes the shape according to the H_shaper filter design. </a:t>
            </a:r>
            <a:endParaRPr/>
          </a:p>
          <a:p>
            <a:pPr>
              <a:lnSpc>
                <a:spcPct val="100000"/>
              </a:lnSpc>
              <a:buFont typeface="Arial"/>
              <a:buChar char="●"/>
            </a:pPr>
            <a:r>
              <a:rPr lang="en-IN" sz="2400">
                <a:solidFill>
                  <a:srgbClr val="1f497d"/>
                </a:solidFill>
                <a:latin typeface="Arial"/>
                <a:ea typeface="Arial"/>
              </a:rPr>
              <a:t>Can be effectively used to push the quantization noise out of the GW detection band.</a:t>
            </a:r>
            <a:endParaRPr/>
          </a:p>
        </p:txBody>
      </p:sp>
      <p:pic>
        <p:nvPicPr>
          <p:cNvPr id="462" name="Shape 293" descr=""/>
          <p:cNvPicPr/>
          <p:nvPr/>
        </p:nvPicPr>
        <p:blipFill>
          <a:blip r:embed="rId1"/>
          <a:srcRect l="852613" t="-1980904" r="-467241" b="823680"/>
          <a:stretch>
            <a:fillRect/>
          </a:stretch>
        </p:blipFill>
        <p:spPr>
          <a:xfrm>
            <a:off x="1470240" y="2197080"/>
            <a:ext cx="5535000" cy="277848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63"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200">
                <a:solidFill>
                  <a:srgbClr val="efede2"/>
                </a:solidFill>
                <a:latin typeface="Arial"/>
                <a:ea typeface="Arial"/>
              </a:rPr>
              <a:t>Quantization Noise Magnitude and Phase Delay Response</a:t>
            </a:r>
            <a:endParaRPr/>
          </a:p>
        </p:txBody>
      </p:sp>
      <p:sp>
        <p:nvSpPr>
          <p:cNvPr id="464"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For GW detection, the main requirements for noise is that the noise magnitude should be very low in 10-100 Hz range</a:t>
            </a:r>
            <a:endParaRPr/>
          </a:p>
          <a:p>
            <a:pPr>
              <a:lnSpc>
                <a:spcPct val="100000"/>
              </a:lnSpc>
              <a:buFont typeface="Arial"/>
              <a:buChar char="●"/>
            </a:pPr>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65"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Noise Shaping Filter Design </a:t>
            </a:r>
            <a:endParaRPr/>
          </a:p>
        </p:txBody>
      </p:sp>
      <p:sp>
        <p:nvSpPr>
          <p:cNvPr id="466"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A filter was designed in MATLAB using the fdatool by placing poles and zeros accordingly, to follow the guidelines mentioned above. Here is the response of the filter: </a:t>
            </a:r>
            <a:endParaRPr/>
          </a:p>
          <a:p>
            <a:pPr>
              <a:lnSpc>
                <a:spcPct val="100000"/>
              </a:lnSpc>
            </a:pPr>
            <a:endParaRPr/>
          </a:p>
        </p:txBody>
      </p:sp>
      <p:sp>
        <p:nvSpPr>
          <p:cNvPr id="467" name="CustomShape 3"/>
          <p:cNvSpPr/>
          <p:nvPr/>
        </p:nvSpPr>
        <p:spPr>
          <a:xfrm>
            <a:off x="7492680" y="4345560"/>
            <a:ext cx="1550160" cy="75240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Red: Phase Delay</a:t>
            </a:r>
            <a:endParaRPr/>
          </a:p>
          <a:p>
            <a:pPr>
              <a:lnSpc>
                <a:spcPct val="100000"/>
              </a:lnSpc>
            </a:pPr>
            <a:r>
              <a:rPr lang="en-IN" sz="1400">
                <a:solidFill>
                  <a:srgbClr val="000000"/>
                </a:solidFill>
                <a:latin typeface="Arial"/>
                <a:ea typeface="Arial"/>
              </a:rPr>
              <a:t>Blue: Magnitude</a:t>
            </a:r>
            <a:endParaRPr/>
          </a:p>
        </p:txBody>
      </p:sp>
      <p:pic>
        <p:nvPicPr>
          <p:cNvPr id="468" name="Shape 324" descr=""/>
          <p:cNvPicPr/>
          <p:nvPr/>
        </p:nvPicPr>
        <p:blipFill>
          <a:blip r:embed="rId1"/>
          <a:srcRect l="-114761" t="41645" r="-156280" b="-345992"/>
          <a:stretch>
            <a:fillRect/>
          </a:stretch>
        </p:blipFill>
        <p:spPr>
          <a:xfrm>
            <a:off x="457200" y="2163600"/>
            <a:ext cx="7098480" cy="274428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6" name="" descr=""/>
          <p:cNvPicPr/>
          <p:nvPr/>
        </p:nvPicPr>
        <p:blipFill>
          <a:blip r:embed="rId1"/>
          <a:srcRect l="604172" t="1237500" r="583162" b="222265"/>
          <a:stretch>
            <a:fillRect/>
          </a:stretch>
        </p:blipFill>
        <p:spPr>
          <a:xfrm>
            <a:off x="144000" y="1296000"/>
            <a:ext cx="8352000" cy="3744000"/>
          </a:xfrm>
          <a:prstGeom prst="rect">
            <a:avLst/>
          </a:prstGeom>
          <a:ln>
            <a:noFill/>
          </a:ln>
        </p:spPr>
      </p:pic>
      <p:sp>
        <p:nvSpPr>
          <p:cNvPr id="367"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Digital Control System : II</a:t>
            </a:r>
            <a:endParaRPr/>
          </a:p>
        </p:txBody>
      </p:sp>
      <p:sp>
        <p:nvSpPr>
          <p:cNvPr id="368" name="TextShape 2"/>
          <p:cNvSpPr txBox="1"/>
          <p:nvPr/>
        </p:nvSpPr>
        <p:spPr>
          <a:xfrm>
            <a:off x="-360000" y="1080000"/>
            <a:ext cx="4974840" cy="1882440"/>
          </a:xfrm>
          <a:prstGeom prst="rect">
            <a:avLst/>
          </a:prstGeom>
        </p:spPr>
      </p:sp>
      <p:sp>
        <p:nvSpPr>
          <p:cNvPr id="369" name="TextShape 3"/>
          <p:cNvSpPr txBox="1"/>
          <p:nvPr/>
        </p:nvSpPr>
        <p:spPr>
          <a:xfrm>
            <a:off x="4434120" y="2728440"/>
            <a:ext cx="180720" cy="234000"/>
          </a:xfrm>
          <a:prstGeom prst="rect">
            <a:avLst/>
          </a:prstGeom>
        </p:spPr>
      </p:sp>
      <p:sp>
        <p:nvSpPr>
          <p:cNvPr id="370" name="TextShape 4"/>
          <p:cNvSpPr txBox="1"/>
          <p:nvPr/>
        </p:nvSpPr>
        <p:spPr>
          <a:xfrm>
            <a:off x="4434120" y="2728440"/>
            <a:ext cx="180720" cy="234000"/>
          </a:xfrm>
          <a:prstGeom prst="rect">
            <a:avLst/>
          </a:prstGeom>
        </p:spPr>
      </p:sp>
      <p:sp>
        <p:nvSpPr>
          <p:cNvPr id="371" name="TextShape 5"/>
          <p:cNvSpPr txBox="1"/>
          <p:nvPr/>
        </p:nvSpPr>
        <p:spPr>
          <a:xfrm>
            <a:off x="4434120" y="2728440"/>
            <a:ext cx="180720" cy="234000"/>
          </a:xfrm>
          <a:prstGeom prst="rect">
            <a:avLst/>
          </a:prstGeom>
        </p:spPr>
      </p:sp>
      <p:sp>
        <p:nvSpPr>
          <p:cNvPr id="372" name="Line 6"/>
          <p:cNvSpPr/>
          <p:nvPr/>
        </p:nvSpPr>
        <p:spPr>
          <a:xfrm>
            <a:off x="3816000" y="1656000"/>
            <a:ext cx="0" cy="504000"/>
          </a:xfrm>
          <a:prstGeom prst="line">
            <a:avLst/>
          </a:prstGeom>
          <a:ln w="36000">
            <a:solidFill>
              <a:srgbClr val="ff3333"/>
            </a:solidFill>
            <a:round/>
            <a:tailEnd len="med" type="triangle" w="med"/>
          </a:ln>
        </p:spPr>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69"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Theoretical Background</a:t>
            </a:r>
            <a:endParaRPr/>
          </a:p>
        </p:txBody>
      </p:sp>
      <p:sp>
        <p:nvSpPr>
          <p:cNvPr id="470" name="CustomShape 2"/>
          <p:cNvSpPr/>
          <p:nvPr/>
        </p:nvSpPr>
        <p:spPr>
          <a:xfrm>
            <a:off x="457200" y="1278360"/>
            <a:ext cx="8228880" cy="3629520"/>
          </a:xfrm>
          <a:prstGeom prst="rect">
            <a:avLst/>
          </a:prstGeom>
          <a:noFill/>
          <a:ln>
            <a:noFill/>
          </a:ln>
        </p:spPr>
        <p:txBody>
          <a:bodyPr lIns="90000" rIns="90000" tIns="91440" bIns="91440"/>
          <a:p>
            <a:pPr>
              <a:lnSpc>
                <a:spcPct val="115000"/>
              </a:lnSpc>
              <a:buFont typeface="Arial"/>
              <a:buChar char="●"/>
            </a:pPr>
            <a:r>
              <a:rPr lang="en-IN" sz="2400">
                <a:solidFill>
                  <a:srgbClr val="1f497d"/>
                </a:solidFill>
                <a:latin typeface="Arial"/>
                <a:ea typeface="Arial"/>
              </a:rPr>
              <a:t>Maximum Quantization Error possible = ±0.5 LSB</a:t>
            </a:r>
            <a:endParaRPr/>
          </a:p>
          <a:p>
            <a:pPr>
              <a:lnSpc>
                <a:spcPct val="115000"/>
              </a:lnSpc>
              <a:buFont typeface="Arial"/>
              <a:buChar char="●"/>
            </a:pPr>
            <a:r>
              <a:rPr lang="en-IN" sz="2400">
                <a:solidFill>
                  <a:srgbClr val="1f497d"/>
                </a:solidFill>
                <a:latin typeface="Arial"/>
                <a:ea typeface="Arial"/>
              </a:rPr>
              <a:t>Quantizing Theorems I and II (Widrow and Kollar)</a:t>
            </a:r>
            <a:endParaRPr/>
          </a:p>
          <a:p>
            <a:pPr>
              <a:lnSpc>
                <a:spcPct val="115000"/>
              </a:lnSpc>
            </a:pPr>
            <a:endParaRPr/>
          </a:p>
          <a:p>
            <a:pPr>
              <a:lnSpc>
                <a:spcPct val="115000"/>
              </a:lnSpc>
              <a:buFont typeface="Arial"/>
              <a:buChar char="➔"/>
            </a:pPr>
            <a:r>
              <a:rPr lang="en-IN" sz="2400">
                <a:solidFill>
                  <a:srgbClr val="1f497d"/>
                </a:solidFill>
                <a:latin typeface="Arial"/>
                <a:ea typeface="Arial"/>
              </a:rPr>
              <a:t>Quantizers can be modeled as additive noise source, under some given conditions.</a:t>
            </a:r>
            <a:endParaRPr/>
          </a:p>
          <a:p>
            <a:pPr>
              <a:lnSpc>
                <a:spcPct val="115000"/>
              </a:lnSpc>
            </a:pPr>
            <a:endParaRPr/>
          </a:p>
          <a:p>
            <a:pPr>
              <a:lnSpc>
                <a:spcPct val="115000"/>
              </a:lnSpc>
            </a:pPr>
            <a:r>
              <a:rPr lang="en-IN" sz="2400">
                <a:solidFill>
                  <a:srgbClr val="1f497d"/>
                </a:solidFill>
                <a:latin typeface="Arial"/>
                <a:ea typeface="Arial"/>
              </a:rPr>
              <a:t>Quantization Noise on performing Mathematical operations using Fixed Point and Floating Point is different.</a:t>
            </a:r>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71"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800">
                <a:solidFill>
                  <a:srgbClr val="efede2"/>
                </a:solidFill>
                <a:latin typeface="Arial"/>
                <a:ea typeface="Arial"/>
              </a:rPr>
              <a:t>Fixed Point Quantization Noise</a:t>
            </a:r>
            <a:endParaRPr/>
          </a:p>
        </p:txBody>
      </p:sp>
      <p:sp>
        <p:nvSpPr>
          <p:cNvPr id="472" name="CustomShape 2"/>
          <p:cNvSpPr/>
          <p:nvPr/>
        </p:nvSpPr>
        <p:spPr>
          <a:xfrm>
            <a:off x="457200" y="1278360"/>
            <a:ext cx="8228880" cy="3629520"/>
          </a:xfrm>
          <a:prstGeom prst="rect">
            <a:avLst/>
          </a:prstGeom>
          <a:noFill/>
          <a:ln>
            <a:noFill/>
          </a:ln>
        </p:spPr>
        <p:txBody>
          <a:bodyPr lIns="90000" rIns="90000" tIns="91440" bIns="91440"/>
          <a:p>
            <a:pPr>
              <a:lnSpc>
                <a:spcPct val="115000"/>
              </a:lnSpc>
              <a:buFont typeface="Arial"/>
              <a:buChar char="●"/>
            </a:pPr>
            <a:r>
              <a:rPr lang="en-IN" sz="2400">
                <a:solidFill>
                  <a:srgbClr val="1f497d"/>
                </a:solidFill>
                <a:latin typeface="Arial"/>
                <a:ea typeface="Arial"/>
              </a:rPr>
              <a:t>Free of quantization noise on addition</a:t>
            </a:r>
            <a:endParaRPr/>
          </a:p>
          <a:p>
            <a:pPr lvl="2">
              <a:lnSpc>
                <a:spcPct val="100000"/>
              </a:lnSpc>
              <a:buSzPct val="45000"/>
              <a:buFont typeface="StarSymbol"/>
              <a:buChar char=""/>
            </a:pPr>
            <a:r>
              <a:rPr lang="en-IN" sz="2400">
                <a:solidFill>
                  <a:srgbClr val="1f497d"/>
                </a:solidFill>
                <a:latin typeface="Arial"/>
                <a:ea typeface="Arial"/>
              </a:rPr>
              <a:t>But, Overflow is possible</a:t>
            </a:r>
            <a:endParaRPr/>
          </a:p>
          <a:p>
            <a:pPr>
              <a:lnSpc>
                <a:spcPct val="115000"/>
              </a:lnSpc>
              <a:buFont typeface="Arial"/>
              <a:buChar char="●"/>
            </a:pPr>
            <a:r>
              <a:rPr lang="en-IN" sz="2400">
                <a:solidFill>
                  <a:srgbClr val="1f497d"/>
                </a:solidFill>
                <a:latin typeface="Arial"/>
                <a:ea typeface="Arial"/>
              </a:rPr>
              <a:t>Multiplication operation leads to noise</a:t>
            </a:r>
            <a:endParaRPr/>
          </a:p>
          <a:p>
            <a:pPr>
              <a:lnSpc>
                <a:spcPct val="115000"/>
              </a:lnSpc>
              <a:buFont typeface="Arial"/>
              <a:buChar char="●"/>
            </a:pPr>
            <a:r>
              <a:rPr lang="en-IN" sz="2400">
                <a:solidFill>
                  <a:srgbClr val="1f497d"/>
                </a:solidFill>
                <a:latin typeface="Arial"/>
                <a:ea typeface="Arial"/>
              </a:rPr>
              <a:t>Depends on order of calculations (i.e. poles and zeros in filters)</a:t>
            </a:r>
            <a:endParaRPr/>
          </a:p>
          <a:p>
            <a:pPr>
              <a:lnSpc>
                <a:spcPct val="115000"/>
              </a:lnSpc>
              <a:buFont typeface="Arial"/>
              <a:buChar char="●"/>
            </a:pPr>
            <a:r>
              <a:rPr lang="en-IN" sz="2400">
                <a:solidFill>
                  <a:srgbClr val="1f497d"/>
                </a:solidFill>
                <a:latin typeface="Arial"/>
                <a:ea typeface="Arial"/>
              </a:rPr>
              <a:t>Cascade form of SOS sections better than parallel form (ref. )</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473"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3600">
                <a:solidFill>
                  <a:srgbClr val="efede2"/>
                </a:solidFill>
                <a:latin typeface="Arial"/>
                <a:ea typeface="Arial"/>
              </a:rPr>
              <a:t>Floating Point Quantization Noise</a:t>
            </a:r>
            <a:endParaRPr/>
          </a:p>
        </p:txBody>
      </p:sp>
      <p:sp>
        <p:nvSpPr>
          <p:cNvPr id="474"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Assumptions, such as:</a:t>
            </a:r>
            <a:endParaRPr/>
          </a:p>
          <a:p>
            <a:pPr lvl="1">
              <a:lnSpc>
                <a:spcPct val="100000"/>
              </a:lnSpc>
              <a:buFont typeface="Courier New"/>
              <a:buChar char="o"/>
            </a:pPr>
            <a:r>
              <a:rPr lang="en-IN" sz="2400">
                <a:solidFill>
                  <a:srgbClr val="1f497d"/>
                </a:solidFill>
                <a:latin typeface="Arial"/>
                <a:ea typeface="Arial"/>
              </a:rPr>
              <a:t>Noise independent of input signal</a:t>
            </a:r>
            <a:endParaRPr/>
          </a:p>
          <a:p>
            <a:pPr lvl="1">
              <a:lnSpc>
                <a:spcPct val="100000"/>
              </a:lnSpc>
              <a:buFont typeface="Courier New"/>
              <a:buChar char="o"/>
            </a:pPr>
            <a:r>
              <a:rPr lang="en-IN" sz="2400">
                <a:solidFill>
                  <a:srgbClr val="1f497d"/>
                </a:solidFill>
                <a:latin typeface="Arial"/>
                <a:ea typeface="Arial"/>
              </a:rPr>
              <a:t>Modeling as white noise source (additive model)</a:t>
            </a:r>
            <a:endParaRPr/>
          </a:p>
          <a:p>
            <a:pPr>
              <a:lnSpc>
                <a:spcPct val="100000"/>
              </a:lnSpc>
            </a:pPr>
            <a:r>
              <a:rPr lang="en-IN" sz="2400">
                <a:solidFill>
                  <a:srgbClr val="1f497d"/>
                </a:solidFill>
                <a:latin typeface="Arial"/>
                <a:ea typeface="Arial"/>
              </a:rPr>
              <a:t>...cannot be justified.</a:t>
            </a:r>
            <a:endParaRPr/>
          </a:p>
          <a:p>
            <a:pPr>
              <a:lnSpc>
                <a:spcPct val="100000"/>
              </a:lnSpc>
            </a:pPr>
            <a:endParaRPr/>
          </a:p>
          <a:p>
            <a:pPr>
              <a:lnSpc>
                <a:spcPct val="100000"/>
              </a:lnSpc>
              <a:buFont typeface="Arial"/>
              <a:buChar char="●"/>
            </a:pPr>
            <a:r>
              <a:rPr lang="en-IN" sz="2400">
                <a:solidFill>
                  <a:srgbClr val="1f497d"/>
                </a:solidFill>
                <a:latin typeface="Arial"/>
                <a:ea typeface="Arial"/>
              </a:rPr>
              <a:t>Overflow doesn’t occur, in practice.</a:t>
            </a:r>
            <a:endParaRPr/>
          </a:p>
          <a:p>
            <a:pPr>
              <a:lnSpc>
                <a:spcPct val="100000"/>
              </a:lnSpc>
              <a:buFont typeface="Arial"/>
              <a:buChar char="●"/>
            </a:pPr>
            <a:r>
              <a:rPr lang="en-IN" sz="2400">
                <a:solidFill>
                  <a:srgbClr val="1f497d"/>
                </a:solidFill>
                <a:latin typeface="Arial"/>
                <a:ea typeface="Arial"/>
              </a:rPr>
              <a:t>In special cases, such as white noise input (ref.)</a:t>
            </a:r>
            <a:endParaRPr/>
          </a:p>
          <a:p>
            <a:pPr lvl="1">
              <a:lnSpc>
                <a:spcPct val="100000"/>
              </a:lnSpc>
              <a:buFont typeface="Courier New"/>
              <a:buChar char="o"/>
            </a:pPr>
            <a:r>
              <a:rPr lang="en-IN" sz="2400">
                <a:solidFill>
                  <a:srgbClr val="1f497d"/>
                </a:solidFill>
                <a:latin typeface="Arial"/>
                <a:ea typeface="Arial"/>
              </a:rPr>
              <a:t>Quantization noise can also be assumed white</a:t>
            </a:r>
            <a:endParaRPr/>
          </a:p>
          <a:p>
            <a:pPr lvl="1">
              <a:lnSpc>
                <a:spcPct val="100000"/>
              </a:lnSpc>
              <a:buFont typeface="Courier New"/>
              <a:buChar char="o"/>
            </a:pPr>
            <a:r>
              <a:rPr lang="en-IN" sz="2400">
                <a:solidFill>
                  <a:srgbClr val="1f497d"/>
                </a:solidFill>
                <a:latin typeface="Arial"/>
                <a:ea typeface="Arial"/>
              </a:rPr>
              <a:t>Independent of SOS ordering</a:t>
            </a:r>
            <a:endParaRPr/>
          </a:p>
          <a:p>
            <a:pPr>
              <a:lnSpc>
                <a:spcPct val="100000"/>
              </a:lnSpc>
            </a:pP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Digital Control System : III</a:t>
            </a:r>
            <a:endParaRPr/>
          </a:p>
        </p:txBody>
      </p:sp>
      <p:sp>
        <p:nvSpPr>
          <p:cNvPr id="374"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Modeling Quantization Noise in a Digital Control System:</a:t>
            </a:r>
            <a:endParaRPr/>
          </a:p>
        </p:txBody>
      </p:sp>
      <p:pic>
        <p:nvPicPr>
          <p:cNvPr id="375" name="" descr=""/>
          <p:cNvPicPr/>
          <p:nvPr/>
        </p:nvPicPr>
        <p:blipFill>
          <a:blip r:embed="rId1"/>
          <a:srcRect l="0" t="0" r="0" b="47597"/>
          <a:stretch>
            <a:fillRect/>
          </a:stretch>
        </p:blipFill>
        <p:spPr>
          <a:xfrm>
            <a:off x="288000" y="2016360"/>
            <a:ext cx="8568000" cy="23756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Digital Control System : IV</a:t>
            </a:r>
            <a:endParaRPr/>
          </a:p>
        </p:txBody>
      </p:sp>
      <p:sp>
        <p:nvSpPr>
          <p:cNvPr id="377"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With Approximate Additive Quantizer Model:</a:t>
            </a:r>
            <a:endParaRPr/>
          </a:p>
          <a:p>
            <a:pPr>
              <a:lnSpc>
                <a:spcPct val="100000"/>
              </a:lnSpc>
            </a:pPr>
            <a:endParaRPr/>
          </a:p>
        </p:txBody>
      </p:sp>
      <p:sp>
        <p:nvSpPr>
          <p:cNvPr id="378" name="CustomShape 3"/>
          <p:cNvSpPr/>
          <p:nvPr/>
        </p:nvSpPr>
        <p:spPr>
          <a:xfrm>
            <a:off x="6521760" y="4594320"/>
            <a:ext cx="2744640" cy="660600"/>
          </a:xfrm>
          <a:prstGeom prst="rect">
            <a:avLst/>
          </a:prstGeom>
          <a:noFill/>
          <a:ln>
            <a:noFill/>
          </a:ln>
        </p:spPr>
        <p:txBody>
          <a:bodyPr lIns="90000" rIns="90000" tIns="91440" bIns="91440"/>
          <a:p>
            <a:pPr>
              <a:lnSpc>
                <a:spcPct val="100000"/>
              </a:lnSpc>
            </a:pPr>
            <a:r>
              <a:rPr lang="en-IN" sz="1400">
                <a:solidFill>
                  <a:srgbClr val="000000"/>
                </a:solidFill>
                <a:latin typeface="Arial"/>
                <a:ea typeface="Arial"/>
              </a:rPr>
              <a:t>Reference: Widrow and Kollar </a:t>
            </a:r>
            <a:endParaRPr/>
          </a:p>
          <a:p>
            <a:pPr>
              <a:lnSpc>
                <a:spcPct val="100000"/>
              </a:lnSpc>
            </a:pPr>
            <a:r>
              <a:rPr lang="en-IN" sz="1400">
                <a:solidFill>
                  <a:srgbClr val="000000"/>
                </a:solidFill>
                <a:latin typeface="Arial"/>
                <a:ea typeface="Arial"/>
              </a:rPr>
              <a:t>Book on Quantization</a:t>
            </a:r>
            <a:endParaRPr/>
          </a:p>
        </p:txBody>
      </p:sp>
      <p:pic>
        <p:nvPicPr>
          <p:cNvPr id="379" name="" descr=""/>
          <p:cNvPicPr/>
          <p:nvPr/>
        </p:nvPicPr>
        <p:blipFill>
          <a:blip r:embed="rId1"/>
          <a:stretch>
            <a:fillRect/>
          </a:stretch>
        </p:blipFill>
        <p:spPr>
          <a:xfrm>
            <a:off x="72000" y="1872000"/>
            <a:ext cx="8999640" cy="23756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Sources and Measurement</a:t>
            </a:r>
            <a:endParaRPr/>
          </a:p>
        </p:txBody>
      </p:sp>
      <p:sp>
        <p:nvSpPr>
          <p:cNvPr id="381" name="CustomShape 2"/>
          <p:cNvSpPr/>
          <p:nvPr/>
        </p:nvSpPr>
        <p:spPr>
          <a:xfrm>
            <a:off x="457200" y="1278360"/>
            <a:ext cx="8228880" cy="3629520"/>
          </a:xfrm>
          <a:prstGeom prst="rect">
            <a:avLst/>
          </a:prstGeom>
          <a:noFill/>
          <a:ln>
            <a:noFill/>
          </a:ln>
        </p:spPr>
        <p:txBody>
          <a:bodyPr lIns="90000" rIns="90000" tIns="91440" bIns="91440"/>
          <a:p>
            <a:pPr>
              <a:lnSpc>
                <a:spcPct val="100000"/>
              </a:lnSpc>
            </a:pPr>
            <a:r>
              <a:rPr lang="en-IN" sz="2400">
                <a:solidFill>
                  <a:srgbClr val="1f497d"/>
                </a:solidFill>
                <a:latin typeface="Arial"/>
                <a:ea typeface="Arial"/>
              </a:rPr>
              <a:t>Three primary sources:</a:t>
            </a:r>
            <a:endParaRPr/>
          </a:p>
          <a:p>
            <a:pPr>
              <a:lnSpc>
                <a:spcPct val="100000"/>
              </a:lnSpc>
              <a:buFont typeface="Arial"/>
              <a:buChar char="●"/>
            </a:pPr>
            <a:r>
              <a:rPr lang="en-IN" sz="2400">
                <a:solidFill>
                  <a:srgbClr val="1f497d"/>
                </a:solidFill>
                <a:latin typeface="Arial"/>
                <a:ea typeface="Arial"/>
              </a:rPr>
              <a:t>Finite Precision of Digital Computers </a:t>
            </a:r>
            <a:r>
              <a:rPr b="1" lang="en-IN" sz="2400" u="sng">
                <a:solidFill>
                  <a:srgbClr val="000000"/>
                </a:solidFill>
                <a:latin typeface="Arial"/>
                <a:ea typeface="Arial"/>
              </a:rPr>
              <a:t>(ADC Quantization Noise)</a:t>
            </a:r>
            <a:endParaRPr/>
          </a:p>
          <a:p>
            <a:pPr>
              <a:lnSpc>
                <a:spcPct val="100000"/>
              </a:lnSpc>
              <a:buFont typeface="Arial"/>
              <a:buChar char="●"/>
            </a:pPr>
            <a:r>
              <a:rPr lang="en-IN" sz="2400">
                <a:solidFill>
                  <a:srgbClr val="1f497d"/>
                </a:solidFill>
                <a:latin typeface="Arial"/>
                <a:ea typeface="Arial"/>
              </a:rPr>
              <a:t>Mathematical Calculations </a:t>
            </a:r>
            <a:r>
              <a:rPr b="1" lang="en-IN" sz="2400">
                <a:solidFill>
                  <a:srgbClr val="000000"/>
                </a:solidFill>
                <a:latin typeface="Arial"/>
                <a:ea typeface="Arial"/>
              </a:rPr>
              <a:t>(Digital Filter Quantization Noise)</a:t>
            </a:r>
            <a:endParaRPr/>
          </a:p>
          <a:p>
            <a:pPr>
              <a:lnSpc>
                <a:spcPct val="100000"/>
              </a:lnSpc>
              <a:buFont typeface="Arial"/>
              <a:buChar char="●"/>
            </a:pPr>
            <a:r>
              <a:rPr lang="en-IN" sz="2400">
                <a:solidFill>
                  <a:srgbClr val="1f497d"/>
                </a:solidFill>
                <a:latin typeface="Arial"/>
                <a:ea typeface="Arial"/>
              </a:rPr>
              <a:t>Truncation of Numbers to drive finitely precise DAC </a:t>
            </a:r>
            <a:r>
              <a:rPr b="1" lang="en-IN" sz="2400">
                <a:solidFill>
                  <a:srgbClr val="000000"/>
                </a:solidFill>
                <a:latin typeface="Arial"/>
                <a:ea typeface="Arial"/>
              </a:rPr>
              <a:t>(DAC Quantization Noise)</a:t>
            </a:r>
            <a:endParaRPr/>
          </a:p>
          <a:p>
            <a:pPr>
              <a:lnSpc>
                <a:spcPct val="100000"/>
              </a:lnSpc>
            </a:pP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CustomShape 1"/>
          <p:cNvSpPr/>
          <p:nvPr/>
        </p:nvSpPr>
        <p:spPr>
          <a:xfrm>
            <a:off x="457200" y="101160"/>
            <a:ext cx="7314840" cy="1013400"/>
          </a:xfrm>
          <a:prstGeom prst="rect">
            <a:avLst/>
          </a:prstGeom>
          <a:noFill/>
          <a:ln>
            <a:noFill/>
          </a:ln>
        </p:spPr>
        <p:txBody>
          <a:bodyPr lIns="90000" rIns="90000" tIns="91440" bIns="91440" anchor="b"/>
          <a:p>
            <a:pPr>
              <a:lnSpc>
                <a:spcPct val="100000"/>
              </a:lnSpc>
            </a:pPr>
            <a:r>
              <a:rPr lang="en-IN" sz="4400">
                <a:solidFill>
                  <a:srgbClr val="efede2"/>
                </a:solidFill>
                <a:latin typeface="Arial"/>
                <a:ea typeface="Arial"/>
              </a:rPr>
              <a:t>Improvements Possible</a:t>
            </a:r>
            <a:endParaRPr/>
          </a:p>
        </p:txBody>
      </p:sp>
      <p:sp>
        <p:nvSpPr>
          <p:cNvPr id="383" name="CustomShape 2"/>
          <p:cNvSpPr/>
          <p:nvPr/>
        </p:nvSpPr>
        <p:spPr>
          <a:xfrm>
            <a:off x="457200" y="1278360"/>
            <a:ext cx="8228880" cy="3629520"/>
          </a:xfrm>
          <a:prstGeom prst="rect">
            <a:avLst/>
          </a:prstGeom>
          <a:noFill/>
          <a:ln>
            <a:noFill/>
          </a:ln>
        </p:spPr>
        <p:txBody>
          <a:bodyPr lIns="90000" rIns="90000" tIns="91440" bIns="91440"/>
          <a:p>
            <a:pPr>
              <a:lnSpc>
                <a:spcPct val="100000"/>
              </a:lnSpc>
              <a:buFont typeface="Arial"/>
              <a:buChar char="●"/>
            </a:pPr>
            <a:r>
              <a:rPr lang="en-IN" sz="2400">
                <a:solidFill>
                  <a:srgbClr val="1f497d"/>
                </a:solidFill>
                <a:latin typeface="Arial"/>
                <a:ea typeface="Arial"/>
              </a:rPr>
              <a:t>To improve digital filter performance: </a:t>
            </a:r>
            <a:endParaRPr/>
          </a:p>
          <a:p>
            <a:pPr lvl="2">
              <a:lnSpc>
                <a:spcPct val="100000"/>
              </a:lnSpc>
              <a:buSzPct val="45000"/>
              <a:buFont typeface="StarSymbol"/>
              <a:buChar char=""/>
            </a:pPr>
            <a:r>
              <a:rPr lang="en-IN" sz="2400">
                <a:solidFill>
                  <a:srgbClr val="1f497d"/>
                </a:solidFill>
                <a:latin typeface="Arial"/>
                <a:ea typeface="Arial"/>
              </a:rPr>
              <a:t>Change filter structure </a:t>
            </a:r>
            <a:endParaRPr/>
          </a:p>
          <a:p>
            <a:pPr lvl="2">
              <a:lnSpc>
                <a:spcPct val="100000"/>
              </a:lnSpc>
              <a:buSzPct val="45000"/>
              <a:buFont typeface="StarSymbol"/>
              <a:buChar char=""/>
            </a:pPr>
            <a:r>
              <a:rPr lang="en-IN" sz="2400">
                <a:solidFill>
                  <a:srgbClr val="1f497d"/>
                </a:solidFill>
                <a:latin typeface="Arial"/>
                <a:ea typeface="Arial"/>
              </a:rPr>
              <a:t>Better the precision</a:t>
            </a:r>
            <a:endParaRPr/>
          </a:p>
          <a:p>
            <a:pPr lvl="2">
              <a:lnSpc>
                <a:spcPct val="100000"/>
              </a:lnSpc>
              <a:buSzPct val="45000"/>
              <a:buFont typeface="StarSymbol"/>
              <a:buChar char=""/>
            </a:pPr>
            <a:r>
              <a:rPr lang="en-IN" sz="2400">
                <a:solidFill>
                  <a:srgbClr val="1f497d"/>
                </a:solidFill>
                <a:latin typeface="Arial"/>
                <a:ea typeface="Arial"/>
              </a:rPr>
              <a:t>Error Feedback</a:t>
            </a:r>
            <a:endParaRPr/>
          </a:p>
          <a:p>
            <a:pPr>
              <a:lnSpc>
                <a:spcPct val="100000"/>
              </a:lnSpc>
              <a:buFont typeface="Arial"/>
              <a:buChar char="●"/>
            </a:pPr>
            <a:r>
              <a:rPr lang="en-IN" sz="2400">
                <a:solidFill>
                  <a:srgbClr val="1f497d"/>
                </a:solidFill>
                <a:latin typeface="Arial"/>
                <a:ea typeface="Arial"/>
              </a:rPr>
              <a:t>To improve DAC performance:</a:t>
            </a:r>
            <a:endParaRPr/>
          </a:p>
          <a:p>
            <a:pPr lvl="2">
              <a:lnSpc>
                <a:spcPct val="100000"/>
              </a:lnSpc>
              <a:buSzPct val="45000"/>
              <a:buFont typeface="StarSymbol"/>
              <a:buChar char=""/>
            </a:pPr>
            <a:r>
              <a:rPr lang="en-IN" sz="2400">
                <a:solidFill>
                  <a:srgbClr val="1f497d"/>
                </a:solidFill>
                <a:latin typeface="Arial"/>
                <a:ea typeface="Arial"/>
              </a:rPr>
              <a:t>Use higher precision DAC</a:t>
            </a:r>
            <a:endParaRPr/>
          </a:p>
          <a:p>
            <a:pPr lvl="2">
              <a:lnSpc>
                <a:spcPct val="100000"/>
              </a:lnSpc>
              <a:buSzPct val="45000"/>
              <a:buFont typeface="StarSymbol"/>
              <a:buChar char=""/>
            </a:pPr>
            <a:r>
              <a:rPr lang="en-IN" sz="2400">
                <a:solidFill>
                  <a:srgbClr val="1f497d"/>
                </a:solidFill>
                <a:latin typeface="Arial"/>
                <a:ea typeface="Arial"/>
              </a:rPr>
              <a:t>Noise Shaping</a:t>
            </a:r>
            <a:endParaRPr/>
          </a:p>
          <a:p>
            <a:pPr>
              <a:lnSpc>
                <a:spcPct val="100000"/>
              </a:lnSpc>
              <a:buFont typeface="Arial"/>
              <a:buChar char="●"/>
            </a:pPr>
            <a:r>
              <a:rPr lang="en-IN" sz="2400">
                <a:solidFill>
                  <a:srgbClr val="1f497d"/>
                </a:solidFill>
                <a:latin typeface="Arial"/>
                <a:ea typeface="Arial"/>
              </a:rPr>
              <a:t>For ADCs:</a:t>
            </a:r>
            <a:endParaRPr/>
          </a:p>
          <a:p>
            <a:pPr lvl="2">
              <a:lnSpc>
                <a:spcPct val="100000"/>
              </a:lnSpc>
              <a:buSzPct val="45000"/>
              <a:buFont typeface="StarSymbol"/>
              <a:buChar char=""/>
            </a:pPr>
            <a:r>
              <a:rPr lang="en-IN" sz="2400">
                <a:solidFill>
                  <a:srgbClr val="1f497d"/>
                </a:solidFill>
                <a:latin typeface="Arial"/>
                <a:ea typeface="Arial"/>
              </a:rPr>
              <a:t>Change Hardware Implementation and Design (Algorithm)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