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864076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94" y="-78"/>
      </p:cViewPr>
      <p:guideLst>
        <p:guide orient="horz" pos="27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84237"/>
            <a:ext cx="7772400" cy="18521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896432"/>
            <a:ext cx="640080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36039"/>
            <a:ext cx="2057400" cy="928882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36039"/>
            <a:ext cx="6019800" cy="92888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552491"/>
            <a:ext cx="7772400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662325"/>
            <a:ext cx="7772400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540225"/>
            <a:ext cx="4038600" cy="7184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540225"/>
            <a:ext cx="4038600" cy="7184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6031"/>
            <a:ext cx="8229600" cy="14401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934171"/>
            <a:ext cx="4040188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740242"/>
            <a:ext cx="4040188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934171"/>
            <a:ext cx="4041775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740242"/>
            <a:ext cx="4041775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344031"/>
            <a:ext cx="3008313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344031"/>
            <a:ext cx="5111750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808160"/>
            <a:ext cx="3008313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6048534"/>
            <a:ext cx="548640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772068"/>
            <a:ext cx="548640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6762598"/>
            <a:ext cx="548640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346031"/>
            <a:ext cx="822960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016179"/>
            <a:ext cx="822960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8008708"/>
            <a:ext cx="21336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19ACB-4D2C-4880-897A-DF79DE9A83B6}" type="datetimeFigureOut">
              <a:rPr lang="es-EC" smtClean="0"/>
              <a:pPr/>
              <a:t>09/12/2009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8008708"/>
            <a:ext cx="28956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8008708"/>
            <a:ext cx="21336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F3F2-AD3A-4E30-AD26-95DD70AEE700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1071538" y="4677571"/>
            <a:ext cx="1785950" cy="1928826"/>
            <a:chOff x="4929190" y="3963191"/>
            <a:chExt cx="2500330" cy="2500330"/>
          </a:xfrm>
        </p:grpSpPr>
        <p:sp>
          <p:nvSpPr>
            <p:cNvPr id="9" name="8 Proceso"/>
            <p:cNvSpPr/>
            <p:nvPr/>
          </p:nvSpPr>
          <p:spPr>
            <a:xfrm>
              <a:off x="4929190" y="3963191"/>
              <a:ext cx="2500330" cy="2500330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sz="1100" dirty="0" smtClean="0"/>
            </a:p>
            <a:p>
              <a:pPr algn="ctr"/>
              <a:endParaRPr lang="es-EC" sz="1100" dirty="0"/>
            </a:p>
            <a:p>
              <a:pPr algn="ctr"/>
              <a:endParaRPr lang="es-EC" sz="1100" dirty="0" smtClean="0"/>
            </a:p>
            <a:p>
              <a:r>
                <a:rPr lang="es-EC" sz="1100" dirty="0" smtClean="0"/>
                <a:t>+Usuario</a:t>
              </a:r>
              <a:r>
                <a:rPr lang="es-EC" sz="1100" dirty="0" smtClean="0"/>
                <a:t>():</a:t>
              </a:r>
            </a:p>
            <a:p>
              <a:r>
                <a:rPr lang="es-EC" sz="1100" dirty="0" smtClean="0"/>
                <a:t>+Usuario(nombre </a:t>
              </a:r>
              <a:r>
                <a:rPr lang="es-EC" sz="1100" dirty="0" smtClean="0"/>
                <a:t>,apellido):</a:t>
              </a:r>
            </a:p>
            <a:p>
              <a:r>
                <a:rPr lang="es-EC" sz="1100" dirty="0" smtClean="0"/>
                <a:t>+Nombre</a:t>
              </a:r>
              <a:r>
                <a:rPr lang="es-EC" sz="1100" dirty="0" smtClean="0"/>
                <a:t>(): String</a:t>
              </a:r>
            </a:p>
            <a:p>
              <a:r>
                <a:rPr lang="es-EC" sz="1100" dirty="0" smtClean="0"/>
                <a:t>+getcodigo</a:t>
              </a:r>
              <a:r>
                <a:rPr lang="es-EC" sz="1100" dirty="0" smtClean="0"/>
                <a:t>():  int</a:t>
              </a:r>
              <a:endParaRPr lang="es-EC" sz="1100" dirty="0"/>
            </a:p>
          </p:txBody>
        </p:sp>
        <p:cxnSp>
          <p:nvCxnSpPr>
            <p:cNvPr id="11" name="10 Conector recto"/>
            <p:cNvCxnSpPr/>
            <p:nvPr/>
          </p:nvCxnSpPr>
          <p:spPr>
            <a:xfrm>
              <a:off x="4929190" y="4320381"/>
              <a:ext cx="250033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4929190" y="3963191"/>
              <a:ext cx="2500330" cy="39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dirty="0" smtClean="0"/>
                <a:t>    </a:t>
              </a:r>
              <a:r>
                <a:rPr lang="es-EC" sz="1400" dirty="0" smtClean="0"/>
                <a:t>      usuario</a:t>
              </a:r>
              <a:endParaRPr lang="es-EC" sz="1400" dirty="0"/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4929190" y="5106199"/>
              <a:ext cx="250033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929190" y="4391819"/>
              <a:ext cx="250033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100" dirty="0"/>
                <a:t>-</a:t>
              </a:r>
              <a:r>
                <a:rPr lang="nb-NO" sz="1100" dirty="0" smtClean="0"/>
                <a:t> nombre: String</a:t>
              </a:r>
            </a:p>
            <a:p>
              <a:r>
                <a:rPr lang="nb-NO" sz="1100" dirty="0"/>
                <a:t>-</a:t>
              </a:r>
              <a:r>
                <a:rPr lang="nb-NO" sz="1100" dirty="0" smtClean="0"/>
                <a:t> apellido:String</a:t>
              </a:r>
            </a:p>
            <a:p>
              <a:r>
                <a:rPr lang="nb-NO" sz="1100" dirty="0"/>
                <a:t>-</a:t>
              </a:r>
              <a:r>
                <a:rPr lang="nb-NO" sz="1100" dirty="0" smtClean="0"/>
                <a:t> codigo:int</a:t>
              </a:r>
              <a:endParaRPr lang="es-EC" sz="1100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142844" y="176977"/>
            <a:ext cx="8239167" cy="3695710"/>
            <a:chOff x="142844" y="105539"/>
            <a:chExt cx="8239167" cy="369571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105539"/>
              <a:ext cx="2886075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44" y="1534299"/>
              <a:ext cx="2247900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71670" y="1534299"/>
              <a:ext cx="2171700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43636" y="1534299"/>
              <a:ext cx="2238375" cy="226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00496" y="1534299"/>
              <a:ext cx="2247900" cy="194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23 Conector recto de flecha"/>
            <p:cNvCxnSpPr/>
            <p:nvPr/>
          </p:nvCxnSpPr>
          <p:spPr>
            <a:xfrm rot="10800000" flipV="1">
              <a:off x="3571868" y="1319985"/>
              <a:ext cx="42862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/>
            <p:nvPr/>
          </p:nvCxnSpPr>
          <p:spPr>
            <a:xfrm>
              <a:off x="4000496" y="1319985"/>
              <a:ext cx="42862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 de flecha"/>
            <p:cNvCxnSpPr/>
            <p:nvPr/>
          </p:nvCxnSpPr>
          <p:spPr>
            <a:xfrm rot="10800000" flipV="1">
              <a:off x="1285852" y="1319985"/>
              <a:ext cx="271464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/>
            <p:nvPr/>
          </p:nvCxnSpPr>
          <p:spPr>
            <a:xfrm>
              <a:off x="4000496" y="1319985"/>
              <a:ext cx="307183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47 Grupo"/>
          <p:cNvGrpSpPr/>
          <p:nvPr/>
        </p:nvGrpSpPr>
        <p:grpSpPr>
          <a:xfrm>
            <a:off x="3428992" y="3891753"/>
            <a:ext cx="3857652" cy="4143404"/>
            <a:chOff x="4357686" y="3963191"/>
            <a:chExt cx="3857652" cy="4143404"/>
          </a:xfrm>
        </p:grpSpPr>
        <p:grpSp>
          <p:nvGrpSpPr>
            <p:cNvPr id="18" name="17 Grupo"/>
            <p:cNvGrpSpPr/>
            <p:nvPr/>
          </p:nvGrpSpPr>
          <p:grpSpPr>
            <a:xfrm>
              <a:off x="4357686" y="4391819"/>
              <a:ext cx="1428760" cy="3513179"/>
              <a:chOff x="3428992" y="4891885"/>
              <a:chExt cx="1428760" cy="3513179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3428992" y="5177637"/>
                <a:ext cx="1428760" cy="32274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C" dirty="0" smtClean="0"/>
                  <a:t> </a:t>
                </a:r>
                <a:r>
                  <a:rPr lang="es-EC" sz="900" dirty="0" smtClean="0"/>
                  <a:t>+ </a:t>
                </a:r>
                <a:r>
                  <a:rPr lang="es-EC" sz="900" dirty="0" smtClean="0"/>
                  <a:t>iNombre(): </a:t>
                </a:r>
                <a:r>
                  <a:rPr lang="es-EC" sz="900" dirty="0" smtClean="0"/>
                  <a:t>String</a:t>
                </a:r>
                <a:endParaRPr lang="es-EC" sz="900" dirty="0" smtClean="0"/>
              </a:p>
              <a:p>
                <a:r>
                  <a:rPr lang="es-EC" sz="900" dirty="0" smtClean="0"/>
                  <a:t> </a:t>
                </a:r>
                <a:r>
                  <a:rPr lang="es-EC" sz="900" dirty="0" smtClean="0"/>
                  <a:t> + </a:t>
                </a:r>
                <a:r>
                  <a:rPr lang="es-EC" sz="900" dirty="0" smtClean="0"/>
                  <a:t>iApellido(): </a:t>
                </a:r>
                <a:r>
                  <a:rPr lang="es-EC" sz="900" dirty="0" smtClean="0"/>
                  <a:t>String</a:t>
                </a:r>
              </a:p>
              <a:p>
                <a:r>
                  <a:rPr lang="es-EC" sz="900" dirty="0" smtClean="0"/>
                  <a:t>  </a:t>
                </a:r>
                <a:r>
                  <a:rPr lang="es-EC" sz="900" dirty="0" smtClean="0"/>
                  <a:t>+ menuInicial(): int</a:t>
                </a:r>
              </a:p>
              <a:p>
                <a:r>
                  <a:rPr lang="es-EC" sz="900" dirty="0" smtClean="0"/>
                  <a:t>  +</a:t>
                </a:r>
                <a:r>
                  <a:rPr lang="es-EC" sz="900" dirty="0" smtClean="0"/>
                  <a:t>tipoMaterial(): int</a:t>
                </a:r>
              </a:p>
              <a:p>
                <a:r>
                  <a:rPr lang="es-EC" sz="900" dirty="0" smtClean="0"/>
                  <a:t> + </a:t>
                </a:r>
                <a:r>
                  <a:rPr lang="es-EC" sz="900" dirty="0" smtClean="0"/>
                  <a:t>cambiarIdioma(): int</a:t>
                </a:r>
              </a:p>
              <a:p>
                <a:r>
                  <a:rPr lang="es-EC" sz="900" dirty="0" smtClean="0"/>
                  <a:t> + </a:t>
                </a:r>
                <a:r>
                  <a:rPr lang="es-EC" sz="900" dirty="0" smtClean="0"/>
                  <a:t>iTitulo(): String</a:t>
                </a:r>
              </a:p>
              <a:p>
                <a:r>
                  <a:rPr lang="es-EC" sz="900" dirty="0" smtClean="0"/>
                  <a:t> +</a:t>
                </a:r>
                <a:r>
                  <a:rPr lang="es-EC" sz="900" dirty="0" smtClean="0"/>
                  <a:t>iAutores(): String</a:t>
                </a:r>
              </a:p>
              <a:p>
                <a:r>
                  <a:rPr lang="es-EC" sz="900" dirty="0" smtClean="0"/>
                  <a:t> +</a:t>
                </a:r>
                <a:r>
                  <a:rPr lang="es-EC" sz="900" dirty="0" smtClean="0"/>
                  <a:t>iMateria():String</a:t>
                </a:r>
              </a:p>
              <a:p>
                <a:r>
                  <a:rPr lang="es-EC" sz="900" dirty="0" smtClean="0"/>
                  <a:t> + </a:t>
                </a:r>
                <a:r>
                  <a:rPr lang="es-EC" sz="900" dirty="0" smtClean="0"/>
                  <a:t>iNPaginas(): int</a:t>
                </a:r>
              </a:p>
              <a:p>
                <a:r>
                  <a:rPr lang="es-EC" sz="900" dirty="0" smtClean="0"/>
                  <a:t> +</a:t>
                </a:r>
                <a:r>
                  <a:rPr lang="es-EC" sz="900" dirty="0" smtClean="0"/>
                  <a:t>pClaves(): String</a:t>
                </a:r>
              </a:p>
              <a:p>
                <a:r>
                  <a:rPr lang="es-EC" sz="900" dirty="0" smtClean="0"/>
                  <a:t> + </a:t>
                </a:r>
                <a:r>
                  <a:rPr lang="es-EC" sz="900" dirty="0" smtClean="0"/>
                  <a:t>ingreseID(): int </a:t>
                </a:r>
              </a:p>
              <a:p>
                <a:r>
                  <a:rPr lang="es-EC" sz="900" dirty="0" smtClean="0"/>
                  <a:t> +</a:t>
                </a:r>
                <a:r>
                  <a:rPr lang="es-EC" sz="900" dirty="0" smtClean="0"/>
                  <a:t>ingreseCode():int </a:t>
                </a:r>
              </a:p>
              <a:p>
                <a:r>
                  <a:rPr lang="es-EC" sz="900" dirty="0" smtClean="0"/>
                  <a:t> </a:t>
                </a:r>
                <a:r>
                  <a:rPr lang="es-EC" sz="900" dirty="0" smtClean="0"/>
                  <a:t>+errorCode(): void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menuMostrar(): int</a:t>
                </a:r>
              </a:p>
              <a:p>
                <a:r>
                  <a:rPr lang="es-EC" sz="900" dirty="0"/>
                  <a:t> </a:t>
                </a:r>
                <a:r>
                  <a:rPr lang="es-EC" sz="900" dirty="0" smtClean="0"/>
                  <a:t>+ </a:t>
                </a:r>
                <a:r>
                  <a:rPr lang="es-EC" sz="900" dirty="0" smtClean="0"/>
                  <a:t>errorDevolucion():  void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mPrestamo(): void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mDevolucion(): void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errorPrestamo(): void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iEditorial(): String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iRevista(): String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errorUser(): void</a:t>
                </a:r>
              </a:p>
              <a:p>
                <a:r>
                  <a:rPr lang="es-EC" sz="900" dirty="0" smtClean="0"/>
                  <a:t>+ </a:t>
                </a:r>
                <a:r>
                  <a:rPr lang="es-EC" sz="900" dirty="0" smtClean="0"/>
                  <a:t>barraT(): void</a:t>
                </a:r>
                <a:endParaRPr lang="es-EC" sz="900" dirty="0"/>
              </a:p>
            </p:txBody>
          </p:sp>
          <p:sp>
            <p:nvSpPr>
              <p:cNvPr id="17" name="16 Rectángulo"/>
              <p:cNvSpPr/>
              <p:nvPr/>
            </p:nvSpPr>
            <p:spPr>
              <a:xfrm>
                <a:off x="3428992" y="4891885"/>
                <a:ext cx="1428760" cy="2857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C" sz="1400" dirty="0" smtClean="0"/>
                  <a:t>I</a:t>
                </a:r>
                <a:r>
                  <a:rPr lang="es-EC" sz="1400" dirty="0" smtClean="0"/>
                  <a:t>nterface</a:t>
                </a:r>
                <a:endParaRPr lang="es-EC" sz="1400" dirty="0"/>
              </a:p>
            </p:txBody>
          </p:sp>
        </p:grpSp>
        <p:sp>
          <p:nvSpPr>
            <p:cNvPr id="36" name="35 Elipse"/>
            <p:cNvSpPr/>
            <p:nvPr/>
          </p:nvSpPr>
          <p:spPr>
            <a:xfrm>
              <a:off x="6715140" y="4963323"/>
              <a:ext cx="1357322" cy="9286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C" sz="1400" dirty="0" smtClean="0"/>
                <a:t>English</a:t>
              </a:r>
            </a:p>
            <a:p>
              <a:pPr algn="ctr"/>
              <a:r>
                <a:rPr lang="es-EC" sz="1100" dirty="0" smtClean="0"/>
                <a:t>Contiene </a:t>
              </a:r>
              <a:r>
                <a:rPr lang="es-EC" sz="1100" dirty="0" smtClean="0"/>
                <a:t>all </a:t>
              </a:r>
              <a:r>
                <a:rPr lang="es-EC" sz="1100" dirty="0" smtClean="0"/>
                <a:t>métodos </a:t>
              </a:r>
              <a:r>
                <a:rPr lang="es-EC" sz="1100" dirty="0" smtClean="0"/>
                <a:t>de </a:t>
              </a:r>
              <a:r>
                <a:rPr lang="es-EC" sz="1100" b="1" dirty="0" smtClean="0"/>
                <a:t>interface</a:t>
              </a:r>
            </a:p>
            <a:p>
              <a:pPr algn="ctr"/>
              <a:endParaRPr lang="es-EC" sz="1400" b="1" dirty="0"/>
            </a:p>
          </p:txBody>
        </p:sp>
        <p:sp>
          <p:nvSpPr>
            <p:cNvPr id="37" name="36 Elipse"/>
            <p:cNvSpPr/>
            <p:nvPr/>
          </p:nvSpPr>
          <p:spPr>
            <a:xfrm>
              <a:off x="6786578" y="6034893"/>
              <a:ext cx="1285884" cy="10001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C" sz="1400" dirty="0" smtClean="0"/>
                <a:t>Francés</a:t>
              </a:r>
            </a:p>
            <a:p>
              <a:pPr algn="ctr"/>
              <a:r>
                <a:rPr lang="es-EC" sz="1100" dirty="0" smtClean="0"/>
                <a:t>Contiene all </a:t>
              </a:r>
              <a:r>
                <a:rPr lang="es-EC" sz="1100" dirty="0" smtClean="0"/>
                <a:t>métodos </a:t>
              </a:r>
              <a:r>
                <a:rPr lang="es-EC" sz="1100" dirty="0" smtClean="0"/>
                <a:t>de interface</a:t>
              </a:r>
            </a:p>
            <a:p>
              <a:pPr algn="ctr"/>
              <a:endParaRPr lang="es-EC" sz="1400" dirty="0"/>
            </a:p>
          </p:txBody>
        </p:sp>
        <p:sp>
          <p:nvSpPr>
            <p:cNvPr id="38" name="37 Elipse"/>
            <p:cNvSpPr/>
            <p:nvPr/>
          </p:nvSpPr>
          <p:spPr>
            <a:xfrm>
              <a:off x="6858016" y="7177901"/>
              <a:ext cx="1357322" cy="9286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C" sz="1400" dirty="0" smtClean="0"/>
                <a:t>Italiano</a:t>
              </a:r>
            </a:p>
            <a:p>
              <a:pPr algn="ctr"/>
              <a:r>
                <a:rPr lang="es-EC" sz="1100" dirty="0" smtClean="0"/>
                <a:t>Contiene all </a:t>
              </a:r>
              <a:r>
                <a:rPr lang="es-EC" sz="1100" dirty="0" smtClean="0"/>
                <a:t>métodos </a:t>
              </a:r>
              <a:r>
                <a:rPr lang="es-EC" sz="1100" dirty="0" smtClean="0"/>
                <a:t>de interface</a:t>
              </a:r>
            </a:p>
            <a:p>
              <a:pPr algn="ctr"/>
              <a:endParaRPr lang="es-EC" sz="1400" dirty="0"/>
            </a:p>
          </p:txBody>
        </p:sp>
        <p:sp>
          <p:nvSpPr>
            <p:cNvPr id="39" name="38 Elipse"/>
            <p:cNvSpPr/>
            <p:nvPr/>
          </p:nvSpPr>
          <p:spPr>
            <a:xfrm>
              <a:off x="6643702" y="3963191"/>
              <a:ext cx="1357322" cy="9286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C" sz="1400" dirty="0" smtClean="0"/>
                <a:t>Spanish</a:t>
              </a:r>
            </a:p>
            <a:p>
              <a:pPr algn="ctr"/>
              <a:r>
                <a:rPr lang="es-EC" sz="1100" dirty="0" smtClean="0"/>
                <a:t>Contiene all métodos de interface</a:t>
              </a:r>
              <a:endParaRPr lang="es-EC" sz="1100" dirty="0"/>
            </a:p>
          </p:txBody>
        </p:sp>
        <p:cxnSp>
          <p:nvCxnSpPr>
            <p:cNvPr id="41" name="40 Conector recto de flecha"/>
            <p:cNvCxnSpPr>
              <a:stCxn id="7" idx="3"/>
            </p:cNvCxnSpPr>
            <p:nvPr/>
          </p:nvCxnSpPr>
          <p:spPr>
            <a:xfrm flipV="1">
              <a:off x="5786446" y="4534695"/>
              <a:ext cx="857256" cy="1756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7" idx="3"/>
            </p:cNvCxnSpPr>
            <p:nvPr/>
          </p:nvCxnSpPr>
          <p:spPr>
            <a:xfrm flipV="1">
              <a:off x="5786446" y="5534827"/>
              <a:ext cx="928694" cy="7564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7" idx="3"/>
              <a:endCxn id="37" idx="2"/>
            </p:cNvCxnSpPr>
            <p:nvPr/>
          </p:nvCxnSpPr>
          <p:spPr>
            <a:xfrm>
              <a:off x="5786446" y="6291285"/>
              <a:ext cx="1000132" cy="2436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>
              <a:stCxn id="7" idx="3"/>
              <a:endCxn id="38" idx="2"/>
            </p:cNvCxnSpPr>
            <p:nvPr/>
          </p:nvCxnSpPr>
          <p:spPr>
            <a:xfrm>
              <a:off x="5786446" y="6291285"/>
              <a:ext cx="1071570" cy="1350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153</Words>
  <Application>Microsoft Office PowerPoint</Application>
  <PresentationFormat>Personalizado</PresentationFormat>
  <Paragraphs>42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ESPOL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cltsmalc</dc:creator>
  <cp:lastModifiedBy>FREDDY TANDAZO</cp:lastModifiedBy>
  <cp:revision>40</cp:revision>
  <dcterms:created xsi:type="dcterms:W3CDTF">2009-12-08T19:34:19Z</dcterms:created>
  <dcterms:modified xsi:type="dcterms:W3CDTF">2009-12-10T07:25:26Z</dcterms:modified>
</cp:coreProperties>
</file>