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634" r:id="rId2"/>
    <p:sldId id="2635" r:id="rId3"/>
    <p:sldId id="2639" r:id="rId4"/>
    <p:sldId id="2640" r:id="rId5"/>
    <p:sldId id="2638" r:id="rId6"/>
    <p:sldId id="2637" r:id="rId7"/>
    <p:sldId id="2376" r:id="rId8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800000"/>
        </a:solidFill>
        <a:latin typeface="Verdana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CC0000"/>
    <a:srgbClr val="990033"/>
    <a:srgbClr val="FF9933"/>
    <a:srgbClr val="009900"/>
    <a:srgbClr val="9999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81551" autoAdjust="0"/>
  </p:normalViewPr>
  <p:slideViewPr>
    <p:cSldViewPr>
      <p:cViewPr varScale="1">
        <p:scale>
          <a:sx n="53" d="100"/>
          <a:sy n="53" d="100"/>
        </p:scale>
        <p:origin x="110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28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B0C3BA-79D2-461D-A647-05C1F8C5F6DF}" type="datetimeFigureOut">
              <a:rPr lang="zh-CN" altLang="en-US"/>
              <a:pPr>
                <a:defRPr/>
              </a:pPr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FA6371-B56E-416D-B4F8-5CD6E996FF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44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 fontAlgn="base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EB5D1A2-4651-480D-BF2A-BB6B2D545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5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每个项目一页；</a:t>
            </a:r>
            <a:endParaRPr lang="en-US" altLang="zh-CN" dirty="0" smtClean="0"/>
          </a:p>
          <a:p>
            <a:r>
              <a:rPr lang="zh-CN" altLang="en-US" dirty="0" smtClean="0"/>
              <a:t>持续时间较长的专项工作也用一页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63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每个项目一页；</a:t>
            </a:r>
            <a:endParaRPr lang="en-US" altLang="zh-CN" dirty="0" smtClean="0"/>
          </a:p>
          <a:p>
            <a:r>
              <a:rPr lang="zh-CN" altLang="en-US" dirty="0" smtClean="0"/>
              <a:t>持续时间较长的专项工作也用一页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18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范式；适当 的反规范化；数据字段属性定义规范化；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42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每个项目一页；</a:t>
            </a:r>
            <a:endParaRPr lang="en-US" altLang="zh-CN" dirty="0" smtClean="0"/>
          </a:p>
          <a:p>
            <a:r>
              <a:rPr lang="zh-CN" altLang="en-US" dirty="0" smtClean="0"/>
              <a:t>持续时间较长的专项工作也用一页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56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每个项目一页；</a:t>
            </a:r>
            <a:endParaRPr lang="en-US" altLang="zh-CN" dirty="0" smtClean="0"/>
          </a:p>
          <a:p>
            <a:r>
              <a:rPr lang="zh-CN" altLang="en-US" dirty="0" smtClean="0"/>
              <a:t>持续时间较长的专项工作也用一页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5D1A2-4651-480D-BF2A-BB6B2D54512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65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2B17E-FBF7-4692-ACC8-AFC3FA271605}" type="slidenum">
              <a:rPr lang="zh-TW" altLang="en-US" smtClean="0"/>
              <a:pPr/>
              <a:t>7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066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96400" cy="701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341438"/>
            <a:ext cx="7705725" cy="2044700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16338"/>
            <a:ext cx="7705725" cy="14414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文档副标题</a:t>
            </a:r>
            <a:r>
              <a:rPr lang="en-US" altLang="zh-CN"/>
              <a:t>&amp;</a:t>
            </a:r>
            <a:r>
              <a:rPr lang="zh-CN" altLang="en-US"/>
              <a:t>辅助信息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5650" y="4868863"/>
            <a:ext cx="2133600" cy="476250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CE8E9-5C55-419A-90FA-95615890B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5" descr="QQ截图201509201218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9645" y="6237312"/>
            <a:ext cx="3952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19E67-30F6-45D2-B66B-C161BE664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692150"/>
            <a:ext cx="2124075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19825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89DF0-AFE4-49AC-86F1-1422CBEFE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496300" cy="782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43075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1743075"/>
            <a:ext cx="3956050" cy="2243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138613"/>
            <a:ext cx="3956050" cy="2243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50B40-A62A-44FF-A4D0-0447AEEFC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0" y="1773238"/>
            <a:ext cx="8064500" cy="4638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2D8FC-4F77-4A0F-BF7F-8F605BBFB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73238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1773238"/>
            <a:ext cx="3956050" cy="2243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168775"/>
            <a:ext cx="3956050" cy="2243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DC774-176C-4E01-B064-AA1BBBDFED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73238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73238"/>
            <a:ext cx="3956050" cy="463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569FB-9F07-4F24-9089-8F4832F56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404813"/>
            <a:ext cx="8496300" cy="6007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B8151-24BA-40A6-B95B-C87EBB509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8909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773238"/>
            <a:ext cx="8064500" cy="4638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6473-4EB1-4E8F-83B1-97CCDE4729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B8D73-AEDF-453D-8058-1ED82E184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E018-B88A-4249-BDF2-62A5E9B0F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765AB-14CF-4C56-9862-1DB5033DD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ED02-2857-409B-B7ED-87C42184E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43075"/>
            <a:ext cx="39560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743075"/>
            <a:ext cx="3956050" cy="4638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5807B-94EB-4960-9256-51A13B047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E15E1-36D5-483C-AB8A-995ADA9B3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496300" cy="78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555A-2BEB-42C9-902F-D659F27B40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57625" y="62865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00533-0AF1-4DCA-8587-E8F57995F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596" y="142873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51275" y="62865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1F75-1D26-4529-B2D9-5BAD5A82F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CD9F6-78AC-47F9-834D-E45F93437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56325" y="6453188"/>
            <a:ext cx="2895600" cy="476250"/>
          </a:xfr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06" y="333375"/>
            <a:ext cx="5105406" cy="45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73238"/>
            <a:ext cx="8064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6325" y="6453188"/>
            <a:ext cx="2895600" cy="4762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2000" b="1">
                <a:solidFill>
                  <a:srgbClr val="CC0000"/>
                </a:solidFill>
                <a:latin typeface="Gill Sans MT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www.szewec.com</a:t>
            </a:r>
            <a:endParaRPr lang="en-US" altLang="zh-CN" dirty="0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1275" y="6453188"/>
            <a:ext cx="2133600" cy="4762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3E76C3E-2EC5-445A-9088-D57EDFA0A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785794"/>
            <a:ext cx="914399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54" r:id="rId7"/>
    <p:sldLayoutId id="2147484855" r:id="rId8"/>
    <p:sldLayoutId id="2147484842" r:id="rId9"/>
    <p:sldLayoutId id="2147484843" r:id="rId10"/>
    <p:sldLayoutId id="2147484844" r:id="rId11"/>
    <p:sldLayoutId id="2147484845" r:id="rId12"/>
    <p:sldLayoutId id="2147484846" r:id="rId13"/>
    <p:sldLayoutId id="2147484847" r:id="rId14"/>
    <p:sldLayoutId id="2147484848" r:id="rId15"/>
    <p:sldLayoutId id="2147484849" r:id="rId16"/>
    <p:sldLayoutId id="2147484850" r:id="rId17"/>
    <p:sldLayoutId id="2147484851" r:id="rId18"/>
    <p:sldLayoutId id="2147484852" r:id="rId19"/>
  </p:sldLayoutIdLst>
  <p:transition spd="slow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Verdana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50021"/>
        </a:buClr>
        <a:buFont typeface="Arial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Gill Sans MT" pitchFamily="34" charset="0"/>
          <a:ea typeface="黑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333333333333jjjj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87700"/>
            <a:ext cx="9144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QQ截图201509201218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0"/>
            <a:ext cx="3952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WordArt 32"/>
          <p:cNvSpPr>
            <a:spLocks noChangeArrowheads="1" noChangeShapeType="1" noTextEdit="1"/>
          </p:cNvSpPr>
          <p:nvPr/>
        </p:nvSpPr>
        <p:spPr bwMode="gray">
          <a:xfrm>
            <a:off x="1043608" y="1988840"/>
            <a:ext cx="7272808" cy="64807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kern="1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/>
                <a:ea typeface="黑体"/>
              </a:rPr>
              <a:t>公路养护</a:t>
            </a:r>
            <a:r>
              <a:rPr lang="zh-CN" altLang="en-US" sz="5400" b="1" kern="1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/>
                <a:ea typeface="黑体"/>
              </a:rPr>
              <a:t>数据库设计思路</a:t>
            </a:r>
            <a:endParaRPr lang="zh-CN" altLang="en-US" sz="5400" b="1" kern="1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82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 </a:t>
            </a:r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深高速养护系统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 状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83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 </a:t>
            </a:r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深高速养护系统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5775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321424" cy="4524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二、 产品化数据库设计思路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700808"/>
            <a:ext cx="784887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数据库设计规范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4005064"/>
            <a:ext cx="784887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适当预留业务变化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8728" y="2348880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基本表及其字段之间的关系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应尽量满足第三范式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；反规范化必须有足够的理由（如为效率而冗余）。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字段属性定义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规范化。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键与值约束在应用中管理。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6194" y="472488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设施资产属性一定程度的自定义支持；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主要工单信息提供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一定程度的自定义支持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167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二、 产品化数据库设计思路</a:t>
            </a:r>
            <a:endParaRPr lang="zh-CN" altLang="en-US" sz="28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8947" y="1795760"/>
            <a:ext cx="7231445" cy="2929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b="0" kern="0" dirty="0"/>
          </a:p>
        </p:txBody>
      </p:sp>
      <p:sp>
        <p:nvSpPr>
          <p:cNvPr id="2" name="矩形 1"/>
          <p:cNvSpPr/>
          <p:nvPr/>
        </p:nvSpPr>
        <p:spPr>
          <a:xfrm>
            <a:off x="868947" y="2111747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在道路设施管理中，有道路桥梁隧道等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多类设施，涉及子系统众多，这些系统都需要存取设施的信息；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是资产信息管理系统的产品化中，需要支持多项目，同一资产的属性信息在不同项目中显然不同。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1196752"/>
            <a:ext cx="7231445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endParaRPr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398" y="3447871"/>
            <a:ext cx="66557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每类设施建立一个基本表，建立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个或多个扩展表，基本表和扩展表通过主键连接，记录是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最基本的信息项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表的字段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；这些字段一般都可用于作为查询和统计条件进行查询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其它信息项存储到扩展表，为实现可自定义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和扩展字段，存储方案见后面讨论；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FontTx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作为显示需要，对字段分组；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05077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72" y="333375"/>
            <a:ext cx="5105400" cy="452438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字段和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扩展方案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8947" y="1795760"/>
            <a:ext cx="7231445" cy="29293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»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endParaRPr lang="en-US" altLang="zh-CN" b="0" kern="0" dirty="0"/>
          </a:p>
        </p:txBody>
      </p:sp>
      <p:sp>
        <p:nvSpPr>
          <p:cNvPr id="2" name="矩形 1"/>
          <p:cNvSpPr/>
          <p:nvPr/>
        </p:nvSpPr>
        <p:spPr>
          <a:xfrm>
            <a:off x="611560" y="1100222"/>
            <a:ext cx="6655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每个字段作为扩展表的一个字段；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6053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j04125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789040"/>
            <a:ext cx="27368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Q and A g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970648"/>
            <a:ext cx="2952328" cy="163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7545" y="5661248"/>
            <a:ext cx="3744416" cy="863426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问题和交流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金证演示文档模板01">
  <a:themeElements>
    <a:clrScheme name="金证演示文档模板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金证演示文档模板01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Verdana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Verdana" pitchFamily="34" charset="0"/>
            <a:ea typeface="华文细黑" pitchFamily="2" charset="-122"/>
          </a:defRPr>
        </a:defPPr>
      </a:lstStyle>
    </a:lnDef>
  </a:objectDefaults>
  <a:extraClrSchemeLst>
    <a:extraClrScheme>
      <a:clrScheme name="金证演示文档模板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金证演示文档模板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金证演示文档模板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35550</TotalTime>
  <Words>369</Words>
  <Application>Microsoft Office PowerPoint</Application>
  <PresentationFormat>全屏显示(4:3)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华文细黑</vt:lpstr>
      <vt:lpstr>宋体</vt:lpstr>
      <vt:lpstr>微软雅黑</vt:lpstr>
      <vt:lpstr>Arial</vt:lpstr>
      <vt:lpstr>Gill Sans MT</vt:lpstr>
      <vt:lpstr>Verdana</vt:lpstr>
      <vt:lpstr>Wingdings</vt:lpstr>
      <vt:lpstr>金证演示文档模板01</vt:lpstr>
      <vt:lpstr>PowerPoint 演示文稿</vt:lpstr>
      <vt:lpstr>一、 深高速养护系统</vt:lpstr>
      <vt:lpstr>一、 深高速养护系统</vt:lpstr>
      <vt:lpstr>二、 产品化数据库设计思路</vt:lpstr>
      <vt:lpstr>二、 产品化数据库设计思路</vt:lpstr>
      <vt:lpstr>一、自定义字段和扩展方案1</vt:lpstr>
      <vt:lpstr>7.问题和交流</vt:lpstr>
    </vt:vector>
  </TitlesOfParts>
  <Company>深圳市金证科技股份有限公司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NoSQL与关系数据库处理数据解决方案</dc:title>
  <dc:creator>任钢</dc:creator>
  <cp:lastModifiedBy>陈宏雷</cp:lastModifiedBy>
  <cp:revision>5244</cp:revision>
  <dcterms:created xsi:type="dcterms:W3CDTF">2008-01-10T06:59:07Z</dcterms:created>
  <dcterms:modified xsi:type="dcterms:W3CDTF">2017-12-14T10:40:37Z</dcterms:modified>
</cp:coreProperties>
</file>