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31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82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41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0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3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3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9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1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24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4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D19E-879A-4A96-AD01-8E1A5F99D548}" type="datetimeFigureOut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muuv.herokuapp.com/api/events/org/2" TargetMode="External"/><Relationship Id="rId2" Type="http://schemas.openxmlformats.org/officeDocument/2006/relationships/hyperlink" Target="https://wimuuv.herokuapp.com/api/events/type/1/spot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muuv.herokuapp.com/api/events/type/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09DD4-E5DB-44CB-963E-A6E1FF2A7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Wimuuv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745D6-D7AE-4DF7-AAF5-7285D32D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lang="pt-PT" sz="20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lang="pt-PT"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lang="pt-PT" sz="2000" dirty="0">
              <a:latin typeface="Trebuchet MS"/>
              <a:cs typeface="Trebuchet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Ricardo Abrantes Nº20201033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Luís Silva Nº20200606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1026" name="Picture 2" descr="IADE">
            <a:extLst>
              <a:ext uri="{FF2B5EF4-FFF2-40B4-BE49-F238E27FC236}">
                <a16:creationId xmlns:a16="http://schemas.microsoft.com/office/drawing/2014/main" id="{4D402553-B00B-4F66-8D3C-54E4EBC5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487"/>
            <a:ext cx="42291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1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D4FEA-8974-45AE-AE60-9E987B1A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5" name="Marcador de Posição de Conteúdo 4" descr="Uma imagem com mapa&#10;&#10;Descrição gerada automaticamente">
            <a:extLst>
              <a:ext uri="{FF2B5EF4-FFF2-40B4-BE49-F238E27FC236}">
                <a16:creationId xmlns:a16="http://schemas.microsoft.com/office/drawing/2014/main" id="{37BC453A-0BA7-4D1A-B1C3-D378F848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16" y="603043"/>
            <a:ext cx="4319639" cy="5116375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F7FB45D7-8F64-431A-ACA8-B28935776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48" y="758055"/>
            <a:ext cx="2528888" cy="4495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706B85-954F-48B5-ADD0-A55202D91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56" y="758055"/>
            <a:ext cx="25241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4F208-332F-4081-B916-000B0C28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08D2A1-F1B9-4469-A078-CAF5F53B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plataforma </a:t>
            </a:r>
            <a:r>
              <a:rPr lang="pt-PT" dirty="0" err="1"/>
              <a:t>Wimuuv</a:t>
            </a:r>
            <a:r>
              <a:rPr lang="pt-PT" dirty="0"/>
              <a:t> é destinada a estudantes do IADE, esta tem como objetivo mostrar eventos (desporto, concertos, palestras, workshops) nas redondezas de Santos.</a:t>
            </a:r>
          </a:p>
        </p:txBody>
      </p:sp>
    </p:spTree>
    <p:extLst>
      <p:ext uri="{BB962C8B-B14F-4D97-AF65-F5344CB8AC3E}">
        <p14:creationId xmlns:p14="http://schemas.microsoft.com/office/powerpoint/2010/main" val="28327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3CB-B958-4633-8C55-195EDAF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FB2979-42F9-4F5C-BC02-D731EEB0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A Base de Dados está funcional. </a:t>
            </a:r>
            <a:r>
              <a:rPr lang="pt-PT" dirty="0" err="1"/>
              <a:t>Creates</a:t>
            </a:r>
            <a:r>
              <a:rPr lang="pt-PT" dirty="0"/>
              <a:t> e </a:t>
            </a:r>
            <a:r>
              <a:rPr lang="pt-PT" dirty="0" err="1"/>
              <a:t>inserts</a:t>
            </a:r>
            <a:r>
              <a:rPr lang="pt-PT" dirty="0"/>
              <a:t> estão a funcionar sem qualquer tipo de erro e possuímos alguns dados de teste para a verificação da aplicação.</a:t>
            </a:r>
          </a:p>
          <a:p>
            <a:pPr lvl="1"/>
            <a:endParaRPr lang="pt-PT" dirty="0"/>
          </a:p>
          <a:p>
            <a:r>
              <a:rPr lang="pt-PT" dirty="0"/>
              <a:t>Implementações futuras:</a:t>
            </a:r>
          </a:p>
          <a:p>
            <a:pPr lvl="1"/>
            <a:r>
              <a:rPr lang="pt-PT" dirty="0"/>
              <a:t>Implementar 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photo</a:t>
            </a:r>
            <a:r>
              <a:rPr lang="pt-PT" dirty="0"/>
              <a:t> e as derivadas, fotos do evento, fotos do evento num determinado spot, fotos do estudante e fotos em que o estudante está presente (</a:t>
            </a:r>
            <a:r>
              <a:rPr lang="pt-PT" dirty="0" err="1"/>
              <a:t>tag</a:t>
            </a:r>
            <a:r>
              <a:rPr lang="pt-PT" dirty="0"/>
              <a:t>).</a:t>
            </a:r>
          </a:p>
          <a:p>
            <a:pPr lvl="1"/>
            <a:r>
              <a:rPr lang="pt-PT" dirty="0"/>
              <a:t>Adicionar mais dados e organizar os mesmos para futuros testes da aplicação.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26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498F6-7894-4A01-A4BD-8A7E88DA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0FFFC9-EF3C-476E-897E-84BAF83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--caso 1- ir a um workshop realizado no IADE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event_name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event_starttime</a:t>
            </a:r>
            <a:r>
              <a:rPr lang="en-US" dirty="0"/>
              <a:t>, </a:t>
            </a:r>
            <a:r>
              <a:rPr lang="en-US" dirty="0" err="1"/>
              <a:t>event_endtime</a:t>
            </a:r>
            <a:r>
              <a:rPr lang="en-US" dirty="0"/>
              <a:t>, </a:t>
            </a:r>
            <a:r>
              <a:rPr lang="en-US" dirty="0" err="1"/>
              <a:t>spot_name</a:t>
            </a:r>
            <a:r>
              <a:rPr lang="en-US" dirty="0"/>
              <a:t>, </a:t>
            </a:r>
            <a:r>
              <a:rPr lang="en-US" dirty="0" err="1"/>
              <a:t>type_event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event, spot, type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spot_id</a:t>
            </a:r>
            <a:r>
              <a:rPr lang="en-US" dirty="0"/>
              <a:t> = 2 and </a:t>
            </a:r>
            <a:r>
              <a:rPr lang="en-US" dirty="0" err="1"/>
              <a:t>type_id</a:t>
            </a:r>
            <a:r>
              <a:rPr lang="en-US" dirty="0"/>
              <a:t> = 3 and </a:t>
            </a:r>
            <a:r>
              <a:rPr lang="en-US" dirty="0" err="1"/>
              <a:t>event_spot_id</a:t>
            </a:r>
            <a:r>
              <a:rPr lang="en-US" dirty="0"/>
              <a:t> = </a:t>
            </a:r>
            <a:r>
              <a:rPr lang="en-US" dirty="0" err="1"/>
              <a:t>spot.spot_id</a:t>
            </a:r>
            <a:endParaRPr lang="en-US" dirty="0"/>
          </a:p>
          <a:p>
            <a:pPr marL="0" indent="0">
              <a:buNone/>
            </a:pPr>
            <a:r>
              <a:rPr lang="pt-PT" dirty="0">
                <a:hlinkClick r:id="rId2"/>
              </a:rPr>
              <a:t>https://wimuuv.herokuapp.com/api/events/type/1/spot/2</a:t>
            </a:r>
            <a:r>
              <a:rPr lang="pt-PT" dirty="0"/>
              <a:t> </a:t>
            </a:r>
          </a:p>
          <a:p>
            <a:r>
              <a:rPr lang="pt-PT" dirty="0"/>
              <a:t>--caso 2- visitar um evento de uma </a:t>
            </a:r>
            <a:r>
              <a:rPr lang="pt-PT" dirty="0" err="1"/>
              <a:t>org</a:t>
            </a:r>
            <a:r>
              <a:rPr lang="pt-PT" dirty="0"/>
              <a:t> especifica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event_name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event_starttime</a:t>
            </a:r>
            <a:r>
              <a:rPr lang="en-US" dirty="0"/>
              <a:t>, </a:t>
            </a:r>
            <a:r>
              <a:rPr lang="en-US" dirty="0" err="1"/>
              <a:t>event_duration</a:t>
            </a:r>
            <a:r>
              <a:rPr lang="en-US" dirty="0"/>
              <a:t>, </a:t>
            </a:r>
            <a:r>
              <a:rPr lang="en-US" dirty="0" err="1"/>
              <a:t>spot_name</a:t>
            </a:r>
            <a:r>
              <a:rPr lang="en-US" dirty="0"/>
              <a:t>, </a:t>
            </a:r>
            <a:r>
              <a:rPr lang="en-US" dirty="0" err="1"/>
              <a:t>org_name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event, spot, org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event_org_id</a:t>
            </a:r>
            <a:r>
              <a:rPr lang="en-US" dirty="0"/>
              <a:t> = 2 and </a:t>
            </a:r>
            <a:r>
              <a:rPr lang="en-US" dirty="0" err="1"/>
              <a:t>event_org_id</a:t>
            </a:r>
            <a:r>
              <a:rPr lang="en-US" dirty="0"/>
              <a:t> = </a:t>
            </a:r>
            <a:r>
              <a:rPr lang="en-US" dirty="0" err="1"/>
              <a:t>org.org_id</a:t>
            </a:r>
            <a:r>
              <a:rPr lang="en-US" dirty="0"/>
              <a:t> and </a:t>
            </a:r>
            <a:r>
              <a:rPr lang="en-US" dirty="0" err="1"/>
              <a:t>event_spot_id</a:t>
            </a:r>
            <a:r>
              <a:rPr lang="en-US" dirty="0"/>
              <a:t> = </a:t>
            </a:r>
            <a:r>
              <a:rPr lang="en-US" dirty="0" err="1"/>
              <a:t>spot.spot_id</a:t>
            </a:r>
            <a:endParaRPr lang="en-US" dirty="0"/>
          </a:p>
          <a:p>
            <a:pPr marL="0" indent="0">
              <a:buNone/>
            </a:pPr>
            <a:r>
              <a:rPr lang="pt-PT" dirty="0">
                <a:hlinkClick r:id="rId3"/>
              </a:rPr>
              <a:t>https://wimuuv.herokuapp.com/api/events/org/2</a:t>
            </a:r>
            <a:r>
              <a:rPr lang="pt-PT" dirty="0"/>
              <a:t> </a:t>
            </a:r>
          </a:p>
          <a:p>
            <a:r>
              <a:rPr lang="pt-PT" dirty="0"/>
              <a:t>--caso 3- escolher um evento de um </a:t>
            </a:r>
            <a:r>
              <a:rPr lang="pt-PT" dirty="0" err="1"/>
              <a:t>genero</a:t>
            </a:r>
            <a:r>
              <a:rPr lang="pt-PT" dirty="0"/>
              <a:t> especifico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event_name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event_starttime</a:t>
            </a:r>
            <a:r>
              <a:rPr lang="en-US" dirty="0"/>
              <a:t>, </a:t>
            </a:r>
            <a:r>
              <a:rPr lang="en-US" dirty="0" err="1"/>
              <a:t>event_duration</a:t>
            </a:r>
            <a:r>
              <a:rPr lang="en-US" dirty="0"/>
              <a:t>, </a:t>
            </a:r>
            <a:r>
              <a:rPr lang="en-US" dirty="0" err="1"/>
              <a:t>event_capacity</a:t>
            </a:r>
            <a:r>
              <a:rPr lang="en-US" dirty="0"/>
              <a:t>, </a:t>
            </a:r>
            <a:r>
              <a:rPr lang="en-US" dirty="0" err="1"/>
              <a:t>spot_name</a:t>
            </a:r>
            <a:r>
              <a:rPr lang="en-US" dirty="0"/>
              <a:t>, </a:t>
            </a:r>
            <a:r>
              <a:rPr lang="en-US" dirty="0" err="1"/>
              <a:t>org_name</a:t>
            </a:r>
            <a:r>
              <a:rPr lang="en-US" dirty="0"/>
              <a:t>, </a:t>
            </a:r>
            <a:r>
              <a:rPr lang="en-US" dirty="0" err="1"/>
              <a:t>type_event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event, spot, org, type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type_id</a:t>
            </a:r>
            <a:r>
              <a:rPr lang="en-US" dirty="0"/>
              <a:t> = 2 and </a:t>
            </a:r>
            <a:r>
              <a:rPr lang="en-US" dirty="0" err="1"/>
              <a:t>event_org_id</a:t>
            </a:r>
            <a:r>
              <a:rPr lang="en-US" dirty="0"/>
              <a:t> = </a:t>
            </a:r>
            <a:r>
              <a:rPr lang="en-US" dirty="0" err="1"/>
              <a:t>org.org_id</a:t>
            </a:r>
            <a:r>
              <a:rPr lang="en-US" dirty="0"/>
              <a:t> and </a:t>
            </a:r>
            <a:r>
              <a:rPr lang="en-US" dirty="0" err="1"/>
              <a:t>event_spot_id</a:t>
            </a:r>
            <a:r>
              <a:rPr lang="en-US" dirty="0"/>
              <a:t> = </a:t>
            </a:r>
            <a:r>
              <a:rPr lang="en-US" dirty="0" err="1"/>
              <a:t>spot.spot_id</a:t>
            </a:r>
            <a:r>
              <a:rPr lang="en-US" dirty="0"/>
              <a:t> and </a:t>
            </a:r>
            <a:r>
              <a:rPr lang="en-US" dirty="0" err="1"/>
              <a:t>event_type_id</a:t>
            </a:r>
            <a:r>
              <a:rPr lang="en-US" dirty="0"/>
              <a:t> = </a:t>
            </a:r>
            <a:r>
              <a:rPr lang="en-US" dirty="0" err="1"/>
              <a:t>type.type_id</a:t>
            </a:r>
            <a:endParaRPr lang="en-US" dirty="0"/>
          </a:p>
          <a:p>
            <a:pPr marL="0" indent="0">
              <a:buNone/>
            </a:pPr>
            <a:r>
              <a:rPr lang="pt-PT" dirty="0">
                <a:hlinkClick r:id="rId4"/>
              </a:rPr>
              <a:t>https://wimuuv.herokuapp.com/api/events/type/2</a:t>
            </a:r>
            <a:r>
              <a:rPr lang="en-US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62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5088-795D-422E-81E3-02DB0355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DC22BF-4163-4177-A64D-F4E53779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3D26D-6486-47E0-90C0-CC51869A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13" y="1013575"/>
            <a:ext cx="5616682" cy="4690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7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C705-7D2F-4E8F-A7F1-4EDB4593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039928-5385-47EA-8AFA-49F7A39C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505" y="814258"/>
            <a:ext cx="5380437" cy="522948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, </a:t>
            </a:r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, </a:t>
            </a:r>
            <a:r>
              <a:rPr lang="pt-PT" dirty="0" err="1"/>
              <a:t>Posts</a:t>
            </a:r>
            <a:r>
              <a:rPr lang="pt-PT" dirty="0"/>
              <a:t> e Deletes para todas as classes principais da base de dados.</a:t>
            </a: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Métodos</a:t>
            </a:r>
            <a:r>
              <a:rPr lang="pt-PT" sz="2000" spc="-10" dirty="0">
                <a:latin typeface="Trebuchet MS"/>
                <a:cs typeface="Trebuchet MS"/>
              </a:rPr>
              <a:t> principais </a:t>
            </a:r>
            <a:r>
              <a:rPr lang="pt-PT" sz="2000" spc="-5" dirty="0">
                <a:latin typeface="Trebuchet MS"/>
                <a:cs typeface="Trebuchet MS"/>
              </a:rPr>
              <a:t>para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as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informações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essenciais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do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“core”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da aplicação.</a:t>
            </a:r>
            <a:endParaRPr lang="pt-PT" sz="2000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“</a:t>
            </a:r>
            <a:r>
              <a:rPr lang="pt-PT" sz="2000" spc="-5" dirty="0" err="1">
                <a:latin typeface="Trebuchet MS"/>
                <a:cs typeface="Trebuchet MS"/>
              </a:rPr>
              <a:t>custom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queries</a:t>
            </a:r>
            <a:r>
              <a:rPr lang="pt-PT" sz="2000" spc="-5" dirty="0">
                <a:latin typeface="Trebuchet MS"/>
                <a:cs typeface="Trebuchet MS"/>
              </a:rPr>
              <a:t>” nos métodos que possibilitam obter variadas informações das </a:t>
            </a:r>
            <a:r>
              <a:rPr lang="pt-PT" sz="2000" spc="-59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mais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variadas formas.</a:t>
            </a: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600" spc="-5" dirty="0">
                <a:latin typeface="Trebuchet MS"/>
                <a:cs typeface="Trebuchet MS"/>
              </a:rPr>
              <a:t>Desafios:</a:t>
            </a:r>
          </a:p>
          <a:p>
            <a:pPr marL="927100" marR="160020" lvl="1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pc="-5" dirty="0">
                <a:latin typeface="Trebuchet MS"/>
                <a:cs typeface="Trebuchet MS"/>
              </a:rPr>
              <a:t>Alterar os métodos para torná-los mais fáceis de perceber os dados que recebemos.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45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2F94-7F25-4CB2-9FFA-DDBA5D61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46EF8-389C-4F86-97E2-864B691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AA6A94-FAEB-4338-B759-2525780B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3" y="803186"/>
            <a:ext cx="5751059" cy="450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66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D556-5DF8-476E-A397-11B484F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5284AA-60C5-4AB2-B59C-6847657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Estamos neste momento a desenvolver mobile, tendo tudo o resto funcional.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pc="-5" dirty="0">
                <a:latin typeface="Trebuchet MS"/>
                <a:cs typeface="Trebuchet MS"/>
              </a:rPr>
              <a:t>Implementações</a:t>
            </a:r>
            <a:r>
              <a:rPr lang="pt-PT" spc="-35" dirty="0">
                <a:latin typeface="Trebuchet MS"/>
                <a:cs typeface="Trebuchet MS"/>
              </a:rPr>
              <a:t> </a:t>
            </a:r>
            <a:r>
              <a:rPr lang="pt-PT" spc="-5" dirty="0">
                <a:latin typeface="Trebuchet MS"/>
                <a:cs typeface="Trebuchet MS"/>
              </a:rPr>
              <a:t>futuras: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,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Mapa e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Perfil;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eventos destacados do IADE;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 todos os eventos;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</a:rPr>
              <a:t>Adicionar filtragem no mapa e no </a:t>
            </a:r>
            <a:r>
              <a:rPr lang="pt-PT" sz="2000" spc="-5" dirty="0" err="1">
                <a:latin typeface="Trebuchet MS"/>
              </a:rPr>
              <a:t>feed</a:t>
            </a:r>
            <a:r>
              <a:rPr lang="pt-PT" sz="2000" spc="-5" dirty="0">
                <a:latin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dirty="0"/>
              <a:t>Adicionar caminhos quando se clica num evento no mapa;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85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09DF7-6F32-4D7F-B9E3-D5B72B9C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AAD229-5DE9-4A94-A6DA-C312393D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Persona 1 – José </a:t>
            </a:r>
            <a:r>
              <a:rPr lang="pt-PT" dirty="0" err="1"/>
              <a:t>Batáguas</a:t>
            </a:r>
            <a:r>
              <a:rPr lang="pt-PT" dirty="0"/>
              <a:t>, 18 anos, estudante universitário de 1º ano de Design.</a:t>
            </a:r>
          </a:p>
          <a:p>
            <a:r>
              <a:rPr lang="pt-PT" dirty="0"/>
              <a:t>Persona 2 – Jacinto Galvão, 21 anos, está no 2º ano de Marketing e Publicidade.</a:t>
            </a:r>
          </a:p>
          <a:p>
            <a:r>
              <a:rPr lang="pt-PT" dirty="0"/>
              <a:t>Persona 3 – Ana Silva, professora licenciada em Eng. Informática especializada em Redes e </a:t>
            </a:r>
            <a:r>
              <a:rPr lang="pt-PT" dirty="0" err="1"/>
              <a:t>Cibersegurança</a:t>
            </a:r>
            <a:r>
              <a:rPr lang="pt-PT" dirty="0"/>
              <a:t>.</a:t>
            </a:r>
          </a:p>
          <a:p>
            <a:r>
              <a:rPr lang="pt-PT" dirty="0"/>
              <a:t>Persona 4 – </a:t>
            </a:r>
            <a:r>
              <a:rPr lang="pt-PT" dirty="0" err="1"/>
              <a:t>Marya</a:t>
            </a:r>
            <a:r>
              <a:rPr lang="pt-PT" dirty="0"/>
              <a:t> Hill, 19 anos, estudante de Erasmus no IADE.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56720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141</TotalTime>
  <Words>636</Words>
  <Application>Microsoft Office PowerPoint</Application>
  <PresentationFormat>Ecrã Panorâmico</PresentationFormat>
  <Paragraphs>53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Arial</vt:lpstr>
      <vt:lpstr>Arial MT</vt:lpstr>
      <vt:lpstr>Calibri</vt:lpstr>
      <vt:lpstr>Calibri Light</vt:lpstr>
      <vt:lpstr>Rockwell</vt:lpstr>
      <vt:lpstr>Trebuchet MS</vt:lpstr>
      <vt:lpstr>Wingdings</vt:lpstr>
      <vt:lpstr>Atlas</vt:lpstr>
      <vt:lpstr>Wimuuv</vt:lpstr>
      <vt:lpstr>Introdução</vt:lpstr>
      <vt:lpstr>Base de Dados</vt:lpstr>
      <vt:lpstr>Custom Queries</vt:lpstr>
      <vt:lpstr>Diagrama ER</vt:lpstr>
      <vt:lpstr>API</vt:lpstr>
      <vt:lpstr>Diagrama de Classes</vt:lpstr>
      <vt:lpstr>Aplicação</vt:lpstr>
      <vt:lpstr>Personas</vt:lpstr>
      <vt:lpstr>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Wimuuv</dc:title>
  <dc:creator>Ricardo</dc:creator>
  <cp:lastModifiedBy>Ricardo Abrantes</cp:lastModifiedBy>
  <cp:revision>36</cp:revision>
  <dcterms:created xsi:type="dcterms:W3CDTF">2021-11-19T23:19:35Z</dcterms:created>
  <dcterms:modified xsi:type="dcterms:W3CDTF">2021-11-24T09:27:07Z</dcterms:modified>
</cp:coreProperties>
</file>