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dirty="0"/>
              <a:pPr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dirty="0"/>
              <a:t>12/22/2021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dirty="0"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dirty="0"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dirty="0"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dirty="0"/>
              <a:t>12/22/2021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dirty="0"/>
              <a:t>12/22/2021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dirty="0"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dirty="0"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dirty="0"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dirty="0"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dirty="0"/>
              <a:t>12/22/2021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dirty="0"/>
              <a:t>12/22/2021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dirty="0"/>
              <a:t>12/22/2021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dirty="0"/>
              <a:t>12/22/2021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dirty="0"/>
              <a:t>12/22/2021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dirty="0"/>
              <a:t>12/22/2021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dirty="0"/>
              <a:t>12/22/2021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1A6836-612F-4A98-9A7F-B6F7E0607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47474" y="929161"/>
            <a:ext cx="3626063" cy="1679216"/>
          </a:xfrm>
        </p:spPr>
        <p:txBody>
          <a:bodyPr>
            <a:normAutofit/>
          </a:bodyPr>
          <a:lstStyle/>
          <a:p>
            <a:r>
              <a:rPr lang="pt-PT" dirty="0" err="1"/>
              <a:t>Wimuuv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056A07-3B74-4B36-A032-1E68F003D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95061" y="4591665"/>
            <a:ext cx="5428551" cy="1151714"/>
          </a:xfrm>
        </p:spPr>
        <p:txBody>
          <a:bodyPr>
            <a:normAutofit fontScale="85000" lnSpcReduction="20000"/>
          </a:bodyPr>
          <a:lstStyle/>
          <a:p>
            <a:r>
              <a:rPr lang="pt-PT" dirty="0"/>
              <a:t>ENGENHARIA Informática</a:t>
            </a:r>
          </a:p>
          <a:p>
            <a:r>
              <a:rPr lang="pt-PT" dirty="0"/>
              <a:t>Projeto de Desenvolvimento Móvel</a:t>
            </a:r>
          </a:p>
          <a:p>
            <a:r>
              <a:rPr lang="pt-PT" sz="1200" dirty="0"/>
              <a:t>Ricardo Abrantes – 20201033</a:t>
            </a:r>
          </a:p>
          <a:p>
            <a:r>
              <a:rPr lang="pt-PT" sz="1200" dirty="0"/>
              <a:t>Luís Silva - 20200606</a:t>
            </a:r>
          </a:p>
          <a:p>
            <a:endParaRPr lang="pt-PT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35086FC-E4A2-407D-86A1-353D3EC5F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23335" y="396836"/>
            <a:ext cx="4992157" cy="6058999"/>
            <a:chOff x="6776508" y="396836"/>
            <a:chExt cx="4992157" cy="605899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15CF062-EA13-438A-BB81-88BB613FE4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EBAF70D-B994-4945-B2E1-E62D9F3F5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4436158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48D40EBB-2787-47BA-BBCF-7D638A794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5347266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7" name="Imagem 6" descr="Uma imagem com texto, ClipArt&#10;&#10;Descrição gerada automaticamente">
            <a:extLst>
              <a:ext uri="{FF2B5EF4-FFF2-40B4-BE49-F238E27FC236}">
                <a16:creationId xmlns:a16="http://schemas.microsoft.com/office/drawing/2014/main" id="{E9363767-1E66-4BA2-AFE6-A686E4DAD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591" y="1145945"/>
            <a:ext cx="2276589" cy="226408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D6FC8EA-D3D6-4843-B2B9-39F26A961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764" y="4242152"/>
            <a:ext cx="3526244" cy="92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896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4F4E14-AF23-4024-92F7-BC9B6D5C2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Introdução: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7DC8136-F3D2-433A-93C7-C0D4D3357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PT" dirty="0"/>
              <a:t>Contexto: </a:t>
            </a:r>
          </a:p>
          <a:p>
            <a:pPr lvl="1"/>
            <a:r>
              <a:rPr lang="pt-PT" dirty="0"/>
              <a:t>• A plataforma </a:t>
            </a:r>
            <a:r>
              <a:rPr lang="pt-PT" dirty="0" err="1"/>
              <a:t>Wimuuv</a:t>
            </a:r>
            <a:r>
              <a:rPr lang="pt-PT" dirty="0"/>
              <a:t> visa solucionar a falta de socialização coletiva juntando estudantes do IADE para eventos coletivos, acabar com a dúvida dos indivíduos ao escolher um evento/atividade para realizar nos seus tempos livres e até mesmo informar da existência destes eventos aos mais desinformados. A app </a:t>
            </a:r>
            <a:r>
              <a:rPr lang="pt-PT" dirty="0" err="1"/>
              <a:t>Wimuuv</a:t>
            </a:r>
            <a:r>
              <a:rPr lang="pt-PT" dirty="0"/>
              <a:t> é destinada a estudantes do IADE e tem um scope da zona de Santos.</a:t>
            </a:r>
          </a:p>
          <a:p>
            <a:endParaRPr lang="pt-PT" dirty="0"/>
          </a:p>
          <a:p>
            <a:r>
              <a:rPr lang="pt-PT" dirty="0"/>
              <a:t>Repositórios no </a:t>
            </a:r>
            <a:r>
              <a:rPr lang="pt-PT" dirty="0" err="1"/>
              <a:t>Github</a:t>
            </a:r>
            <a:r>
              <a:rPr lang="pt-PT" dirty="0"/>
              <a:t>:</a:t>
            </a:r>
          </a:p>
          <a:p>
            <a:pPr lvl="1"/>
            <a:r>
              <a:rPr lang="pt-PT" dirty="0"/>
              <a:t>• Documentação e Código para aplicação Android - https://github.com/luissilva60/wimuuvApp</a:t>
            </a:r>
          </a:p>
          <a:p>
            <a:pPr lvl="1"/>
            <a:r>
              <a:rPr lang="pt-PT" dirty="0"/>
              <a:t>• Código para API REST - https://github.com/luissilva60/wimuuvcode</a:t>
            </a:r>
          </a:p>
        </p:txBody>
      </p:sp>
    </p:spTree>
    <p:extLst>
      <p:ext uri="{BB962C8B-B14F-4D97-AF65-F5344CB8AC3E}">
        <p14:creationId xmlns:p14="http://schemas.microsoft.com/office/powerpoint/2010/main" val="1492648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7035CE-BDEB-4C8B-95A3-C4EAC2238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Base de Dados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D77727F-EA47-44CD-ABB5-54BE27761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1700" dirty="0"/>
              <a:t>O que foi feito até ao momento: </a:t>
            </a:r>
          </a:p>
          <a:p>
            <a:pPr lvl="1"/>
            <a:r>
              <a:rPr lang="pt-PT" sz="1400" dirty="0"/>
              <a:t>• </a:t>
            </a:r>
            <a:r>
              <a:rPr lang="pt-PT" sz="1500" dirty="0"/>
              <a:t>A base de dados tem dados suficientes para teste. Falta apenas implementar as entidades relacionadas ao armazenamento de fotos e imagens dos eventos. </a:t>
            </a:r>
          </a:p>
          <a:p>
            <a:endParaRPr lang="pt-PT" sz="1500" dirty="0"/>
          </a:p>
          <a:p>
            <a:endParaRPr lang="pt-PT" sz="1500" dirty="0"/>
          </a:p>
          <a:p>
            <a:r>
              <a:rPr lang="pt-PT" sz="1500" dirty="0"/>
              <a:t>Implementações Futuras:</a:t>
            </a:r>
          </a:p>
          <a:p>
            <a:pPr lvl="1"/>
            <a:r>
              <a:rPr lang="pt-PT" sz="1400" dirty="0"/>
              <a:t>• </a:t>
            </a:r>
            <a:r>
              <a:rPr lang="pt-PT" sz="1500" dirty="0"/>
              <a:t>Implementar as classes </a:t>
            </a:r>
            <a:r>
              <a:rPr lang="pt-PT" sz="1500" dirty="0" err="1"/>
              <a:t>photo</a:t>
            </a:r>
            <a:r>
              <a:rPr lang="pt-PT" sz="1500" dirty="0"/>
              <a:t> e rate;</a:t>
            </a:r>
          </a:p>
          <a:p>
            <a:pPr lvl="1"/>
            <a:r>
              <a:rPr lang="pt-PT" sz="1600" dirty="0"/>
              <a:t>• Adicionar mais dados para futuros testes.</a:t>
            </a:r>
            <a:endParaRPr lang="pt-PT" sz="1500" dirty="0"/>
          </a:p>
          <a:p>
            <a:endParaRPr lang="pt-PT" sz="1500" dirty="0"/>
          </a:p>
          <a:p>
            <a:endParaRPr lang="pt-PT" sz="1500" dirty="0"/>
          </a:p>
        </p:txBody>
      </p:sp>
    </p:spTree>
    <p:extLst>
      <p:ext uri="{BB962C8B-B14F-4D97-AF65-F5344CB8AC3E}">
        <p14:creationId xmlns:p14="http://schemas.microsoft.com/office/powerpoint/2010/main" val="3087810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992782-2D1C-442B-8E60-45F199AC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Diagrama ER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7730E63-6580-4285-ACD8-31820CA40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046417B-6352-486A-93F8-8A6F2D8BB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645" y="2189238"/>
            <a:ext cx="4605319" cy="458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959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D809C7-E678-4366-B407-A25899ED5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API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EE376B8-BC5E-4967-822D-B0FE204AB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1700" dirty="0"/>
              <a:t>O que foi feito até ao momento:</a:t>
            </a:r>
          </a:p>
          <a:p>
            <a:pPr lvl="1"/>
            <a:r>
              <a:rPr lang="pt-PT" sz="1500" dirty="0" err="1"/>
              <a:t>Gets</a:t>
            </a:r>
            <a:r>
              <a:rPr lang="pt-PT" sz="1500" dirty="0"/>
              <a:t> </a:t>
            </a:r>
            <a:r>
              <a:rPr lang="pt-PT" sz="1500" dirty="0" err="1"/>
              <a:t>All</a:t>
            </a:r>
            <a:r>
              <a:rPr lang="pt-PT" sz="1500" dirty="0"/>
              <a:t>, </a:t>
            </a:r>
            <a:r>
              <a:rPr lang="pt-PT" sz="1500" dirty="0" err="1"/>
              <a:t>Get</a:t>
            </a:r>
            <a:r>
              <a:rPr lang="pt-PT" sz="1500" dirty="0"/>
              <a:t> </a:t>
            </a:r>
            <a:r>
              <a:rPr lang="pt-PT" sz="1500" dirty="0" err="1"/>
              <a:t>One</a:t>
            </a:r>
            <a:r>
              <a:rPr lang="pt-PT" sz="1500" dirty="0"/>
              <a:t>, </a:t>
            </a:r>
            <a:r>
              <a:rPr lang="pt-PT" sz="1500" dirty="0" err="1"/>
              <a:t>Posts</a:t>
            </a:r>
            <a:r>
              <a:rPr lang="pt-PT" sz="1500" dirty="0"/>
              <a:t> e Deletes para todas as classes principais da base de dados.</a:t>
            </a:r>
          </a:p>
          <a:p>
            <a:pPr marL="469900" indent="-3175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lang="pt-PT" sz="1500" spc="-5" dirty="0">
                <a:cs typeface="Trebuchet MS"/>
              </a:rPr>
              <a:t>Métodos</a:t>
            </a:r>
            <a:r>
              <a:rPr lang="pt-PT" sz="1500" spc="-10" dirty="0">
                <a:cs typeface="Trebuchet MS"/>
              </a:rPr>
              <a:t> principais </a:t>
            </a:r>
            <a:r>
              <a:rPr lang="pt-PT" sz="1500" spc="-5" dirty="0">
                <a:cs typeface="Trebuchet MS"/>
              </a:rPr>
              <a:t>para</a:t>
            </a:r>
            <a:r>
              <a:rPr lang="pt-PT" sz="1500" spc="-10" dirty="0">
                <a:cs typeface="Trebuchet MS"/>
              </a:rPr>
              <a:t> </a:t>
            </a:r>
            <a:r>
              <a:rPr lang="pt-PT" sz="1500" spc="-5" dirty="0">
                <a:cs typeface="Trebuchet MS"/>
              </a:rPr>
              <a:t>obter</a:t>
            </a:r>
            <a:r>
              <a:rPr lang="pt-PT" sz="1500" spc="-10" dirty="0">
                <a:cs typeface="Trebuchet MS"/>
              </a:rPr>
              <a:t> </a:t>
            </a:r>
            <a:r>
              <a:rPr lang="pt-PT" sz="1500" spc="-5" dirty="0">
                <a:cs typeface="Trebuchet MS"/>
              </a:rPr>
              <a:t>as</a:t>
            </a:r>
            <a:r>
              <a:rPr lang="pt-PT" sz="1500" spc="-10" dirty="0">
                <a:cs typeface="Trebuchet MS"/>
              </a:rPr>
              <a:t> </a:t>
            </a:r>
            <a:r>
              <a:rPr lang="pt-PT" sz="1500" spc="-5" dirty="0">
                <a:cs typeface="Trebuchet MS"/>
              </a:rPr>
              <a:t>informações</a:t>
            </a:r>
            <a:r>
              <a:rPr lang="pt-PT" sz="1500" spc="-10" dirty="0">
                <a:cs typeface="Trebuchet MS"/>
              </a:rPr>
              <a:t> </a:t>
            </a:r>
            <a:r>
              <a:rPr lang="pt-PT" sz="1500" spc="-5" dirty="0">
                <a:cs typeface="Trebuchet MS"/>
              </a:rPr>
              <a:t>essenciais</a:t>
            </a:r>
            <a:r>
              <a:rPr lang="pt-PT" sz="1500" spc="-10" dirty="0">
                <a:cs typeface="Trebuchet MS"/>
              </a:rPr>
              <a:t> </a:t>
            </a:r>
            <a:r>
              <a:rPr lang="pt-PT" sz="1500" spc="-5" dirty="0">
                <a:cs typeface="Trebuchet MS"/>
              </a:rPr>
              <a:t>do</a:t>
            </a:r>
            <a:r>
              <a:rPr lang="pt-PT" sz="1500" spc="-10" dirty="0">
                <a:cs typeface="Trebuchet MS"/>
              </a:rPr>
              <a:t> </a:t>
            </a:r>
            <a:r>
              <a:rPr lang="pt-PT" sz="1500" spc="-5" dirty="0">
                <a:cs typeface="Trebuchet MS"/>
              </a:rPr>
              <a:t>“core”</a:t>
            </a:r>
            <a:r>
              <a:rPr lang="pt-PT" sz="1500" spc="-10" dirty="0">
                <a:cs typeface="Trebuchet MS"/>
              </a:rPr>
              <a:t> </a:t>
            </a:r>
            <a:r>
              <a:rPr lang="pt-PT" sz="1500" spc="-5" dirty="0">
                <a:cs typeface="Trebuchet MS"/>
              </a:rPr>
              <a:t>da aplicação.</a:t>
            </a:r>
            <a:endParaRPr lang="pt-PT" sz="1500" dirty="0">
              <a:cs typeface="Trebuchet MS"/>
            </a:endParaRPr>
          </a:p>
          <a:p>
            <a:pPr marL="469900" marR="160020" indent="-317500">
              <a:lnSpc>
                <a:spcPct val="15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lang="pt-PT" sz="1500" spc="-5" dirty="0">
                <a:cs typeface="Trebuchet MS"/>
              </a:rPr>
              <a:t>Criação e utilização de “</a:t>
            </a:r>
            <a:r>
              <a:rPr lang="pt-PT" sz="1500" spc="-5" dirty="0" err="1">
                <a:cs typeface="Trebuchet MS"/>
              </a:rPr>
              <a:t>custom</a:t>
            </a:r>
            <a:r>
              <a:rPr lang="pt-PT" sz="1500" spc="-5" dirty="0">
                <a:cs typeface="Trebuchet MS"/>
              </a:rPr>
              <a:t> </a:t>
            </a:r>
            <a:r>
              <a:rPr lang="pt-PT" sz="1500" spc="-5" dirty="0" err="1">
                <a:cs typeface="Trebuchet MS"/>
              </a:rPr>
              <a:t>queries</a:t>
            </a:r>
            <a:r>
              <a:rPr lang="pt-PT" sz="1500" spc="-5" dirty="0">
                <a:cs typeface="Trebuchet MS"/>
              </a:rPr>
              <a:t>” nos métodos que possibilitam obter variadas informações das </a:t>
            </a:r>
            <a:r>
              <a:rPr lang="pt-PT" sz="1500" spc="-590" dirty="0">
                <a:cs typeface="Trebuchet MS"/>
              </a:rPr>
              <a:t> </a:t>
            </a:r>
            <a:r>
              <a:rPr lang="pt-PT" sz="1500" spc="-5" dirty="0">
                <a:cs typeface="Trebuchet MS"/>
              </a:rPr>
              <a:t>mais</a:t>
            </a:r>
            <a:r>
              <a:rPr lang="pt-PT" sz="1500" spc="-10" dirty="0">
                <a:cs typeface="Trebuchet MS"/>
              </a:rPr>
              <a:t> </a:t>
            </a:r>
            <a:r>
              <a:rPr lang="pt-PT" sz="1500" spc="-5" dirty="0">
                <a:cs typeface="Trebuchet MS"/>
              </a:rPr>
              <a:t>variadas formas.</a:t>
            </a:r>
          </a:p>
        </p:txBody>
      </p:sp>
    </p:spTree>
    <p:extLst>
      <p:ext uri="{BB962C8B-B14F-4D97-AF65-F5344CB8AC3E}">
        <p14:creationId xmlns:p14="http://schemas.microsoft.com/office/powerpoint/2010/main" val="2606032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1D0EA5-A10B-47C8-B0A6-D692E864D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Diagrama de Classes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28EEF4C-CB8C-4245-B2A3-16C1618C4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1F810C2-BDBC-40CD-9572-CF3336F52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216" y="1891255"/>
            <a:ext cx="5952931" cy="46594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6227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914BD4-70D7-4C86-97BF-6190AA063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Aplicação: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818F861-244D-4D83-8F35-58B730853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1500" dirty="0"/>
              <a:t>O que foi feito até ao momento:</a:t>
            </a:r>
          </a:p>
          <a:p>
            <a:pPr lvl="1"/>
            <a:r>
              <a:rPr lang="pt-PT" sz="1500" dirty="0"/>
              <a:t>Todas as funcionalidades propostas no core da aplicação;</a:t>
            </a:r>
          </a:p>
          <a:p>
            <a:pPr lvl="1"/>
            <a:endParaRPr lang="pt-PT" sz="1500" dirty="0"/>
          </a:p>
          <a:p>
            <a:pPr lvl="1"/>
            <a:endParaRPr lang="pt-PT" sz="1500" dirty="0"/>
          </a:p>
          <a:p>
            <a:pPr lvl="1"/>
            <a:endParaRPr lang="pt-PT" sz="1500"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pt-PT" sz="1500" spc="-5" dirty="0">
                <a:cs typeface="Trebuchet MS"/>
              </a:rPr>
              <a:t>Implementações</a:t>
            </a:r>
            <a:r>
              <a:rPr lang="pt-PT" sz="1500" spc="-35" dirty="0">
                <a:cs typeface="Trebuchet MS"/>
              </a:rPr>
              <a:t> </a:t>
            </a:r>
            <a:r>
              <a:rPr lang="pt-PT" sz="1500" spc="-5" dirty="0">
                <a:cs typeface="Trebuchet MS"/>
              </a:rPr>
              <a:t>futuras: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lang="pt-PT" sz="1500" spc="-5" dirty="0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pt-PT" sz="1500" spc="-5" dirty="0">
                <a:cs typeface="Trebuchet MS"/>
              </a:rPr>
              <a:t>Foto do utilizador;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pt-PT" sz="1500" spc="-5" dirty="0">
                <a:cs typeface="Trebuchet MS"/>
              </a:rPr>
              <a:t>Fotos dos eventos e </a:t>
            </a:r>
            <a:r>
              <a:rPr lang="pt-PT" sz="1500" spc="-5" dirty="0" err="1">
                <a:cs typeface="Trebuchet MS"/>
              </a:rPr>
              <a:t>user</a:t>
            </a:r>
            <a:r>
              <a:rPr lang="pt-PT" sz="1500" spc="-5" dirty="0">
                <a:cs typeface="Trebuchet MS"/>
              </a:rPr>
              <a:t> </a:t>
            </a:r>
            <a:r>
              <a:rPr lang="pt-PT" sz="1500" spc="-5" dirty="0" err="1">
                <a:cs typeface="Trebuchet MS"/>
              </a:rPr>
              <a:t>tagged</a:t>
            </a:r>
            <a:r>
              <a:rPr lang="pt-PT" sz="1500" spc="-5" dirty="0">
                <a:cs typeface="Trebuchet MS"/>
              </a:rPr>
              <a:t> na foto;</a:t>
            </a:r>
          </a:p>
        </p:txBody>
      </p:sp>
    </p:spTree>
    <p:extLst>
      <p:ext uri="{BB962C8B-B14F-4D97-AF65-F5344CB8AC3E}">
        <p14:creationId xmlns:p14="http://schemas.microsoft.com/office/powerpoint/2010/main" val="30997061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ão de Ião">
  <a:themeElements>
    <a:clrScheme name="Personalizado 1">
      <a:dk1>
        <a:sysClr val="windowText" lastClr="000000"/>
      </a:dk1>
      <a:lt1>
        <a:sysClr val="window" lastClr="FFFFFF"/>
      </a:lt1>
      <a:dk2>
        <a:srgbClr val="B7400D"/>
      </a:dk2>
      <a:lt2>
        <a:srgbClr val="EBEBEB"/>
      </a:lt2>
      <a:accent1>
        <a:srgbClr val="EBEBEB"/>
      </a:accent1>
      <a:accent2>
        <a:srgbClr val="B7400D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TM02900722[[fn=Sala de Reunião de Ião]]</Template>
  <TotalTime>20</TotalTime>
  <Words>280</Words>
  <Application>Microsoft Office PowerPoint</Application>
  <PresentationFormat>Ecrã Panorâmico</PresentationFormat>
  <Paragraphs>37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2" baseType="lpstr">
      <vt:lpstr>Arial</vt:lpstr>
      <vt:lpstr>Arial MT</vt:lpstr>
      <vt:lpstr>Century Gothic</vt:lpstr>
      <vt:lpstr>Wingdings 3</vt:lpstr>
      <vt:lpstr>Sala de Reunião de Ião</vt:lpstr>
      <vt:lpstr>Wimuuv</vt:lpstr>
      <vt:lpstr>Introdução:</vt:lpstr>
      <vt:lpstr>Base de Dados</vt:lpstr>
      <vt:lpstr>Diagrama ER</vt:lpstr>
      <vt:lpstr>API</vt:lpstr>
      <vt:lpstr>Diagrama de Classes</vt:lpstr>
      <vt:lpstr>Aplicação: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Wimuuv</dc:title>
  <dc:creator>Ricardo</dc:creator>
  <cp:lastModifiedBy>Ricardo</cp:lastModifiedBy>
  <cp:revision>15</cp:revision>
  <dcterms:created xsi:type="dcterms:W3CDTF">2021-12-22T23:06:40Z</dcterms:created>
  <dcterms:modified xsi:type="dcterms:W3CDTF">2021-12-22T23:26:59Z</dcterms:modified>
</cp:coreProperties>
</file>