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Krona One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Bebas Neue"/>
      <p:regular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035DE2-1BFB-4E7F-85A7-AD635383B101}">
  <a:tblStyle styleId="{4C035DE2-1BFB-4E7F-85A7-AD635383B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onaOne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072105b5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072105b5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d9dad722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d9dad722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d9dad722c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d9dad722c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d9dad722c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d9dad722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d9dad722c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d9dad722c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09a219e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709a219e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d9dad72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d9dad72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d9dad722c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d9dad722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d9dad722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d9dad722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fmla="val 5111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flipH="1" rot="5400000">
              <a:off x="129250" y="814100"/>
              <a:ext cx="710400" cy="354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flipH="1" rot="10800000">
              <a:off x="397450" y="230300"/>
              <a:ext cx="1248000" cy="3156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flipH="1" rot="10800000">
              <a:off x="3332875" y="162200"/>
              <a:ext cx="1212300" cy="117300"/>
            </a:xfrm>
            <a:prstGeom prst="curvedConnector4">
              <a:avLst>
                <a:gd fmla="val 48840" name="adj1"/>
                <a:gd fmla="val 326982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fmla="val 5087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fmla="val 5274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flipH="1" rot="-5400000">
              <a:off x="-367075" y="2150275"/>
              <a:ext cx="807600" cy="585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flipH="1" rot="-5400000">
              <a:off x="4864879" y="4180621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flipH="1" rot="10800000">
              <a:off x="5631700" y="4400525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flipH="1" rot="10800000">
              <a:off x="7578750" y="4389913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flipH="1" rot="5400000">
              <a:off x="8374125" y="4489800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flipH="1" rot="5400000">
              <a:off x="7923275" y="3839350"/>
              <a:ext cx="58200" cy="862800"/>
            </a:xfrm>
            <a:prstGeom prst="curvedConnector3">
              <a:avLst>
                <a:gd fmla="val 5091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flipH="1" rot="-5400000">
              <a:off x="5726625" y="3458675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rect b="b" l="l" r="r" t="t"/>
              <a:pathLst>
                <a:path extrusionOk="0" h="49798" w="13772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68" name="Google Shape;68;p2"/>
            <p:cNvCxnSpPr/>
            <p:nvPr/>
          </p:nvCxnSpPr>
          <p:spPr>
            <a:xfrm flipH="1" rot="-5400000">
              <a:off x="5578625" y="4903200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hasCustomPrompt="1" type="title"/>
          </p:nvPr>
        </p:nvSpPr>
        <p:spPr>
          <a:xfrm>
            <a:off x="1083400" y="1765938"/>
            <a:ext cx="4836000" cy="12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1083400" y="2978513"/>
            <a:ext cx="4836000" cy="399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3" name="Google Shape;163;p11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164" name="Google Shape;164;p11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1"/>
            <p:cNvCxnSpPr>
              <a:stCxn id="167" idx="7"/>
              <a:endCxn id="168" idx="2"/>
            </p:cNvCxnSpPr>
            <p:nvPr/>
          </p:nvCxnSpPr>
          <p:spPr>
            <a:xfrm flipH="1" rot="-5400000">
              <a:off x="4864879" y="4180621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>
              <a:stCxn id="168" idx="6"/>
              <a:endCxn id="170" idx="2"/>
            </p:cNvCxnSpPr>
            <p:nvPr/>
          </p:nvCxnSpPr>
          <p:spPr>
            <a:xfrm flipH="1" rot="10800000">
              <a:off x="5631700" y="4400525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>
              <a:stCxn id="170" idx="6"/>
              <a:endCxn id="165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1"/>
            <p:cNvCxnSpPr>
              <a:stCxn id="165" idx="6"/>
              <a:endCxn id="164" idx="2"/>
            </p:cNvCxnSpPr>
            <p:nvPr/>
          </p:nvCxnSpPr>
          <p:spPr>
            <a:xfrm flipH="1" rot="10800000">
              <a:off x="7578750" y="4389913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8" name="Google Shape;168;p11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1"/>
            <p:cNvCxnSpPr>
              <a:stCxn id="176" idx="6"/>
              <a:endCxn id="177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1"/>
            <p:cNvCxnSpPr>
              <a:stCxn id="177" idx="0"/>
              <a:endCxn id="164" idx="6"/>
            </p:cNvCxnSpPr>
            <p:nvPr/>
          </p:nvCxnSpPr>
          <p:spPr>
            <a:xfrm flipH="1" rot="5400000">
              <a:off x="8374125" y="4489800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1"/>
            <p:cNvCxnSpPr>
              <a:stCxn id="164" idx="0"/>
              <a:endCxn id="174" idx="0"/>
            </p:cNvCxnSpPr>
            <p:nvPr/>
          </p:nvCxnSpPr>
          <p:spPr>
            <a:xfrm flipH="1" rot="5400000">
              <a:off x="7923275" y="3839350"/>
              <a:ext cx="58200" cy="862800"/>
            </a:xfrm>
            <a:prstGeom prst="curvedConnector3">
              <a:avLst>
                <a:gd fmla="val 5091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1"/>
            <p:cNvCxnSpPr>
              <a:stCxn id="164" idx="0"/>
              <a:endCxn id="176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1"/>
            <p:cNvCxnSpPr>
              <a:stCxn id="167" idx="4"/>
              <a:endCxn id="165" idx="4"/>
            </p:cNvCxnSpPr>
            <p:nvPr/>
          </p:nvCxnSpPr>
          <p:spPr>
            <a:xfrm flipH="1" rot="-5400000">
              <a:off x="5726625" y="3458675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1"/>
            <p:cNvCxnSpPr>
              <a:stCxn id="165" idx="5"/>
              <a:endCxn id="177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83" name="Google Shape;183;p11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184" name="Google Shape;184;p11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11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7192013" y="3804375"/>
              <a:ext cx="344300" cy="1244950"/>
            </a:xfrm>
            <a:custGeom>
              <a:rect b="b" l="l" r="r" t="t"/>
              <a:pathLst>
                <a:path extrusionOk="0" h="49798" w="13772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190" name="Google Shape;190;p11"/>
            <p:cNvCxnSpPr/>
            <p:nvPr/>
          </p:nvCxnSpPr>
          <p:spPr>
            <a:xfrm flipH="1" rot="-5400000">
              <a:off x="5578625" y="4903200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11"/>
          <p:cNvSpPr/>
          <p:nvPr/>
        </p:nvSpPr>
        <p:spPr>
          <a:xfrm flipH="1">
            <a:off x="1184025" y="4249725"/>
            <a:ext cx="1189200" cy="1189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flipH="1">
            <a:off x="8359350" y="21790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flipH="1">
            <a:off x="8398675" y="562875"/>
            <a:ext cx="802500" cy="802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hasCustomPrompt="1" idx="2" type="title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hasCustomPrompt="1" idx="3" type="title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hasCustomPrompt="1" idx="4" type="title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5" type="title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7" type="title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8" type="subTitle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9" type="subTitle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13" type="subTitle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14" type="subTitle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15" type="subTitle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2" name="Google Shape;212;p14"/>
          <p:cNvSpPr/>
          <p:nvPr/>
        </p:nvSpPr>
        <p:spPr>
          <a:xfrm>
            <a:off x="7733925" y="4638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504625" y="828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4"/>
          <p:cNvGrpSpPr/>
          <p:nvPr/>
        </p:nvGrpSpPr>
        <p:grpSpPr>
          <a:xfrm>
            <a:off x="-192700" y="1678825"/>
            <a:ext cx="831725" cy="3311600"/>
            <a:chOff x="7850425" y="-546450"/>
            <a:chExt cx="831725" cy="3311600"/>
          </a:xfrm>
        </p:grpSpPr>
        <p:sp>
          <p:nvSpPr>
            <p:cNvPr id="215" name="Google Shape;215;p14"/>
            <p:cNvSpPr/>
            <p:nvPr/>
          </p:nvSpPr>
          <p:spPr>
            <a:xfrm flipH="1">
              <a:off x="8186900" y="822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4"/>
            <p:cNvCxnSpPr>
              <a:stCxn id="218" idx="0"/>
              <a:endCxn id="215" idx="6"/>
            </p:cNvCxnSpPr>
            <p:nvPr/>
          </p:nvCxnSpPr>
          <p:spPr>
            <a:xfrm rot="-5400000">
              <a:off x="7880575" y="1022250"/>
              <a:ext cx="416100" cy="19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>
              <a:endCxn id="220" idx="6"/>
            </p:cNvCxnSpPr>
            <p:nvPr/>
          </p:nvCxnSpPr>
          <p:spPr>
            <a:xfrm flipH="1" rot="-5400000">
              <a:off x="7765200" y="-327150"/>
              <a:ext cx="878100" cy="4395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1" name="Google Shape;221;p14"/>
            <p:cNvCxnSpPr>
              <a:stCxn id="218" idx="2"/>
              <a:endCxn id="220" idx="4"/>
            </p:cNvCxnSpPr>
            <p:nvPr/>
          </p:nvCxnSpPr>
          <p:spPr>
            <a:xfrm flipH="1" rot="10800000">
              <a:off x="8130025" y="427800"/>
              <a:ext cx="390000" cy="1040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22" name="Google Shape;222;p14"/>
            <p:cNvCxnSpPr>
              <a:stCxn id="216" idx="6"/>
              <a:endCxn id="218" idx="4"/>
            </p:cNvCxnSpPr>
            <p:nvPr/>
          </p:nvCxnSpPr>
          <p:spPr>
            <a:xfrm rot="10800000">
              <a:off x="7990350" y="1608200"/>
              <a:ext cx="511500" cy="10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223" name="Google Shape;223;p14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9" name="Google Shape;229;p15"/>
          <p:cNvSpPr/>
          <p:nvPr/>
        </p:nvSpPr>
        <p:spPr>
          <a:xfrm>
            <a:off x="7875175" y="4571475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371975" y="3769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84763" y="378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5"/>
          <p:cNvGrpSpPr/>
          <p:nvPr/>
        </p:nvGrpSpPr>
        <p:grpSpPr>
          <a:xfrm>
            <a:off x="-376110" y="1100993"/>
            <a:ext cx="1258671" cy="4042518"/>
            <a:chOff x="-376110" y="1100993"/>
            <a:chExt cx="1258671" cy="4042518"/>
          </a:xfrm>
        </p:grpSpPr>
        <p:sp>
          <p:nvSpPr>
            <p:cNvPr id="233" name="Google Shape;233;p15"/>
            <p:cNvSpPr/>
            <p:nvPr/>
          </p:nvSpPr>
          <p:spPr>
            <a:xfrm flipH="1" rot="4574466">
              <a:off x="519369" y="1723531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flipH="1" rot="4574466">
              <a:off x="153912" y="2568894"/>
              <a:ext cx="180376" cy="18037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5"/>
            <p:cNvCxnSpPr>
              <a:stCxn id="236" idx="7"/>
              <a:endCxn id="237" idx="2"/>
            </p:cNvCxnSpPr>
            <p:nvPr/>
          </p:nvCxnSpPr>
          <p:spPr>
            <a:xfrm rot="10800000">
              <a:off x="499941" y="4047331"/>
              <a:ext cx="182100" cy="807600"/>
            </a:xfrm>
            <a:prstGeom prst="curvedConnector4">
              <a:avLst>
                <a:gd fmla="val -167743" name="adj1"/>
                <a:gd fmla="val 51160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>
              <a:stCxn id="237" idx="6"/>
              <a:endCxn id="239" idx="2"/>
            </p:cNvCxnSpPr>
            <p:nvPr/>
          </p:nvCxnSpPr>
          <p:spPr>
            <a:xfrm rot="-5400000">
              <a:off x="263353" y="3451233"/>
              <a:ext cx="692400" cy="274500"/>
            </a:xfrm>
            <a:prstGeom prst="curvedConnector3">
              <a:avLst>
                <a:gd fmla="val 49826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>
              <a:stCxn id="239" idx="6"/>
              <a:endCxn id="234" idx="2"/>
            </p:cNvCxnSpPr>
            <p:nvPr/>
          </p:nvCxnSpPr>
          <p:spPr>
            <a:xfrm flipH="1" rot="5400000">
              <a:off x="360907" y="2651391"/>
              <a:ext cx="224100" cy="414600"/>
            </a:xfrm>
            <a:prstGeom prst="curvedConnector3">
              <a:avLst>
                <a:gd fmla="val 503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>
              <a:stCxn id="234" idx="6"/>
              <a:endCxn id="233" idx="2"/>
            </p:cNvCxnSpPr>
            <p:nvPr/>
          </p:nvCxnSpPr>
          <p:spPr>
            <a:xfrm rot="-5400000">
              <a:off x="91700" y="2032231"/>
              <a:ext cx="670200" cy="408300"/>
            </a:xfrm>
            <a:prstGeom prst="curvedConnector3">
              <a:avLst>
                <a:gd fmla="val 49996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15"/>
            <p:cNvSpPr/>
            <p:nvPr/>
          </p:nvSpPr>
          <p:spPr>
            <a:xfrm flipH="1" rot="4572941">
              <a:off x="428185" y="3933015"/>
              <a:ext cx="115836" cy="11583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15"/>
            <p:cNvCxnSpPr>
              <a:stCxn id="243" idx="0"/>
              <a:endCxn id="233" idx="6"/>
            </p:cNvCxnSpPr>
            <p:nvPr/>
          </p:nvCxnSpPr>
          <p:spPr>
            <a:xfrm>
              <a:off x="-166410" y="1194443"/>
              <a:ext cx="754500" cy="531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5"/>
            <p:cNvCxnSpPr>
              <a:stCxn id="236" idx="4"/>
              <a:endCxn id="234" idx="4"/>
            </p:cNvCxnSpPr>
            <p:nvPr/>
          </p:nvCxnSpPr>
          <p:spPr>
            <a:xfrm rot="10800000">
              <a:off x="156354" y="2680623"/>
              <a:ext cx="317400" cy="2327100"/>
            </a:xfrm>
            <a:prstGeom prst="curvedConnector3">
              <a:avLst>
                <a:gd fmla="val 1758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5"/>
            <p:cNvCxnSpPr>
              <a:stCxn id="234" idx="5"/>
              <a:endCxn id="243" idx="4"/>
            </p:cNvCxnSpPr>
            <p:nvPr/>
          </p:nvCxnSpPr>
          <p:spPr>
            <a:xfrm rot="10800000">
              <a:off x="-353210" y="1240106"/>
              <a:ext cx="520200" cy="1372200"/>
            </a:xfrm>
            <a:prstGeom prst="curvedConnector3">
              <a:avLst>
                <a:gd fmla="val 146326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15"/>
            <p:cNvGrpSpPr/>
            <p:nvPr/>
          </p:nvGrpSpPr>
          <p:grpSpPr>
            <a:xfrm flipH="1" rot="4574251">
              <a:off x="573714" y="2966727"/>
              <a:ext cx="279603" cy="279603"/>
              <a:chOff x="6238800" y="4370675"/>
              <a:chExt cx="279600" cy="279600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15"/>
            <p:cNvGrpSpPr/>
            <p:nvPr/>
          </p:nvGrpSpPr>
          <p:grpSpPr>
            <a:xfrm flipH="1" rot="4574251">
              <a:off x="469740" y="4834663"/>
              <a:ext cx="279603" cy="279603"/>
              <a:chOff x="4074075" y="4691825"/>
              <a:chExt cx="279600" cy="279600"/>
            </a:xfrm>
          </p:grpSpPr>
          <p:sp>
            <p:nvSpPr>
              <p:cNvPr id="249" name="Google Shape;249;p1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 flipH="1" rot="4577328">
              <a:off x="-356051" y="1121051"/>
              <a:ext cx="192382" cy="192382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15"/>
            <p:cNvCxnSpPr/>
            <p:nvPr/>
          </p:nvCxnSpPr>
          <p:spPr>
            <a:xfrm rot="10800000">
              <a:off x="-262828" y="3591960"/>
              <a:ext cx="678300" cy="411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3" name="Google Shape;253;p16"/>
          <p:cNvSpPr/>
          <p:nvPr/>
        </p:nvSpPr>
        <p:spPr>
          <a:xfrm>
            <a:off x="8718600" y="912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5312463" y="47305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-1002900" y="244562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 flipH="1" rot="9974466">
            <a:off x="8340594" y="5045106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 flipH="1" rot="9974466">
            <a:off x="7502794" y="4676424"/>
            <a:ext cx="180376" cy="180376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16"/>
          <p:cNvCxnSpPr>
            <a:stCxn id="259" idx="6"/>
            <a:endCxn id="257" idx="2"/>
          </p:cNvCxnSpPr>
          <p:nvPr/>
        </p:nvCxnSpPr>
        <p:spPr>
          <a:xfrm flipH="1" rot="10800000">
            <a:off x="7003010" y="4787944"/>
            <a:ext cx="502500" cy="314100"/>
          </a:xfrm>
          <a:prstGeom prst="curvedConnector3">
            <a:avLst>
              <a:gd fmla="val 50127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6"/>
          <p:cNvCxnSpPr>
            <a:stCxn id="257" idx="6"/>
            <a:endCxn id="256" idx="2"/>
          </p:cNvCxnSpPr>
          <p:nvPr/>
        </p:nvCxnSpPr>
        <p:spPr>
          <a:xfrm>
            <a:off x="7680582" y="4745162"/>
            <a:ext cx="662700" cy="4116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6"/>
          <p:cNvCxnSpPr>
            <a:stCxn id="257" idx="5"/>
          </p:cNvCxnSpPr>
          <p:nvPr/>
        </p:nvCxnSpPr>
        <p:spPr>
          <a:xfrm flipH="1" rot="-5400000">
            <a:off x="8465057" y="3864202"/>
            <a:ext cx="30300" cy="1680900"/>
          </a:xfrm>
          <a:prstGeom prst="curvedConnector4">
            <a:avLst>
              <a:gd fmla="val -829122" name="adj1"/>
              <a:gd fmla="val 51291" name="adj2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62" name="Google Shape;262;p16"/>
          <p:cNvGrpSpPr/>
          <p:nvPr/>
        </p:nvGrpSpPr>
        <p:grpSpPr>
          <a:xfrm flipH="1" rot="9974251">
            <a:off x="6727421" y="4995501"/>
            <a:ext cx="279603" cy="279603"/>
            <a:chOff x="6238800" y="4370675"/>
            <a:chExt cx="279600" cy="279600"/>
          </a:xfrm>
        </p:grpSpPr>
        <p:sp>
          <p:nvSpPr>
            <p:cNvPr id="263" name="Google Shape;263;p16"/>
            <p:cNvSpPr/>
            <p:nvPr/>
          </p:nvSpPr>
          <p:spPr>
            <a:xfrm>
              <a:off x="6288450" y="4420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238800" y="4370675"/>
              <a:ext cx="279600" cy="2796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6" name="Google Shape;266;p17"/>
          <p:cNvSpPr txBox="1"/>
          <p:nvPr>
            <p:ph idx="1" type="subTitle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1" type="subTitle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flipH="1" rot="10800000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flipH="1" rot="10800000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flipH="1" rot="10800000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flipH="1" rot="-5400000">
              <a:off x="-17879" y="2801783"/>
              <a:ext cx="1180800" cy="178200"/>
            </a:xfrm>
            <a:prstGeom prst="curvedConnector3">
              <a:avLst>
                <a:gd fmla="val 5111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flipH="1" rot="10800000">
              <a:off x="1825850" y="4386587"/>
              <a:ext cx="520800" cy="4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flipH="1" rot="-5400000">
              <a:off x="-842250" y="3630437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flipH="1" rot="10800000">
              <a:off x="674696" y="4147958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flipH="1" rot="5400000">
              <a:off x="765950" y="3793487"/>
              <a:ext cx="1357200" cy="582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flipH="1" rot="10800000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flipH="1" rot="10800000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flipH="1" rot="-5400000">
              <a:off x="4864879" y="4180621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flipH="1" rot="10800000">
              <a:off x="5631700" y="4400525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flipH="1" rot="10800000">
              <a:off x="7578750" y="4389913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flipH="1" rot="5400000">
              <a:off x="8374125" y="4489800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flipH="1" rot="5400000">
              <a:off x="7923275" y="3839350"/>
              <a:ext cx="58200" cy="862800"/>
            </a:xfrm>
            <a:prstGeom prst="curvedConnector3">
              <a:avLst>
                <a:gd fmla="val 5091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flipH="1" rot="-5400000">
              <a:off x="5726625" y="3458675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rect b="b" l="l" r="r" t="t"/>
              <a:pathLst>
                <a:path extrusionOk="0" h="49798" w="13772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322" name="Google Shape;322;p18"/>
            <p:cNvCxnSpPr/>
            <p:nvPr/>
          </p:nvCxnSpPr>
          <p:spPr>
            <a:xfrm flipH="1" rot="-5400000">
              <a:off x="5578625" y="4903200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19"/>
          <p:cNvSpPr txBox="1"/>
          <p:nvPr>
            <p:ph idx="2" type="subTitle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19"/>
          <p:cNvSpPr txBox="1"/>
          <p:nvPr>
            <p:ph idx="3" type="subTitle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4" type="subTitle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5" type="subTitle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6" type="subTitle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flipH="1" rot="-5400000">
              <a:off x="4864879" y="4180621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flipH="1" rot="10800000">
              <a:off x="5631700" y="4400525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flipH="1" rot="10800000">
              <a:off x="7578750" y="4389913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fmla="val -16166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flipH="1" rot="5400000">
              <a:off x="8374125" y="4489800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-5400000">
              <a:off x="5578625" y="4903200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flipH="1" rot="5400000">
                <a:off x="7478604" y="1210054"/>
                <a:ext cx="1542000" cy="1053900"/>
              </a:xfrm>
              <a:prstGeom prst="curvedConnector3">
                <a:avLst>
                  <a:gd fmla="val 50852" name="adj1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flipH="1" rot="5400000">
                <a:off x="8436200" y="769700"/>
                <a:ext cx="1145700" cy="878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fmla="val 50007" name="adj1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fmla="val 47664" name="adj1"/>
                  <a:gd fmla="val 191467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flipH="1" rot="10800000">
                <a:off x="7812706" y="139477"/>
                <a:ext cx="400800" cy="736500"/>
              </a:xfrm>
              <a:prstGeom prst="curvedConnector3">
                <a:avLst>
                  <a:gd fmla="val 49987" name="adj1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fmla="val -80824" name="adj1"/>
                  <a:gd fmla="val 50554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fmla="val -566173" name="adj1"/>
                  <a:gd fmla="val 51225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fmla="val 47530" name="adj1"/>
                  <a:gd fmla="val 259805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fmla="val 45751" name="adj1"/>
                  <a:gd fmla="val 308847" name="adj2"/>
                </a:avLst>
              </a:pr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rotWithShape="0" algn="bl" dir="5400000" dist="19050">
                    <a:schemeClr val="accent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accent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rotWithShape="0" algn="bl" dir="5400000" dist="19050">
                    <a:schemeClr val="accent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accent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idx="1" type="subTitle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2" type="subTitle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20"/>
          <p:cNvSpPr txBox="1"/>
          <p:nvPr>
            <p:ph idx="3" type="subTitle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4" type="subTitle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6" name="Google Shape;386;p20"/>
          <p:cNvSpPr txBox="1"/>
          <p:nvPr>
            <p:ph idx="5" type="subTitle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7" name="Google Shape;387;p20"/>
          <p:cNvSpPr txBox="1"/>
          <p:nvPr>
            <p:ph idx="6" type="subTitle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20"/>
          <p:cNvSpPr txBox="1"/>
          <p:nvPr>
            <p:ph idx="7" type="subTitle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20"/>
          <p:cNvSpPr txBox="1"/>
          <p:nvPr>
            <p:ph idx="8" type="subTitle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flipH="1" rot="-5400000">
              <a:off x="7911788" y="2715225"/>
              <a:ext cx="1160700" cy="4914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flipH="1" rot="5400000">
              <a:off x="8625750" y="2359525"/>
              <a:ext cx="1017600" cy="192600"/>
            </a:xfrm>
            <a:prstGeom prst="curvedConnector3">
              <a:avLst>
                <a:gd fmla="val 5000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fmla="val -555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flipH="1" rot="10800000">
              <a:off x="8456813" y="4558488"/>
              <a:ext cx="677700" cy="345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flipH="1" rot="5400000">
              <a:off x="8575500" y="3883550"/>
              <a:ext cx="721200" cy="3969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3"/>
          <p:cNvSpPr txBox="1"/>
          <p:nvPr>
            <p:ph hasCustomPrompt="1" idx="2" type="title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fmla="val -99969" name="adj1"/>
                <a:gd fmla="val 55452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09" name="Google Shape;409;p21"/>
          <p:cNvSpPr txBox="1"/>
          <p:nvPr>
            <p:ph idx="1" type="subTitle"/>
          </p:nvPr>
        </p:nvSpPr>
        <p:spPr>
          <a:xfrm>
            <a:off x="811313" y="16457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21"/>
          <p:cNvSpPr txBox="1"/>
          <p:nvPr>
            <p:ph idx="2" type="subTitle"/>
          </p:nvPr>
        </p:nvSpPr>
        <p:spPr>
          <a:xfrm>
            <a:off x="3620150" y="16457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1"/>
          <p:cNvSpPr txBox="1"/>
          <p:nvPr>
            <p:ph idx="3" type="subTitle"/>
          </p:nvPr>
        </p:nvSpPr>
        <p:spPr>
          <a:xfrm>
            <a:off x="811313" y="3376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2" name="Google Shape;412;p21"/>
          <p:cNvSpPr txBox="1"/>
          <p:nvPr>
            <p:ph idx="4" type="subTitle"/>
          </p:nvPr>
        </p:nvSpPr>
        <p:spPr>
          <a:xfrm>
            <a:off x="3620150" y="3376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3" name="Google Shape;413;p21"/>
          <p:cNvSpPr txBox="1"/>
          <p:nvPr>
            <p:ph idx="5" type="subTitle"/>
          </p:nvPr>
        </p:nvSpPr>
        <p:spPr>
          <a:xfrm>
            <a:off x="6431659" y="16457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21"/>
          <p:cNvSpPr txBox="1"/>
          <p:nvPr>
            <p:ph idx="6" type="subTitle"/>
          </p:nvPr>
        </p:nvSpPr>
        <p:spPr>
          <a:xfrm>
            <a:off x="6431659" y="33760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7" type="subTitle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21"/>
          <p:cNvSpPr txBox="1"/>
          <p:nvPr>
            <p:ph idx="8" type="subTitle"/>
          </p:nvPr>
        </p:nvSpPr>
        <p:spPr>
          <a:xfrm>
            <a:off x="3624050" y="1135505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9" type="subTitle"/>
          </p:nvPr>
        </p:nvSpPr>
        <p:spPr>
          <a:xfrm>
            <a:off x="6435560" y="1135505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21"/>
          <p:cNvSpPr txBox="1"/>
          <p:nvPr>
            <p:ph idx="13" type="subTitle"/>
          </p:nvPr>
        </p:nvSpPr>
        <p:spPr>
          <a:xfrm>
            <a:off x="815213" y="2862450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14" type="subTitle"/>
          </p:nvPr>
        </p:nvSpPr>
        <p:spPr>
          <a:xfrm>
            <a:off x="3624050" y="2862450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15" type="subTitle"/>
          </p:nvPr>
        </p:nvSpPr>
        <p:spPr>
          <a:xfrm>
            <a:off x="6435560" y="2862450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1" name="Google Shape;421;p21"/>
          <p:cNvGrpSpPr/>
          <p:nvPr/>
        </p:nvGrpSpPr>
        <p:grpSpPr>
          <a:xfrm rot="10800000">
            <a:off x="-163875" y="4144220"/>
            <a:ext cx="6089425" cy="1198400"/>
            <a:chOff x="1577925" y="17750"/>
            <a:chExt cx="6089425" cy="1198400"/>
          </a:xfrm>
        </p:grpSpPr>
        <p:sp>
          <p:nvSpPr>
            <p:cNvPr id="422" name="Google Shape;422;p21"/>
            <p:cNvSpPr/>
            <p:nvPr/>
          </p:nvSpPr>
          <p:spPr>
            <a:xfrm flipH="1">
              <a:off x="7487050" y="1035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flipH="1">
              <a:off x="3091500" y="4679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21"/>
            <p:cNvCxnSpPr>
              <a:stCxn id="422" idx="6"/>
              <a:endCxn id="423" idx="2"/>
            </p:cNvCxnSpPr>
            <p:nvPr/>
          </p:nvCxnSpPr>
          <p:spPr>
            <a:xfrm rot="10800000">
              <a:off x="6483850" y="107800"/>
              <a:ext cx="1003200" cy="10182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21"/>
            <p:cNvSpPr/>
            <p:nvPr/>
          </p:nvSpPr>
          <p:spPr>
            <a:xfrm flipH="1">
              <a:off x="4819925" y="304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flipH="1">
              <a:off x="4787675" y="52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21"/>
            <p:cNvCxnSpPr>
              <a:stCxn id="423" idx="2"/>
              <a:endCxn id="429" idx="6"/>
            </p:cNvCxnSpPr>
            <p:nvPr/>
          </p:nvCxnSpPr>
          <p:spPr>
            <a:xfrm>
              <a:off x="6483875" y="107900"/>
              <a:ext cx="951300" cy="3195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0" name="Google Shape;430;p21"/>
            <p:cNvCxnSpPr>
              <a:stCxn id="426" idx="6"/>
              <a:endCxn id="431" idx="1"/>
            </p:cNvCxnSpPr>
            <p:nvPr/>
          </p:nvCxnSpPr>
          <p:spPr>
            <a:xfrm flipH="1">
              <a:off x="4335725" y="362350"/>
              <a:ext cx="484200" cy="229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2" name="Google Shape;432;p21"/>
            <p:cNvCxnSpPr>
              <a:stCxn id="431" idx="2"/>
              <a:endCxn id="427" idx="6"/>
            </p:cNvCxnSpPr>
            <p:nvPr/>
          </p:nvCxnSpPr>
          <p:spPr>
            <a:xfrm flipH="1" rot="10800000">
              <a:off x="4363938" y="617025"/>
              <a:ext cx="423600" cy="43200"/>
            </a:xfrm>
            <a:prstGeom prst="curvedConnector3">
              <a:avLst>
                <a:gd fmla="val 50016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3" name="Google Shape;433;p21"/>
            <p:cNvCxnSpPr>
              <a:stCxn id="427" idx="2"/>
              <a:endCxn id="423" idx="6"/>
            </p:cNvCxnSpPr>
            <p:nvPr/>
          </p:nvCxnSpPr>
          <p:spPr>
            <a:xfrm flipH="1" rot="10800000">
              <a:off x="4967975" y="107800"/>
              <a:ext cx="1335600" cy="509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34" name="Google Shape;434;p21"/>
            <p:cNvCxnSpPr>
              <a:stCxn id="426" idx="2"/>
              <a:endCxn id="435" idx="5"/>
            </p:cNvCxnSpPr>
            <p:nvPr/>
          </p:nvCxnSpPr>
          <p:spPr>
            <a:xfrm>
              <a:off x="4935725" y="362350"/>
              <a:ext cx="1500000" cy="171000"/>
            </a:xfrm>
            <a:prstGeom prst="curvedConnector4">
              <a:avLst>
                <a:gd fmla="val 49065" name="adj1"/>
                <a:gd fmla="val 255651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36" name="Google Shape;436;p21"/>
            <p:cNvGrpSpPr/>
            <p:nvPr/>
          </p:nvGrpSpPr>
          <p:grpSpPr>
            <a:xfrm flipH="1">
              <a:off x="7435125" y="331100"/>
              <a:ext cx="192300" cy="192300"/>
              <a:chOff x="471450" y="43325"/>
              <a:chExt cx="192300" cy="1923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flipH="1">
              <a:off x="4171638" y="564075"/>
              <a:ext cx="192300" cy="192300"/>
              <a:chOff x="3777988" y="402825"/>
              <a:chExt cx="192300" cy="192300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816238" y="4410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3777988" y="4028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43" name="Google Shape;443;p21"/>
            <p:cNvCxnSpPr>
              <a:stCxn id="424" idx="6"/>
              <a:endCxn id="442" idx="2"/>
            </p:cNvCxnSpPr>
            <p:nvPr/>
          </p:nvCxnSpPr>
          <p:spPr>
            <a:xfrm rot="10800000">
              <a:off x="1857600" y="427275"/>
              <a:ext cx="1233900" cy="1308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44" name="Google Shape;444;p21"/>
            <p:cNvCxnSpPr>
              <a:stCxn id="423" idx="6"/>
              <a:endCxn id="424" idx="2"/>
            </p:cNvCxnSpPr>
            <p:nvPr/>
          </p:nvCxnSpPr>
          <p:spPr>
            <a:xfrm flipH="1">
              <a:off x="3271775" y="107900"/>
              <a:ext cx="3031800" cy="450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445" name="Google Shape;445;p21"/>
            <p:cNvGrpSpPr/>
            <p:nvPr/>
          </p:nvGrpSpPr>
          <p:grpSpPr>
            <a:xfrm flipH="1">
              <a:off x="6407675" y="369088"/>
              <a:ext cx="192300" cy="192300"/>
              <a:chOff x="4663000" y="-397562"/>
              <a:chExt cx="192300" cy="1923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701250" y="-359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663000" y="-397562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hasCustomPrompt="1"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/>
          <p:nvPr>
            <p:ph idx="1" type="subTitle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0" name="Google Shape;450;p22"/>
          <p:cNvSpPr txBox="1"/>
          <p:nvPr>
            <p:ph hasCustomPrompt="1" idx="2" type="title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/>
          <p:nvPr>
            <p:ph idx="3" type="subTitle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2" name="Google Shape;452;p22"/>
          <p:cNvSpPr txBox="1"/>
          <p:nvPr>
            <p:ph hasCustomPrompt="1" idx="4" type="title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/>
          <p:nvPr>
            <p:ph idx="5" type="subTitle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>
            <p:ph type="title"/>
          </p:nvPr>
        </p:nvSpPr>
        <p:spPr>
          <a:xfrm>
            <a:off x="2347950" y="776525"/>
            <a:ext cx="44481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2347900" y="17901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3"/>
          <p:cNvSpPr txBox="1"/>
          <p:nvPr/>
        </p:nvSpPr>
        <p:spPr>
          <a:xfrm>
            <a:off x="2626350" y="3389875"/>
            <a:ext cx="38913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b="1"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b="1"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1" sz="1200" u="sng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0" name="Google Shape;460;p23"/>
          <p:cNvGrpSpPr/>
          <p:nvPr/>
        </p:nvGrpSpPr>
        <p:grpSpPr>
          <a:xfrm rot="-5400000">
            <a:off x="-1495506" y="1688906"/>
            <a:ext cx="5023300" cy="1938150"/>
            <a:chOff x="-313950" y="43325"/>
            <a:chExt cx="5023300" cy="1938150"/>
          </a:xfrm>
        </p:grpSpPr>
        <p:sp>
          <p:nvSpPr>
            <p:cNvPr id="461" name="Google Shape;461;p23"/>
            <p:cNvSpPr/>
            <p:nvPr/>
          </p:nvSpPr>
          <p:spPr>
            <a:xfrm>
              <a:off x="26320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23"/>
            <p:cNvCxnSpPr>
              <a:stCxn id="461" idx="6"/>
              <a:endCxn id="462" idx="2"/>
            </p:cNvCxnSpPr>
            <p:nvPr/>
          </p:nvCxnSpPr>
          <p:spPr>
            <a:xfrm flipH="1" rot="10800000">
              <a:off x="443500" y="230300"/>
              <a:ext cx="1202100" cy="5163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3"/>
            <p:cNvCxnSpPr>
              <a:stCxn id="462" idx="6"/>
              <a:endCxn id="465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23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" name="Google Shape;468;p23"/>
            <p:cNvCxnSpPr>
              <a:endCxn id="469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0" name="Google Shape;470;p23"/>
            <p:cNvCxnSpPr>
              <a:stCxn id="462" idx="2"/>
              <a:endCxn id="469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1" name="Google Shape;471;p23"/>
            <p:cNvCxnSpPr>
              <a:endCxn id="465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2" name="Google Shape;472;p23"/>
            <p:cNvCxnSpPr>
              <a:stCxn id="465" idx="7"/>
              <a:endCxn id="466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3" name="Google Shape;473;p23"/>
            <p:cNvCxnSpPr>
              <a:stCxn id="474" idx="4"/>
              <a:endCxn id="467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5" name="Google Shape;475;p23"/>
            <p:cNvCxnSpPr>
              <a:stCxn id="467" idx="2"/>
              <a:endCxn id="462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6" name="Google Shape;476;p23"/>
            <p:cNvCxnSpPr>
              <a:stCxn id="466" idx="5"/>
            </p:cNvCxnSpPr>
            <p:nvPr/>
          </p:nvCxnSpPr>
          <p:spPr>
            <a:xfrm rot="5400000">
              <a:off x="2159416" y="719741"/>
              <a:ext cx="1555800" cy="757200"/>
            </a:xfrm>
            <a:prstGeom prst="curvedConnector3">
              <a:avLst>
                <a:gd fmla="val 5054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77" name="Google Shape;477;p23"/>
            <p:cNvCxnSpPr>
              <a:stCxn id="462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478" name="Google Shape;478;p23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3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83" name="Google Shape;483;p23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3"/>
          <p:cNvGrpSpPr/>
          <p:nvPr/>
        </p:nvGrpSpPr>
        <p:grpSpPr>
          <a:xfrm>
            <a:off x="7110747" y="148122"/>
            <a:ext cx="2052725" cy="6182575"/>
            <a:chOff x="7110747" y="148122"/>
            <a:chExt cx="2052725" cy="6182575"/>
          </a:xfrm>
        </p:grpSpPr>
        <p:sp>
          <p:nvSpPr>
            <p:cNvPr id="485" name="Google Shape;485;p23"/>
            <p:cNvSpPr/>
            <p:nvPr/>
          </p:nvSpPr>
          <p:spPr>
            <a:xfrm rot="-5400000">
              <a:off x="7999122" y="75832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rot="-5400000">
              <a:off x="8739735" y="165349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" name="Google Shape;487;p23"/>
            <p:cNvCxnSpPr>
              <a:stCxn id="488" idx="7"/>
              <a:endCxn id="489" idx="2"/>
            </p:cNvCxnSpPr>
            <p:nvPr/>
          </p:nvCxnSpPr>
          <p:spPr>
            <a:xfrm flipH="1" rot="10800000">
              <a:off x="8432044" y="3716219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3"/>
            <p:cNvCxnSpPr>
              <a:stCxn id="489" idx="6"/>
              <a:endCxn id="491" idx="2"/>
            </p:cNvCxnSpPr>
            <p:nvPr/>
          </p:nvCxnSpPr>
          <p:spPr>
            <a:xfrm flipH="1" rot="5400000">
              <a:off x="8011747" y="3081397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3"/>
            <p:cNvCxnSpPr>
              <a:stCxn id="491" idx="6"/>
              <a:endCxn id="486" idx="2"/>
            </p:cNvCxnSpPr>
            <p:nvPr/>
          </p:nvCxnSpPr>
          <p:spPr>
            <a:xfrm rot="-5400000">
              <a:off x="8024810" y="1908697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3"/>
            <p:cNvCxnSpPr>
              <a:stCxn id="486" idx="6"/>
              <a:endCxn id="485" idx="2"/>
            </p:cNvCxnSpPr>
            <p:nvPr/>
          </p:nvCxnSpPr>
          <p:spPr>
            <a:xfrm flipH="1" rot="5400000">
              <a:off x="8102085" y="925697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89" name="Google Shape;489;p23"/>
            <p:cNvSpPr/>
            <p:nvPr/>
          </p:nvSpPr>
          <p:spPr>
            <a:xfrm rot="-5400000">
              <a:off x="8472997" y="360054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8620922" y="40662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7940947" y="165349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23"/>
            <p:cNvCxnSpPr>
              <a:stCxn id="497" idx="6"/>
              <a:endCxn id="498" idx="6"/>
            </p:cNvCxnSpPr>
            <p:nvPr/>
          </p:nvCxnSpPr>
          <p:spPr>
            <a:xfrm flipH="1" rot="-5400000">
              <a:off x="7854597" y="-455928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3"/>
            <p:cNvCxnSpPr>
              <a:stCxn id="498" idx="0"/>
              <a:endCxn id="485" idx="6"/>
            </p:cNvCxnSpPr>
            <p:nvPr/>
          </p:nvCxnSpPr>
          <p:spPr>
            <a:xfrm flipH="1">
              <a:off x="8089172" y="464522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3"/>
            <p:cNvCxnSpPr>
              <a:stCxn id="485" idx="0"/>
              <a:endCxn id="495" idx="0"/>
            </p:cNvCxnSpPr>
            <p:nvPr/>
          </p:nvCxnSpPr>
          <p:spPr>
            <a:xfrm flipH="1">
              <a:off x="7940922" y="848472"/>
              <a:ext cx="58200" cy="862800"/>
            </a:xfrm>
            <a:prstGeom prst="curvedConnector3">
              <a:avLst>
                <a:gd fmla="val 5091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3"/>
            <p:cNvCxnSpPr>
              <a:stCxn id="485" idx="0"/>
              <a:endCxn id="497" idx="2"/>
            </p:cNvCxnSpPr>
            <p:nvPr/>
          </p:nvCxnSpPr>
          <p:spPr>
            <a:xfrm rot="10800000">
              <a:off x="7250622" y="427872"/>
              <a:ext cx="748500" cy="420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3"/>
            <p:cNvCxnSpPr>
              <a:stCxn id="488" idx="4"/>
              <a:endCxn id="486" idx="4"/>
            </p:cNvCxnSpPr>
            <p:nvPr/>
          </p:nvCxnSpPr>
          <p:spPr>
            <a:xfrm flipH="1" rot="10800000">
              <a:off x="8670697" y="1743572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3"/>
            <p:cNvCxnSpPr>
              <a:stCxn id="486" idx="5"/>
              <a:endCxn id="498" idx="4"/>
            </p:cNvCxnSpPr>
            <p:nvPr/>
          </p:nvCxnSpPr>
          <p:spPr>
            <a:xfrm rot="10800000">
              <a:off x="8774831" y="464602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504" name="Google Shape;504;p23"/>
            <p:cNvGrpSpPr/>
            <p:nvPr/>
          </p:nvGrpSpPr>
          <p:grpSpPr>
            <a:xfrm rot="-5400000">
              <a:off x="7959860" y="2713747"/>
              <a:ext cx="279600" cy="279600"/>
              <a:chOff x="6238800" y="4370675"/>
              <a:chExt cx="279600" cy="2796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23"/>
            <p:cNvGrpSpPr/>
            <p:nvPr/>
          </p:nvGrpSpPr>
          <p:grpSpPr>
            <a:xfrm rot="-5400000">
              <a:off x="7110747" y="148122"/>
              <a:ext cx="279600" cy="279600"/>
              <a:chOff x="8804525" y="3411475"/>
              <a:chExt cx="279600" cy="279600"/>
            </a:xfrm>
          </p:grpSpPr>
          <p:sp>
            <p:nvSpPr>
              <p:cNvPr id="507" name="Google Shape;507;p23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rot="-5400000">
              <a:off x="8391097" y="4878572"/>
              <a:ext cx="279600" cy="279600"/>
              <a:chOff x="4074075" y="4691825"/>
              <a:chExt cx="279600" cy="279600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" name="Google Shape;498;p23"/>
            <p:cNvSpPr/>
            <p:nvPr/>
          </p:nvSpPr>
          <p:spPr>
            <a:xfrm rot="-5400000">
              <a:off x="8582672" y="368372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-5400000">
              <a:off x="7953972" y="1245610"/>
              <a:ext cx="344300" cy="1244950"/>
            </a:xfrm>
            <a:custGeom>
              <a:rect b="b" l="l" r="r" t="t"/>
              <a:pathLst>
                <a:path extrusionOk="0" h="49798" w="13772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511" name="Google Shape;511;p23"/>
            <p:cNvCxnSpPr/>
            <p:nvPr/>
          </p:nvCxnSpPr>
          <p:spPr>
            <a:xfrm flipH="1" rot="10800000">
              <a:off x="8602472" y="3092622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3"/>
            <p:cNvCxnSpPr/>
            <p:nvPr/>
          </p:nvCxnSpPr>
          <p:spPr>
            <a:xfrm rot="5400000">
              <a:off x="7791297" y="5594197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Google Shape;513;p23"/>
          <p:cNvSpPr/>
          <p:nvPr/>
        </p:nvSpPr>
        <p:spPr>
          <a:xfrm>
            <a:off x="1381450" y="4487725"/>
            <a:ext cx="893400" cy="893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1437325" y="-2587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fmla="val 5111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flipH="1" rot="5400000">
              <a:off x="129250" y="940700"/>
              <a:ext cx="710400" cy="354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flipH="1" rot="10800000">
              <a:off x="397450" y="356900"/>
              <a:ext cx="1248000" cy="3156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flipH="1" rot="-5400000">
              <a:off x="-367075" y="2276875"/>
              <a:ext cx="807600" cy="585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flipH="1" rot="10800000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flipH="1" rot="10800000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flipH="1" rot="10800000">
              <a:off x="6518500" y="79624"/>
              <a:ext cx="879900" cy="730200"/>
            </a:xfrm>
            <a:prstGeom prst="curvedConnector3">
              <a:avLst>
                <a:gd fmla="val 5000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541" name="Google Shape;541;p24"/>
            <p:cNvSpPr/>
            <p:nvPr/>
          </p:nvSpPr>
          <p:spPr>
            <a:xfrm flipH="1" rot="10800000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flipH="1" rot="10800000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flipH="1" rot="10800000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fmla="val 50910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flipH="1" rot="-5400000">
              <a:off x="8219975" y="1074162"/>
              <a:ext cx="748500" cy="420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flipH="1" rot="-5400000">
              <a:off x="8100596" y="-532396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flipH="1" rot="10800000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flipH="1" rot="10800000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flipH="1" rot="10800000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flipH="1" rot="10800000">
              <a:off x="8671575" y="134512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flipH="1" rot="10800000">
              <a:off x="7192013" y="160887"/>
              <a:ext cx="344300" cy="1244950"/>
            </a:xfrm>
            <a:custGeom>
              <a:rect b="b" l="l" r="r" t="t"/>
              <a:pathLst>
                <a:path extrusionOk="0" h="49798" w="13772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cxnSp>
          <p:nvCxnSpPr>
            <p:cNvPr id="563" name="Google Shape;563;p24"/>
            <p:cNvCxnSpPr/>
            <p:nvPr/>
          </p:nvCxnSpPr>
          <p:spPr>
            <a:xfrm flipH="1" rot="10800000">
              <a:off x="5578625" y="-253988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flipH="1" rot="997425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997425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fmla="val -79892" name="adj1"/>
                <a:gd fmla="val 50838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fmla="val 4974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flipH="1" rot="10800000">
              <a:off x="4064585" y="275169"/>
              <a:ext cx="702600" cy="633600"/>
            </a:xfrm>
            <a:prstGeom prst="curvedConnector3">
              <a:avLst>
                <a:gd fmla="val 5008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fmla="val 49986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25"/>
            <p:cNvSpPr/>
            <p:nvPr/>
          </p:nvSpPr>
          <p:spPr>
            <a:xfrm flipH="1" rot="997425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flipH="1" rot="997425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fmla="val -35363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fmla="val 13358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flipH="1" rot="-5400000">
              <a:off x="6049045" y="413873"/>
              <a:ext cx="690600" cy="9882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fmla="val 1327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fmla="val 25702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flipH="1" rot="997425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flipH="1" rot="997425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flipH="1" rot="997425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flipH="1" rot="9974251">
              <a:off x="6285924" y="20112"/>
              <a:ext cx="192302" cy="192302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fmla="val 5010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flipH="1" rot="5400000">
              <a:off x="129250" y="814100"/>
              <a:ext cx="710400" cy="354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flipH="1" rot="10800000">
              <a:off x="397450" y="230300"/>
              <a:ext cx="1248000" cy="3156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flipH="1" rot="10800000">
              <a:off x="3332875" y="162200"/>
              <a:ext cx="1212300" cy="117300"/>
            </a:xfrm>
            <a:prstGeom prst="curvedConnector4">
              <a:avLst>
                <a:gd fmla="val 48840" name="adj1"/>
                <a:gd fmla="val 326982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fmla="val 5087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flipH="1" rot="-5400000">
              <a:off x="4788829" y="4007346"/>
              <a:ext cx="99000" cy="1203300"/>
            </a:xfrm>
            <a:prstGeom prst="curvedConnector4">
              <a:avLst>
                <a:gd fmla="val -281890" name="adj1"/>
                <a:gd fmla="val 51696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flipH="1" rot="10800000">
              <a:off x="5555650" y="4266250"/>
              <a:ext cx="953700" cy="3921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flipH="1" rot="10800000">
              <a:off x="7502700" y="4216638"/>
              <a:ext cx="714900" cy="740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fmla="val -10814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flipH="1" rot="5400000">
              <a:off x="8298075" y="4316525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flipH="1" rot="5400000">
              <a:off x="7056875" y="2875725"/>
              <a:ext cx="341400" cy="2160300"/>
            </a:xfrm>
            <a:prstGeom prst="curvedConnector3">
              <a:avLst>
                <a:gd fmla="val 16973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flipH="1" rot="-5400000">
              <a:off x="5650575" y="3285400"/>
              <a:ext cx="249300" cy="3274800"/>
            </a:xfrm>
            <a:prstGeom prst="curvedConnector3">
              <a:avLst>
                <a:gd fmla="val 195532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fmla="val -22266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flipH="1" rot="-5400000">
              <a:off x="5502575" y="4729925"/>
              <a:ext cx="561000" cy="561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subTitle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subTitle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3" type="subTitle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5"/>
          <p:cNvSpPr txBox="1"/>
          <p:nvPr>
            <p:ph idx="4" type="subTitle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 rot="10800000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flipH="1" rot="10800000">
              <a:off x="7578750" y="599448"/>
              <a:ext cx="714900" cy="466800"/>
            </a:xfrm>
            <a:prstGeom prst="curvedConnector3">
              <a:avLst>
                <a:gd fmla="val 49998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fmla="val -12991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flipH="1" rot="5400000">
              <a:off x="8374125" y="699248"/>
              <a:ext cx="493500" cy="293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fmla="val 46661" name="adj1"/>
                <a:gd fmla="val 331414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fmla="val 42664" name="adj1"/>
                <a:gd fmla="val 196359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fmla="val -2939215" name="adj1"/>
                <a:gd fmla="val 49919" name="adj2"/>
                <a:gd fmla="val 3058563" name="adj3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flipH="1" rot="5400000">
              <a:off x="7757854" y="1840854"/>
              <a:ext cx="1002900" cy="537900"/>
            </a:xfrm>
            <a:prstGeom prst="curvedConnector3">
              <a:avLst>
                <a:gd fmla="val 5131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fmla="val 49967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flipH="1" rot="5400000">
              <a:off x="8088000" y="859950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flipH="1" rot="10800000">
              <a:off x="8130025" y="427800"/>
              <a:ext cx="390000" cy="10407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fmla="val 48699" name="adj1"/>
                <a:gd fmla="val 244223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122575" y="1211363"/>
            <a:ext cx="34947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" type="subTitle"/>
          </p:nvPr>
        </p:nvSpPr>
        <p:spPr>
          <a:xfrm>
            <a:off x="1122575" y="2092538"/>
            <a:ext cx="34947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6" name="Google Shape;146;p7"/>
          <p:cNvSpPr/>
          <p:nvPr>
            <p:ph idx="2" type="pic"/>
          </p:nvPr>
        </p:nvSpPr>
        <p:spPr>
          <a:xfrm>
            <a:off x="5506050" y="1203300"/>
            <a:ext cx="2736900" cy="2736900"/>
          </a:xfrm>
          <a:prstGeom prst="ellipse">
            <a:avLst/>
          </a:prstGeom>
          <a:noFill/>
          <a:ln>
            <a:noFill/>
          </a:ln>
          <a:effectLst>
            <a:outerShdw blurRad="228600" rotWithShape="0" algn="bl">
              <a:schemeClr val="accent1">
                <a:alpha val="30000"/>
              </a:schemeClr>
            </a:outerShdw>
          </a:effectLst>
        </p:spPr>
      </p:sp>
      <p:sp>
        <p:nvSpPr>
          <p:cNvPr id="147" name="Google Shape;147;p7"/>
          <p:cNvSpPr/>
          <p:nvPr/>
        </p:nvSpPr>
        <p:spPr>
          <a:xfrm>
            <a:off x="-710750" y="3940200"/>
            <a:ext cx="1078500" cy="1078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794875" y="-475025"/>
            <a:ext cx="891900" cy="89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82138" y="4168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325625" y="45061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731025" y="3997250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666563" y="442685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b="1" sz="2500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/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HALLUCINATION</a:t>
            </a: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</a:t>
            </a:r>
            <a:r>
              <a:rPr lang="en"/>
              <a:t>DETECTION</a:t>
            </a:r>
            <a:r>
              <a:rPr lang="en">
                <a:latin typeface="Krona One"/>
                <a:ea typeface="Krona One"/>
                <a:cs typeface="Krona One"/>
                <a:sym typeface="Krona One"/>
              </a:rPr>
              <a:t> </a:t>
            </a:r>
            <a:r>
              <a:rPr b="0" lang="en">
                <a:latin typeface="PT Sans"/>
                <a:ea typeface="PT Sans"/>
                <a:cs typeface="PT Sans"/>
                <a:sym typeface="PT Sans"/>
              </a:rPr>
              <a:t>in LARGE LANGUAGE MODELS</a:t>
            </a:r>
            <a:endParaRPr b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8" name="Google Shape;658;p27"/>
          <p:cNvSpPr txBox="1"/>
          <p:nvPr>
            <p:ph idx="1" type="subTitle"/>
          </p:nvPr>
        </p:nvSpPr>
        <p:spPr>
          <a:xfrm>
            <a:off x="3038250" y="3264925"/>
            <a:ext cx="30675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 Krutik, </a:t>
            </a:r>
            <a:r>
              <a:rPr lang="en"/>
              <a:t>Ethan, Radhika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27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3" name="Google Shape;663;p27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7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66" name="Google Shape;666;p27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7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</a:t>
            </a:r>
            <a:endParaRPr/>
          </a:p>
        </p:txBody>
      </p:sp>
      <p:sp>
        <p:nvSpPr>
          <p:cNvPr id="819" name="Google Shape;819;p36"/>
          <p:cNvSpPr txBox="1"/>
          <p:nvPr>
            <p:ph idx="1" type="subTitle"/>
          </p:nvPr>
        </p:nvSpPr>
        <p:spPr>
          <a:xfrm>
            <a:off x="0" y="1236425"/>
            <a:ext cx="29547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TriviaWiki dataset displays moderate cosine similarity on average with some cases of perfect semantic alignment.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TriviaWeb shows lower average similarity with a significant portion of answers shows no semantic similarity.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TruthfulQA has the highest average similarity suggesting better semantic alignment which is contrast from edit distance scores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Low median and high variability within HotpotQA shows relatively higher difficulty in grasping context of questions within this dataset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0" name="Google Shape;820;p36"/>
          <p:cNvGraphicFramePr/>
          <p:nvPr/>
        </p:nvGraphicFramePr>
        <p:xfrm>
          <a:off x="295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{4C035DE2-1BFB-4E7F-85A7-AD635383B101}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Cosine Similarity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TriviaWiki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TriviaWeb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TruthfulQA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HotpotQA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0.27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0.29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75th Percentile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0.39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50th Percentile 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0.24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0.27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25th Percentile 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 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0.19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</a:t>
            </a:r>
            <a:endParaRPr/>
          </a:p>
        </p:txBody>
      </p:sp>
      <p:pic>
        <p:nvPicPr>
          <p:cNvPr id="826" name="Google Shape;8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950" y="1082600"/>
            <a:ext cx="2987075" cy="19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075" y="1096063"/>
            <a:ext cx="2987075" cy="191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950" y="3238525"/>
            <a:ext cx="2987075" cy="178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075" y="3207750"/>
            <a:ext cx="2987075" cy="18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Evaluation </a:t>
            </a:r>
            <a:endParaRPr/>
          </a:p>
        </p:txBody>
      </p:sp>
      <p:graphicFrame>
        <p:nvGraphicFramePr>
          <p:cNvPr id="835" name="Google Shape;835;p38"/>
          <p:cNvGraphicFramePr/>
          <p:nvPr/>
        </p:nvGraphicFramePr>
        <p:xfrm>
          <a:off x="300895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{4C035DE2-1BFB-4E7F-85A7-AD635383B101}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Score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TriviaWiki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TriviaWeb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TruthfulQA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HotpotQA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6" name="Google Shape;836;p38"/>
          <p:cNvSpPr txBox="1"/>
          <p:nvPr>
            <p:ph idx="1" type="subTitle"/>
          </p:nvPr>
        </p:nvSpPr>
        <p:spPr>
          <a:xfrm>
            <a:off x="0" y="1236425"/>
            <a:ext cx="29547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TriviaWiki dataset  has </a:t>
            </a:r>
            <a:r>
              <a:rPr lang="en" sz="1100">
                <a:solidFill>
                  <a:srgbClr val="FFFFFF"/>
                </a:solidFill>
              </a:rPr>
              <a:t>High accuracy which aligns with the other metrics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TriviaWeb also shows comparable performance but slightly worse. There is more variability between 3 &amp; 2 scores which indicate issues with precision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TruthfulQA shows s</a:t>
            </a:r>
            <a:r>
              <a:rPr lang="en" sz="1100">
                <a:solidFill>
                  <a:srgbClr val="FFFFFF"/>
                </a:solidFill>
              </a:rPr>
              <a:t>ignificant accuracy with a majority of responses close to correct, which contrasts with edit distance scores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High variability in the semantic similarity score of responses for HotpotQA is shown also in human evaluation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42" name="Google Shape;842;p39"/>
          <p:cNvSpPr txBox="1"/>
          <p:nvPr>
            <p:ph idx="3" type="subTitle"/>
          </p:nvPr>
        </p:nvSpPr>
        <p:spPr>
          <a:xfrm>
            <a:off x="804750" y="1576625"/>
            <a:ext cx="3560100" cy="301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The LLama65B model can capture contextual accuracy but struggle with exact syntatic replication.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LLama65B tends to generate syntatically inconcise responses despite having correct context knowledge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Limitations were spotted of using edit distance as a sole metric for model evaluation.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TriviaWeb and HotpotQA shows relatively  lower scores in all metrics</a:t>
            </a:r>
            <a:endParaRPr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100">
                <a:solidFill>
                  <a:srgbClr val="FFFFFF"/>
                </a:solidFill>
              </a:rPr>
              <a:t>The TriviaWeb dataset is composed of trivia questions derived from various online sources</a:t>
            </a:r>
            <a:endParaRPr sz="11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100">
                <a:solidFill>
                  <a:srgbClr val="FFFFFF"/>
                </a:solidFill>
              </a:rPr>
              <a:t>HotpotQA requires models to explain the reasoning behind their answers by citing facts</a:t>
            </a:r>
            <a:r>
              <a:rPr lang="en">
                <a:solidFill>
                  <a:srgbClr val="FFFFFF"/>
                </a:solidFill>
              </a:rPr>
              <a:t>. 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100">
                <a:solidFill>
                  <a:srgbClr val="FFFFFF"/>
                </a:solidFill>
              </a:rPr>
              <a:t>This highlights challenges in handling complex question structures and factual content from varying sources.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843" name="Google Shape;843;p39"/>
          <p:cNvSpPr txBox="1"/>
          <p:nvPr>
            <p:ph idx="7" type="subTitle"/>
          </p:nvPr>
        </p:nvSpPr>
        <p:spPr>
          <a:xfrm>
            <a:off x="1083350" y="101771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sp>
        <p:nvSpPr>
          <p:cNvPr id="844" name="Google Shape;844;p39"/>
          <p:cNvSpPr txBox="1"/>
          <p:nvPr>
            <p:ph idx="3" type="subTitle"/>
          </p:nvPr>
        </p:nvSpPr>
        <p:spPr>
          <a:xfrm>
            <a:off x="4863900" y="1576625"/>
            <a:ext cx="35601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100">
                <a:solidFill>
                  <a:srgbClr val="FFFFFF"/>
                </a:solidFill>
              </a:rPr>
              <a:t>Incorporate a broader range of models, including newer or differently trained LLMs</a:t>
            </a:r>
            <a:endParaRPr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100">
                <a:solidFill>
                  <a:srgbClr val="FFFFFF"/>
                </a:solidFill>
              </a:rPr>
              <a:t>Datasets that focus on specific themes/topics might provide deeper insights into the specialized performance </a:t>
            </a:r>
            <a:endParaRPr sz="11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100">
                <a:solidFill>
                  <a:srgbClr val="FFFFFF"/>
                </a:solidFill>
              </a:rPr>
              <a:t>Expanding the research to include multilingual datasets to evaluate the performance of LLMs across different languages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45" name="Google Shape;845;p39"/>
          <p:cNvSpPr txBox="1"/>
          <p:nvPr>
            <p:ph idx="7" type="subTitle"/>
          </p:nvPr>
        </p:nvSpPr>
        <p:spPr>
          <a:xfrm>
            <a:off x="4863900" y="1017727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0"/>
          <p:cNvSpPr txBox="1"/>
          <p:nvPr>
            <p:ph type="title"/>
          </p:nvPr>
        </p:nvSpPr>
        <p:spPr>
          <a:xfrm>
            <a:off x="601050" y="2000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6" name="Google Shape;676;p28"/>
          <p:cNvSpPr txBox="1"/>
          <p:nvPr>
            <p:ph idx="2" type="title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8"/>
          <p:cNvSpPr txBox="1"/>
          <p:nvPr>
            <p:ph idx="3" type="title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8" name="Google Shape;678;p28"/>
          <p:cNvSpPr txBox="1"/>
          <p:nvPr>
            <p:ph idx="4" type="title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9" name="Google Shape;679;p28"/>
          <p:cNvSpPr txBox="1"/>
          <p:nvPr>
            <p:ph idx="5" type="title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28"/>
          <p:cNvSpPr txBox="1"/>
          <p:nvPr>
            <p:ph idx="6" type="title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1" name="Google Shape;681;p28"/>
          <p:cNvSpPr txBox="1"/>
          <p:nvPr>
            <p:ph idx="7" type="title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82" name="Google Shape;682;p28"/>
          <p:cNvSpPr txBox="1"/>
          <p:nvPr>
            <p:ph idx="1" type="subTitle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83" name="Google Shape;683;p28"/>
          <p:cNvSpPr txBox="1"/>
          <p:nvPr>
            <p:ph idx="8" type="subTitle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</a:t>
            </a:r>
            <a:endParaRPr/>
          </a:p>
        </p:txBody>
      </p:sp>
      <p:sp>
        <p:nvSpPr>
          <p:cNvPr id="684" name="Google Shape;684;p28"/>
          <p:cNvSpPr txBox="1"/>
          <p:nvPr>
            <p:ph idx="9" type="subTitle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85" name="Google Shape;685;p28"/>
          <p:cNvSpPr txBox="1"/>
          <p:nvPr>
            <p:ph idx="13" type="subTitle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Methodology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86" name="Google Shape;686;p28"/>
          <p:cNvSpPr txBox="1"/>
          <p:nvPr>
            <p:ph idx="14" type="subTitle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687" name="Google Shape;687;p28"/>
          <p:cNvSpPr txBox="1"/>
          <p:nvPr>
            <p:ph idx="15" type="subTitle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688" name="Google Shape;688;p28"/>
          <p:cNvCxnSpPr/>
          <p:nvPr/>
        </p:nvCxnSpPr>
        <p:spPr>
          <a:xfrm>
            <a:off x="720000" y="15574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89" name="Google Shape;689;p28"/>
          <p:cNvCxnSpPr/>
          <p:nvPr/>
        </p:nvCxnSpPr>
        <p:spPr>
          <a:xfrm>
            <a:off x="3381175" y="15574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90" name="Google Shape;690;p28"/>
          <p:cNvCxnSpPr/>
          <p:nvPr/>
        </p:nvCxnSpPr>
        <p:spPr>
          <a:xfrm>
            <a:off x="6042350" y="15574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91" name="Google Shape;691;p28"/>
          <p:cNvCxnSpPr/>
          <p:nvPr/>
        </p:nvCxnSpPr>
        <p:spPr>
          <a:xfrm>
            <a:off x="720000" y="32566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92" name="Google Shape;692;p28"/>
          <p:cNvCxnSpPr/>
          <p:nvPr/>
        </p:nvCxnSpPr>
        <p:spPr>
          <a:xfrm>
            <a:off x="3381175" y="32566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693" name="Google Shape;693;p28"/>
          <p:cNvCxnSpPr/>
          <p:nvPr/>
        </p:nvCxnSpPr>
        <p:spPr>
          <a:xfrm>
            <a:off x="6042350" y="3256675"/>
            <a:ext cx="0" cy="9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sp>
        <p:nvSpPr>
          <p:cNvPr id="694" name="Google Shape;694;p28"/>
          <p:cNvSpPr/>
          <p:nvPr/>
        </p:nvSpPr>
        <p:spPr>
          <a:xfrm>
            <a:off x="8342513" y="14158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8367025" y="2348625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28"/>
          <p:cNvCxnSpPr>
            <a:stCxn id="695" idx="0"/>
            <a:endCxn id="697" idx="2"/>
          </p:cNvCxnSpPr>
          <p:nvPr/>
        </p:nvCxnSpPr>
        <p:spPr>
          <a:xfrm rot="-5400000">
            <a:off x="8415475" y="1871625"/>
            <a:ext cx="518700" cy="4353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8" name="Google Shape;698;p28"/>
          <p:cNvSpPr/>
          <p:nvPr/>
        </p:nvSpPr>
        <p:spPr>
          <a:xfrm>
            <a:off x="7907988" y="107225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8892400" y="177210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8667675" y="5741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28"/>
          <p:cNvCxnSpPr>
            <a:stCxn id="698" idx="4"/>
            <a:endCxn id="695" idx="0"/>
          </p:cNvCxnSpPr>
          <p:nvPr/>
        </p:nvCxnSpPr>
        <p:spPr>
          <a:xfrm flipH="1" rot="-5400000">
            <a:off x="7631238" y="1522700"/>
            <a:ext cx="1160700" cy="4914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cxnSp>
      <p:cxnSp>
        <p:nvCxnSpPr>
          <p:cNvPr id="701" name="Google Shape;701;p28"/>
          <p:cNvCxnSpPr>
            <a:stCxn id="697" idx="0"/>
            <a:endCxn id="699" idx="4"/>
          </p:cNvCxnSpPr>
          <p:nvPr/>
        </p:nvCxnSpPr>
        <p:spPr>
          <a:xfrm flipH="1" rot="5400000">
            <a:off x="8345200" y="1167000"/>
            <a:ext cx="1017600" cy="1926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cxnSp>
      <p:cxnSp>
        <p:nvCxnSpPr>
          <p:cNvPr id="702" name="Google Shape;702;p28"/>
          <p:cNvCxnSpPr>
            <a:stCxn id="697" idx="4"/>
            <a:endCxn id="695" idx="6"/>
          </p:cNvCxnSpPr>
          <p:nvPr/>
        </p:nvCxnSpPr>
        <p:spPr>
          <a:xfrm rot="5400000">
            <a:off x="8473450" y="1961850"/>
            <a:ext cx="550800" cy="4029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cxnSp>
      <p:cxnSp>
        <p:nvCxnSpPr>
          <p:cNvPr id="703" name="Google Shape;703;p28"/>
          <p:cNvCxnSpPr>
            <a:stCxn id="699" idx="4"/>
            <a:endCxn id="694" idx="6"/>
          </p:cNvCxnSpPr>
          <p:nvPr/>
        </p:nvCxnSpPr>
        <p:spPr>
          <a:xfrm rot="5400000">
            <a:off x="8264625" y="1012700"/>
            <a:ext cx="751500" cy="2349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cxnSp>
      <p:sp>
        <p:nvSpPr>
          <p:cNvPr id="704" name="Google Shape;704;p28"/>
          <p:cNvSpPr/>
          <p:nvPr/>
        </p:nvSpPr>
        <p:spPr>
          <a:xfrm>
            <a:off x="8796100" y="325007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28"/>
          <p:cNvCxnSpPr>
            <a:stCxn id="695" idx="2"/>
            <a:endCxn id="704" idx="2"/>
          </p:cNvCxnSpPr>
          <p:nvPr/>
        </p:nvCxnSpPr>
        <p:spPr>
          <a:xfrm>
            <a:off x="8367025" y="2438775"/>
            <a:ext cx="429000" cy="869100"/>
          </a:xfrm>
          <a:prstGeom prst="curvedConnector3">
            <a:avLst>
              <a:gd fmla="val -34003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6" name="Google Shape;706;p28"/>
          <p:cNvSpPr/>
          <p:nvPr/>
        </p:nvSpPr>
        <p:spPr>
          <a:xfrm>
            <a:off x="7649400" y="-146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8060463" y="3653963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8"/>
          <p:cNvCxnSpPr>
            <a:stCxn id="707" idx="6"/>
            <a:endCxn id="704" idx="4"/>
          </p:cNvCxnSpPr>
          <p:nvPr/>
        </p:nvCxnSpPr>
        <p:spPr>
          <a:xfrm flipH="1" rot="10800000">
            <a:off x="8176263" y="3365963"/>
            <a:ext cx="677700" cy="345900"/>
          </a:xfrm>
          <a:prstGeom prst="curvedConnector2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8"/>
          <p:cNvCxnSpPr>
            <a:stCxn id="704" idx="0"/>
            <a:endCxn id="695" idx="4"/>
          </p:cNvCxnSpPr>
          <p:nvPr/>
        </p:nvCxnSpPr>
        <p:spPr>
          <a:xfrm flipH="1" rot="5400000">
            <a:off x="8294950" y="2691025"/>
            <a:ext cx="721200" cy="3969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0" name="Google Shape;710;p28"/>
          <p:cNvSpPr/>
          <p:nvPr/>
        </p:nvSpPr>
        <p:spPr>
          <a:xfrm>
            <a:off x="8316125" y="4228075"/>
            <a:ext cx="1099500" cy="1099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7995775" y="2902650"/>
            <a:ext cx="488700" cy="4887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/>
          <p:nvPr>
            <p:ph idx="4" type="subTitle"/>
          </p:nvPr>
        </p:nvSpPr>
        <p:spPr>
          <a:xfrm>
            <a:off x="4993125" y="1368050"/>
            <a:ext cx="351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Areas for Refinement</a:t>
            </a:r>
            <a:endParaRPr sz="1700"/>
          </a:p>
        </p:txBody>
      </p:sp>
      <p:sp>
        <p:nvSpPr>
          <p:cNvPr id="717" name="Google Shape;717;p29"/>
          <p:cNvSpPr txBox="1"/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8" name="Google Shape;718;p29"/>
          <p:cNvSpPr txBox="1"/>
          <p:nvPr>
            <p:ph idx="1" type="subTitle"/>
          </p:nvPr>
        </p:nvSpPr>
        <p:spPr>
          <a:xfrm>
            <a:off x="4902725" y="2200225"/>
            <a:ext cx="33447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Developing more effective, nuanced LLMs requires understanding their strengths and weaknesses in realistic scenarios 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Hallucination responses are responses that are actually incorrect or unrelated to the context 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These responses seem plausible and coherent but lack truthfulness or relevance.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 txBox="1"/>
          <p:nvPr>
            <p:ph idx="2" type="subTitle"/>
          </p:nvPr>
        </p:nvSpPr>
        <p:spPr>
          <a:xfrm>
            <a:off x="1785250" y="2285625"/>
            <a:ext cx="25056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Rapid advancements</a:t>
            </a:r>
            <a:r>
              <a:rPr lang="en">
                <a:solidFill>
                  <a:srgbClr val="FFFFFF"/>
                </a:solidFill>
              </a:rPr>
              <a:t> exemplified by OpenAI's GPT series and Meta's contributions to AI research.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Human-like communication capabilities sparking significant investment.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 txBox="1"/>
          <p:nvPr>
            <p:ph idx="3" type="subTitle"/>
          </p:nvPr>
        </p:nvSpPr>
        <p:spPr>
          <a:xfrm>
            <a:off x="1329975" y="1368050"/>
            <a:ext cx="3510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Prominence of LLMs </a:t>
            </a:r>
            <a:endParaRPr sz="1700"/>
          </a:p>
        </p:txBody>
      </p:sp>
      <p:cxnSp>
        <p:nvCxnSpPr>
          <p:cNvPr id="721" name="Google Shape;721;p29"/>
          <p:cNvCxnSpPr/>
          <p:nvPr/>
        </p:nvCxnSpPr>
        <p:spPr>
          <a:xfrm>
            <a:off x="1594525" y="2285625"/>
            <a:ext cx="0" cy="164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22" name="Google Shape;722;p29"/>
          <p:cNvCxnSpPr/>
          <p:nvPr/>
        </p:nvCxnSpPr>
        <p:spPr>
          <a:xfrm>
            <a:off x="4840875" y="2358725"/>
            <a:ext cx="0" cy="164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sp>
        <p:nvSpPr>
          <p:cNvPr id="723" name="Google Shape;723;p29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29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725" name="Google Shape;725;p29"/>
            <p:cNvSpPr/>
            <p:nvPr/>
          </p:nvSpPr>
          <p:spPr>
            <a:xfrm flipH="1" rot="10800000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 flipH="1" rot="10800000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 flipH="1" rot="10800000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8" name="Google Shape;728;p29"/>
            <p:cNvCxnSpPr>
              <a:stCxn id="729" idx="0"/>
              <a:endCxn id="725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9"/>
            <p:cNvCxnSpPr>
              <a:stCxn id="725" idx="6"/>
              <a:endCxn id="726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29"/>
            <p:cNvSpPr/>
            <p:nvPr/>
          </p:nvSpPr>
          <p:spPr>
            <a:xfrm flipH="1" rot="10800000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 flipH="1" rot="10800000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3" name="Google Shape;733;p29"/>
            <p:cNvCxnSpPr>
              <a:endCxn id="734" idx="2"/>
            </p:cNvCxnSpPr>
            <p:nvPr/>
          </p:nvCxnSpPr>
          <p:spPr>
            <a:xfrm flipH="1" rot="-5400000">
              <a:off x="-842250" y="3769475"/>
              <a:ext cx="1842000" cy="78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35" name="Google Shape;735;p29"/>
            <p:cNvCxnSpPr>
              <a:stCxn id="726" idx="2"/>
              <a:endCxn id="734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36" name="Google Shape;736;p29"/>
            <p:cNvCxnSpPr>
              <a:stCxn id="729" idx="7"/>
              <a:endCxn id="731" idx="2"/>
            </p:cNvCxnSpPr>
            <p:nvPr/>
          </p:nvCxnSpPr>
          <p:spPr>
            <a:xfrm flipH="1" rot="-5400000">
              <a:off x="1485104" y="3211104"/>
              <a:ext cx="1326300" cy="21378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37" name="Google Shape;737;p29"/>
            <p:cNvCxnSpPr>
              <a:stCxn id="731" idx="6"/>
              <a:endCxn id="738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fmla="val 48840" name="adj1"/>
                <a:gd fmla="val 326982" name="adj2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39" name="Google Shape;739;p29"/>
            <p:cNvCxnSpPr>
              <a:stCxn id="738" idx="4"/>
              <a:endCxn id="732" idx="6"/>
            </p:cNvCxnSpPr>
            <p:nvPr/>
          </p:nvCxnSpPr>
          <p:spPr>
            <a:xfrm flipH="1" rot="5400000">
              <a:off x="4040350" y="4323425"/>
              <a:ext cx="420300" cy="725400"/>
            </a:xfrm>
            <a:prstGeom prst="curvedConnector2">
              <a:avLst/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40" name="Google Shape;740;p29"/>
            <p:cNvCxnSpPr>
              <a:stCxn id="732" idx="2"/>
              <a:endCxn id="726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41" name="Google Shape;741;p29"/>
            <p:cNvCxnSpPr>
              <a:stCxn id="729" idx="4"/>
              <a:endCxn id="727" idx="0"/>
            </p:cNvCxnSpPr>
            <p:nvPr/>
          </p:nvCxnSpPr>
          <p:spPr>
            <a:xfrm flipH="1" rot="5400000">
              <a:off x="244000" y="2641700"/>
              <a:ext cx="912300" cy="5607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742" name="Google Shape;742;p29"/>
            <p:cNvGrpSpPr/>
            <p:nvPr/>
          </p:nvGrpSpPr>
          <p:grpSpPr>
            <a:xfrm flipH="1" rot="10800000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743" name="Google Shape;743;p2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29"/>
            <p:cNvGrpSpPr/>
            <p:nvPr/>
          </p:nvGrpSpPr>
          <p:grpSpPr>
            <a:xfrm flipH="1" rot="10800000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745" name="Google Shape;745;p29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6" name="Google Shape;746;p29"/>
            <p:cNvGrpSpPr/>
            <p:nvPr/>
          </p:nvGrpSpPr>
          <p:grpSpPr>
            <a:xfrm flipH="1" rot="10800000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747" name="Google Shape;747;p2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</a:t>
            </a:r>
            <a:endParaRPr/>
          </a:p>
        </p:txBody>
      </p:sp>
      <p:sp>
        <p:nvSpPr>
          <p:cNvPr id="753" name="Google Shape;753;p30"/>
          <p:cNvSpPr txBox="1"/>
          <p:nvPr>
            <p:ph idx="4" type="subTitle"/>
          </p:nvPr>
        </p:nvSpPr>
        <p:spPr>
          <a:xfrm>
            <a:off x="897825" y="15078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54" name="Google Shape;754;p30"/>
          <p:cNvSpPr txBox="1"/>
          <p:nvPr>
            <p:ph idx="5" type="subTitle"/>
          </p:nvPr>
        </p:nvSpPr>
        <p:spPr>
          <a:xfrm>
            <a:off x="3553338" y="15078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755" name="Google Shape;755;p30"/>
          <p:cNvSpPr txBox="1"/>
          <p:nvPr>
            <p:ph idx="1" type="subTitle"/>
          </p:nvPr>
        </p:nvSpPr>
        <p:spPr>
          <a:xfrm>
            <a:off x="897775" y="2035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Addressing the issue of hallucinations in LLM outputs will be a growth factor for incorporating LLMs into broad-based applications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Utilizing specific metrics allow for optimal measures of the semantic similarity of responses to ground truth</a:t>
            </a:r>
            <a:r>
              <a:rPr lang="en" sz="1100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756" name="Google Shape;756;p30"/>
          <p:cNvSpPr txBox="1"/>
          <p:nvPr>
            <p:ph idx="2" type="subTitle"/>
          </p:nvPr>
        </p:nvSpPr>
        <p:spPr>
          <a:xfrm>
            <a:off x="3553334" y="2035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T Sans"/>
              <a:buChar char="●"/>
            </a:pPr>
            <a:r>
              <a:rPr lang="en" sz="1100">
                <a:solidFill>
                  <a:srgbClr val="FFFFFF"/>
                </a:solidFill>
              </a:rPr>
              <a:t>Evaluate how LLMs perform in generating responses  relative to ground truth using both human evaluations and computational measures.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T Sans"/>
              <a:buChar char="●"/>
            </a:pPr>
            <a:r>
              <a:rPr lang="en" sz="1100">
                <a:solidFill>
                  <a:srgbClr val="FFFFFF"/>
                </a:solidFill>
              </a:rPr>
              <a:t>Analyze how the choice of datasets across various domains, </a:t>
            </a:r>
            <a:r>
              <a:rPr lang="en" sz="1100">
                <a:solidFill>
                  <a:srgbClr val="FFFFFF"/>
                </a:solidFill>
              </a:rPr>
              <a:t>Impact</a:t>
            </a:r>
            <a:r>
              <a:rPr lang="en" sz="1100">
                <a:solidFill>
                  <a:srgbClr val="FFFFFF"/>
                </a:solidFill>
              </a:rPr>
              <a:t> the performance of LLMs </a:t>
            </a:r>
            <a:endParaRPr sz="110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 txBox="1"/>
          <p:nvPr>
            <p:ph idx="3" type="subTitle"/>
          </p:nvPr>
        </p:nvSpPr>
        <p:spPr>
          <a:xfrm>
            <a:off x="6208875" y="2035500"/>
            <a:ext cx="21753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TriviaWeb, TriviaWiki, TruthfulQA, and HotpotQA datasets to provide diverse challenges in terms of question complexity and information requirement.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LLAMA 65b model will be used for automated processing of responses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58" name="Google Shape;758;p30"/>
          <p:cNvSpPr txBox="1"/>
          <p:nvPr>
            <p:ph idx="6" type="subTitle"/>
          </p:nvPr>
        </p:nvSpPr>
        <p:spPr>
          <a:xfrm>
            <a:off x="6208875" y="1507800"/>
            <a:ext cx="330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Scope </a:t>
            </a:r>
            <a:endParaRPr/>
          </a:p>
        </p:txBody>
      </p:sp>
      <p:cxnSp>
        <p:nvCxnSpPr>
          <p:cNvPr id="759" name="Google Shape;759;p30"/>
          <p:cNvCxnSpPr/>
          <p:nvPr/>
        </p:nvCxnSpPr>
        <p:spPr>
          <a:xfrm>
            <a:off x="759825" y="2035500"/>
            <a:ext cx="0" cy="15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60" name="Google Shape;760;p30"/>
          <p:cNvCxnSpPr/>
          <p:nvPr/>
        </p:nvCxnSpPr>
        <p:spPr>
          <a:xfrm>
            <a:off x="3402475" y="2035500"/>
            <a:ext cx="0" cy="15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61" name="Google Shape;761;p30"/>
          <p:cNvCxnSpPr/>
          <p:nvPr/>
        </p:nvCxnSpPr>
        <p:spPr>
          <a:xfrm>
            <a:off x="6056475" y="2035500"/>
            <a:ext cx="0" cy="151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1"/>
          <p:cNvSpPr txBox="1"/>
          <p:nvPr>
            <p:ph type="title"/>
          </p:nvPr>
        </p:nvSpPr>
        <p:spPr>
          <a:xfrm>
            <a:off x="472225" y="15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767" name="Google Shape;767;p31"/>
          <p:cNvSpPr txBox="1"/>
          <p:nvPr>
            <p:ph idx="1" type="subTitle"/>
          </p:nvPr>
        </p:nvSpPr>
        <p:spPr>
          <a:xfrm>
            <a:off x="710874" y="8688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an LLM retrieve and process relevant knowledge to answer questions?</a:t>
            </a:r>
            <a:endParaRPr/>
          </a:p>
        </p:txBody>
      </p:sp>
      <p:sp>
        <p:nvSpPr>
          <p:cNvPr id="768" name="Google Shape;768;p31"/>
          <p:cNvSpPr txBox="1"/>
          <p:nvPr>
            <p:ph idx="2" type="subTitle"/>
          </p:nvPr>
        </p:nvSpPr>
        <p:spPr>
          <a:xfrm>
            <a:off x="4038151" y="8688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do different Conversational LLMs perform in generating natural language from factual data?</a:t>
            </a:r>
            <a:endParaRPr/>
          </a:p>
        </p:txBody>
      </p:sp>
      <p:sp>
        <p:nvSpPr>
          <p:cNvPr id="769" name="Google Shape;769;p31"/>
          <p:cNvSpPr txBox="1"/>
          <p:nvPr>
            <p:ph idx="3" type="subTitle"/>
          </p:nvPr>
        </p:nvSpPr>
        <p:spPr>
          <a:xfrm>
            <a:off x="760424" y="24154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using wikipedia for fact verification improve LLMs?</a:t>
            </a:r>
            <a:endParaRPr/>
          </a:p>
        </p:txBody>
      </p:sp>
      <p:sp>
        <p:nvSpPr>
          <p:cNvPr id="770" name="Google Shape;770;p31"/>
          <p:cNvSpPr txBox="1"/>
          <p:nvPr>
            <p:ph idx="4" type="subTitle"/>
          </p:nvPr>
        </p:nvSpPr>
        <p:spPr>
          <a:xfrm>
            <a:off x="4150951" y="37378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unanswerable questions be identified by a model?</a:t>
            </a:r>
            <a:endParaRPr/>
          </a:p>
        </p:txBody>
      </p:sp>
      <p:cxnSp>
        <p:nvCxnSpPr>
          <p:cNvPr id="771" name="Google Shape;771;p31"/>
          <p:cNvCxnSpPr/>
          <p:nvPr/>
        </p:nvCxnSpPr>
        <p:spPr>
          <a:xfrm>
            <a:off x="533938" y="813650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72" name="Google Shape;772;p31"/>
          <p:cNvCxnSpPr/>
          <p:nvPr/>
        </p:nvCxnSpPr>
        <p:spPr>
          <a:xfrm>
            <a:off x="3939038" y="813650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73" name="Google Shape;773;p31"/>
          <p:cNvCxnSpPr/>
          <p:nvPr/>
        </p:nvCxnSpPr>
        <p:spPr>
          <a:xfrm>
            <a:off x="533938" y="3643025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cxnSp>
        <p:nvCxnSpPr>
          <p:cNvPr id="774" name="Google Shape;774;p31"/>
          <p:cNvCxnSpPr/>
          <p:nvPr/>
        </p:nvCxnSpPr>
        <p:spPr>
          <a:xfrm>
            <a:off x="3939038" y="3589175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sp>
        <p:nvSpPr>
          <p:cNvPr id="775" name="Google Shape;775;p31"/>
          <p:cNvSpPr txBox="1"/>
          <p:nvPr>
            <p:ph idx="3" type="subTitle"/>
          </p:nvPr>
        </p:nvSpPr>
        <p:spPr>
          <a:xfrm>
            <a:off x="760424" y="37378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intentionally induced hallucinations help in the identification and mitigation of subsequent errors?</a:t>
            </a:r>
            <a:endParaRPr/>
          </a:p>
        </p:txBody>
      </p:sp>
      <p:cxnSp>
        <p:nvCxnSpPr>
          <p:cNvPr id="776" name="Google Shape;776;p31"/>
          <p:cNvCxnSpPr/>
          <p:nvPr/>
        </p:nvCxnSpPr>
        <p:spPr>
          <a:xfrm>
            <a:off x="533938" y="2320625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  <p:sp>
        <p:nvSpPr>
          <p:cNvPr id="777" name="Google Shape;777;p31"/>
          <p:cNvSpPr txBox="1"/>
          <p:nvPr>
            <p:ph idx="3" type="subTitle"/>
          </p:nvPr>
        </p:nvSpPr>
        <p:spPr>
          <a:xfrm>
            <a:off x="4176124" y="24154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linguistic factors in prompts, influence the occurrence of hallucinations in LLMs?</a:t>
            </a:r>
            <a:endParaRPr/>
          </a:p>
        </p:txBody>
      </p:sp>
      <p:cxnSp>
        <p:nvCxnSpPr>
          <p:cNvPr id="778" name="Google Shape;778;p31"/>
          <p:cNvCxnSpPr/>
          <p:nvPr/>
        </p:nvCxnSpPr>
        <p:spPr>
          <a:xfrm>
            <a:off x="3939038" y="2225825"/>
            <a:ext cx="0" cy="11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200025" rotWithShape="0" algn="bl" dir="5400000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2"/>
          <p:cNvSpPr txBox="1"/>
          <p:nvPr>
            <p:ph type="title"/>
          </p:nvPr>
        </p:nvSpPr>
        <p:spPr>
          <a:xfrm>
            <a:off x="3009300" y="88250"/>
            <a:ext cx="28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Methodology </a:t>
            </a:r>
            <a:endParaRPr sz="2100"/>
          </a:p>
        </p:txBody>
      </p:sp>
      <p:pic>
        <p:nvPicPr>
          <p:cNvPr id="784" name="Google Shape;7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0" y="684587"/>
            <a:ext cx="4876150" cy="37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2"/>
          <p:cNvSpPr txBox="1"/>
          <p:nvPr/>
        </p:nvSpPr>
        <p:spPr>
          <a:xfrm>
            <a:off x="287400" y="84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2"/>
          <p:cNvSpPr txBox="1"/>
          <p:nvPr/>
        </p:nvSpPr>
        <p:spPr>
          <a:xfrm>
            <a:off x="416250" y="991025"/>
            <a:ext cx="3000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Datasets extracted from HuggingFace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Manual Prompting done into the Momo 72b model - which is fine </a:t>
            </a: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turned version of Smaug model by Abacas AI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Response generated and compared with the expected result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Automated prompting done on all the datasets through Llama 65b model - developed by Meta and responses saved into csv file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Performance metrics utilized to determine how hallucinated each response is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</a:pPr>
            <a:r>
              <a:rPr lang="en"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Edit distance, cosine similarity and human evaluations perfomed</a:t>
            </a:r>
            <a:endParaRPr sz="120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792" name="Google Shape;792;p33"/>
          <p:cNvSpPr txBox="1"/>
          <p:nvPr>
            <p:ph idx="1" type="subTitle"/>
          </p:nvPr>
        </p:nvSpPr>
        <p:spPr>
          <a:xfrm>
            <a:off x="811330" y="1645750"/>
            <a:ext cx="2745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Edit distance (Levenshtein distance) quantifies the number of single-character edits required to change one word or text into another.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Variations in syntax can alter the edit distance and overstating the perceived error magnitude.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3" name="Google Shape;793;p33"/>
          <p:cNvSpPr txBox="1"/>
          <p:nvPr>
            <p:ph idx="2" type="subTitle"/>
          </p:nvPr>
        </p:nvSpPr>
        <p:spPr>
          <a:xfrm>
            <a:off x="3620150" y="1645750"/>
            <a:ext cx="2811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Cosine similarity measures the cosine of the angle between two non-zero vectors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Cosine similarity focuses on the direction of vectors and can miss syntactical inaccuracies.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4" name="Google Shape;794;p33"/>
          <p:cNvSpPr txBox="1"/>
          <p:nvPr>
            <p:ph idx="5" type="subTitle"/>
          </p:nvPr>
        </p:nvSpPr>
        <p:spPr>
          <a:xfrm>
            <a:off x="6431647" y="1645750"/>
            <a:ext cx="26517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Scores are assigned based on the relevance and accuracy of the model's answers using human inference. 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Scored from 0 to 3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Evaluators might have inherent biases that could influence their judgment.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795" name="Google Shape;795;p33"/>
          <p:cNvSpPr txBox="1"/>
          <p:nvPr>
            <p:ph idx="7" type="subTitle"/>
          </p:nvPr>
        </p:nvSpPr>
        <p:spPr>
          <a:xfrm>
            <a:off x="815213" y="1135505"/>
            <a:ext cx="19782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Edit Distance </a:t>
            </a:r>
            <a:endParaRPr sz="1500"/>
          </a:p>
        </p:txBody>
      </p:sp>
      <p:sp>
        <p:nvSpPr>
          <p:cNvPr id="796" name="Google Shape;796;p33"/>
          <p:cNvSpPr txBox="1"/>
          <p:nvPr>
            <p:ph idx="8" type="subTitle"/>
          </p:nvPr>
        </p:nvSpPr>
        <p:spPr>
          <a:xfrm>
            <a:off x="3624050" y="1135500"/>
            <a:ext cx="26016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Cosine Similarity </a:t>
            </a:r>
            <a:endParaRPr/>
          </a:p>
        </p:txBody>
      </p:sp>
      <p:sp>
        <p:nvSpPr>
          <p:cNvPr id="797" name="Google Shape;797;p33"/>
          <p:cNvSpPr txBox="1"/>
          <p:nvPr>
            <p:ph idx="9" type="subTitle"/>
          </p:nvPr>
        </p:nvSpPr>
        <p:spPr>
          <a:xfrm>
            <a:off x="6435546" y="1135500"/>
            <a:ext cx="27453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Human Evaluation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 </a:t>
            </a:r>
            <a:endParaRPr/>
          </a:p>
        </p:txBody>
      </p:sp>
      <p:sp>
        <p:nvSpPr>
          <p:cNvPr id="803" name="Google Shape;803;p34"/>
          <p:cNvSpPr txBox="1"/>
          <p:nvPr>
            <p:ph idx="1" type="subTitle"/>
          </p:nvPr>
        </p:nvSpPr>
        <p:spPr>
          <a:xfrm>
            <a:off x="0" y="1236425"/>
            <a:ext cx="29547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TriviaWiki dataset displays </a:t>
            </a:r>
            <a:r>
              <a:rPr lang="en" sz="1100">
                <a:solidFill>
                  <a:srgbClr val="FFFFFF"/>
                </a:solidFill>
              </a:rPr>
              <a:t>moderate variability with some cases of perfect matches and significant mismatches.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TriviaWeb has a similar central tendency to TriviaWiki with answers clustering more closely around the median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Extremely high discrepancies within TruthfulQA indicating significant textual divergence also driven by syntatic variations.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Greater divergence compared to TriviaWiki and TriviaWeb, with notable variability in responses.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04" name="Google Shape;804;p34"/>
          <p:cNvGraphicFramePr/>
          <p:nvPr/>
        </p:nvGraphicFramePr>
        <p:xfrm>
          <a:off x="2954700" y="17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{4C035DE2-1BFB-4E7F-85A7-AD635383B101}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 Distance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TriviaWiki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TriviaWeb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TruthfulQA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HotpotQA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62.86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65.55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447.91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80.86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75th Percentile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79.00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521.00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108.50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50th Percentile 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64.50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316.50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77.00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25th Percentile 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44.00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43.00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213.50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52.25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</a:t>
                      </a:r>
                      <a:endParaRPr b="1"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29.62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30.48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432.35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45.68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Distance </a:t>
            </a:r>
            <a:endParaRPr/>
          </a:p>
        </p:txBody>
      </p:sp>
      <p:pic>
        <p:nvPicPr>
          <p:cNvPr id="810" name="Google Shape;8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75" y="1016700"/>
            <a:ext cx="3135975" cy="19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75" y="1017213"/>
            <a:ext cx="3135975" cy="19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975" y="3080603"/>
            <a:ext cx="3135975" cy="197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575" y="3074938"/>
            <a:ext cx="3135975" cy="198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