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65" r:id="rId14"/>
    <p:sldId id="276" r:id="rId15"/>
    <p:sldId id="278" r:id="rId16"/>
    <p:sldId id="280" r:id="rId17"/>
    <p:sldId id="279" r:id="rId18"/>
    <p:sldId id="281" r:id="rId19"/>
    <p:sldId id="266" r:id="rId20"/>
    <p:sldId id="275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B3B"/>
    <a:srgbClr val="E85AA0"/>
    <a:srgbClr val="0B513B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645"/>
  </p:normalViewPr>
  <p:slideViewPr>
    <p:cSldViewPr snapToGrid="0">
      <p:cViewPr>
        <p:scale>
          <a:sx n="113" d="100"/>
          <a:sy n="113" d="100"/>
        </p:scale>
        <p:origin x="155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C242D39-6F60-457D-B939-88A9017120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0DAE0-86EC-4255-8CAE-D89CAA7344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219E6-0100-4988-B813-5E8AA72AE7EF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864F55-31B2-447B-9B74-EF27C4401D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124D37-6A7C-47E8-8D28-713E8890DD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7917-6365-4010-A197-3481FCB1A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37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B507B-98C0-4075-AB8D-3A378E9E51C8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1201-A2F3-4036-9A80-53F01B89B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3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0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31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7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5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4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16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15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6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96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6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2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1201-A2F3-4036-9A80-53F01B89BD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76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BB46-B30D-3641-9642-A5FFB840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260D1-F9C4-054C-BE66-107986AD2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F4228-C782-D145-B789-143E548F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96FE9-5AF9-6B4A-9D04-EBD3B25C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89650-88BB-4744-943C-A046DF99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FCE8C-6124-BC45-ACE4-4CA7E01D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83B1F-0423-164E-A282-D658C9CC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6E1EB-1032-8C49-87B8-0BAEF7F2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659CC-235D-1C4A-8942-E5BA829E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3167D-F587-7745-AC39-52445A4B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778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4D71C0-9F8D-F941-A817-7F4315BA8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27E63-772A-9944-BF93-9A9B37D80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F6DD9-2716-AB44-8675-413EF9D2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BB976-4707-4B46-860F-4B7608F3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82049-704D-CF4B-8683-BCABFD7A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58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CCE6D-7614-43BC-8253-D7AF6FDE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BDD37C-5D75-4406-8AE7-3AECC9FE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D54AAB-2C91-4655-99D9-44999741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468DD2-568F-4351-A19F-87613119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414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37493-5DF0-4871-92EC-256CF49E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EC7CB4-E115-4740-884C-83ED2B09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78B882-781C-4F63-8ADB-850C3A74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8DCD4D-FC20-4DB9-A650-97D6C2F8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BF9C-C887-534C-A4E2-EA7DF0FB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997C6-C596-7643-81AC-2AD7B8F9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589AD-AFA9-2943-B77F-F1C7C59C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DF1305-C15A-7544-AA42-F510DE30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D299B-D047-4542-8B9A-4A841941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61E279F-10BC-704B-923D-DF7E004B2ABB}"/>
              </a:ext>
            </a:extLst>
          </p:cNvPr>
          <p:cNvCxnSpPr/>
          <p:nvPr userDrawn="1"/>
        </p:nvCxnSpPr>
        <p:spPr>
          <a:xfrm>
            <a:off x="0" y="1355681"/>
            <a:ext cx="7964681" cy="0"/>
          </a:xfrm>
          <a:prstGeom prst="line">
            <a:avLst/>
          </a:prstGeom>
          <a:ln w="34925" cmpd="sng">
            <a:gradFill flip="none" rotWithShape="1">
              <a:gsLst>
                <a:gs pos="67000">
                  <a:schemeClr val="accent5">
                    <a:lumMod val="75000"/>
                  </a:schemeClr>
                </a:gs>
                <a:gs pos="52000">
                  <a:schemeClr val="accent5">
                    <a:lumMod val="60000"/>
                    <a:lumOff val="40000"/>
                  </a:schemeClr>
                </a:gs>
                <a:gs pos="31000">
                  <a:srgbClr val="0B513B"/>
                </a:gs>
                <a:gs pos="7080">
                  <a:srgbClr val="0B5B3B"/>
                </a:gs>
                <a:gs pos="70000">
                  <a:schemeClr val="accent5">
                    <a:lumMod val="40000"/>
                    <a:lumOff val="60000"/>
                  </a:schemeClr>
                </a:gs>
                <a:gs pos="37000">
                  <a:srgbClr val="0B5B3B"/>
                </a:gs>
              </a:gsLst>
              <a:lin ang="2700000" scaled="1"/>
              <a:tileRect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60DE-2303-5949-89E3-5430F7F3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4D4CE-22F2-2140-9347-5A13A0AD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90443-5ACC-4B40-9F7D-EE3B16CE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14AB4-B0D8-FB47-A2F7-AD19A1CE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26D2E-5D6D-BD47-84AC-3862BD7D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5724D-11EC-A940-A95B-DB51A865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4335E-1D0B-0840-A99F-6F5B82762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2E0B4-94E6-134F-B343-B04ABFCF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FB1BA1-A13A-CD4E-8B13-E1600EBF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06B7EA-3649-A046-BB23-14943891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2AABA2-7168-5C41-9228-D0F6CEC3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6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2E52-DB69-F049-8252-3B68C825B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5A1EC-DDD3-724B-9566-0CBBD56A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AB49B0-296C-4E4A-9F3E-67F4C5E5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EB980D-825D-174B-AEE3-0E125782D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06A17E-A401-FA46-85A1-0145D38F7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96941-C1BC-C744-9266-AB866A0D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35940-EF1A-AA4B-AF83-59362E14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201ED-AE76-1B40-8041-546B0405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7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086A-964A-8B42-B574-2CCFF08D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020499-5A11-104D-BBA8-B8D9DAE1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725573-EC20-C244-A30D-FF55831C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7997C9-5688-CC4D-85E0-7645155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C8127-B62E-D741-889C-CB69D04B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C7413A-8898-5847-AD24-5CC89D7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B2030-70D0-8C4C-80A1-FC15655E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23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EA5CC-B5D9-454F-B1A5-0454D5C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D0CBBB-FE80-AD4C-82D5-2F4A7FB6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D0A0C4-25AD-374E-BBBA-C63DA223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04C76-4815-C842-B0F9-FEA1C04C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5B4792-1FED-1A4F-99F8-DDB842B3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4BB65-C55A-1A47-BF54-4A5F907D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53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D2ACC-EA12-DF43-8558-71CBFAEE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B91EF4-5673-1B42-8AEE-CA2D9D51F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225C0-8AEC-6C44-A975-0C1343DA3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DEFCC5-5178-0744-BC18-BECB8D9B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4D2C75-9A67-BD4A-B85B-1936F29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DDD0C-F168-004D-8C09-3C72C1B3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739F44-694E-3E4B-87F1-F4089477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08504-4D8B-B749-BD3E-36C965BB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4DA40-FC42-4149-99FD-25AF697BF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2755-1D58-409A-954F-F68D227D518B}" type="datetimeFigureOut">
              <a:rPr lang="zh-CN" altLang="en-US" smtClean="0"/>
              <a:t>2021/1/1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6D5011-F36E-E34B-A951-7E653A8AE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ECDD3-B41F-8143-BBE9-6044025D1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BC62-0D97-4E40-9B29-24A2501E3A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5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231AB34B-D6D9-45BD-8105-47B404D4E5B5}"/>
              </a:ext>
            </a:extLst>
          </p:cNvPr>
          <p:cNvSpPr txBox="1">
            <a:spLocks/>
          </p:cNvSpPr>
          <p:nvPr/>
        </p:nvSpPr>
        <p:spPr>
          <a:xfrm>
            <a:off x="1405128" y="1259523"/>
            <a:ext cx="9504172" cy="208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altLang="zh-C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Generalized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endParaRPr lang="zh-CN" alt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66F44256-C695-4C7C-8C17-58C14FD05D9D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73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January, 2021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EA3F56-84D3-674C-B5C8-E93D923E5C5D}"/>
              </a:ext>
            </a:extLst>
          </p:cNvPr>
          <p:cNvSpPr txBox="1"/>
          <p:nvPr/>
        </p:nvSpPr>
        <p:spPr>
          <a:xfrm>
            <a:off x="2828818" y="3244354"/>
            <a:ext cx="162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Pinyan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Lu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SUFE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C00401-6368-C14D-967B-1AD35BF0AC64}"/>
              </a:ext>
            </a:extLst>
          </p:cNvPr>
          <p:cNvSpPr txBox="1"/>
          <p:nvPr/>
        </p:nvSpPr>
        <p:spPr>
          <a:xfrm>
            <a:off x="4450423" y="3253291"/>
            <a:ext cx="162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Xuandi</a:t>
            </a:r>
            <a:r>
              <a:rPr kumimoji="1" lang="zh-CN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Ren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PKU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B7C1FE-FA62-2B44-8361-507B75FCBEFB}"/>
              </a:ext>
            </a:extLst>
          </p:cNvPr>
          <p:cNvSpPr txBox="1"/>
          <p:nvPr/>
        </p:nvSpPr>
        <p:spPr>
          <a:xfrm>
            <a:off x="6072028" y="3262228"/>
            <a:ext cx="162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Enze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Sun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SJTU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80397-541B-7B42-AE9E-F914CC200744}"/>
              </a:ext>
            </a:extLst>
          </p:cNvPr>
          <p:cNvSpPr txBox="1"/>
          <p:nvPr/>
        </p:nvSpPr>
        <p:spPr>
          <a:xfrm>
            <a:off x="7633339" y="3253291"/>
            <a:ext cx="1621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Yubo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Zhang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PKU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0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Some Notations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in the predicted graph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are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yet wrong</a:t>
                </a:r>
              </a:p>
              <a:p>
                <a:pPr lvl="1"/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 correct or unprobed</a:t>
                </a:r>
              </a:p>
              <a:p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1425789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2583434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1976838" y="3225648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3726114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306469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2575951" y="2378537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1553444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1945168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3064697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3417689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1907052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2627776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2329290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3057214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2458101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blipFill>
                <a:blip r:embed="rId4"/>
                <a:stretch>
                  <a:fillRect t="-1176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内容占位符 5">
            <a:extLst>
              <a:ext uri="{FF2B5EF4-FFF2-40B4-BE49-F238E27FC236}">
                <a16:creationId xmlns:a16="http://schemas.microsoft.com/office/drawing/2014/main" id="{F6069840-EEBE-144C-9765-8ACB43F7C9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0F07372-DDB2-5E43-82EF-A87543A3CDED}"/>
              </a:ext>
            </a:extLst>
          </p:cNvPr>
          <p:cNvSpPr/>
          <p:nvPr/>
        </p:nvSpPr>
        <p:spPr>
          <a:xfrm>
            <a:off x="7914838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6E95A5C-474E-224F-9806-C0A988549CA4}"/>
              </a:ext>
            </a:extLst>
          </p:cNvPr>
          <p:cNvSpPr/>
          <p:nvPr/>
        </p:nvSpPr>
        <p:spPr>
          <a:xfrm>
            <a:off x="9072483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9147EA2-1C0E-A441-9972-FF783DE39DA9}"/>
              </a:ext>
            </a:extLst>
          </p:cNvPr>
          <p:cNvSpPr/>
          <p:nvPr/>
        </p:nvSpPr>
        <p:spPr>
          <a:xfrm>
            <a:off x="846588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566802-5537-0A45-A0E7-AE468EA4EC6E}"/>
              </a:ext>
            </a:extLst>
          </p:cNvPr>
          <p:cNvSpPr/>
          <p:nvPr/>
        </p:nvSpPr>
        <p:spPr>
          <a:xfrm>
            <a:off x="10215163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1A3CF6E-1410-B64C-92B5-7D26286901E1}"/>
              </a:ext>
            </a:extLst>
          </p:cNvPr>
          <p:cNvSpPr/>
          <p:nvPr/>
        </p:nvSpPr>
        <p:spPr>
          <a:xfrm>
            <a:off x="9553746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77CD65F-6872-7240-896B-FF41F802BFCF}"/>
              </a:ext>
            </a:extLst>
          </p:cNvPr>
          <p:cNvSpPr/>
          <p:nvPr/>
        </p:nvSpPr>
        <p:spPr>
          <a:xfrm>
            <a:off x="9065000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9FBEF759-BA59-4B4B-BE13-DB080F4A6E65}"/>
              </a:ext>
            </a:extLst>
          </p:cNvPr>
          <p:cNvCxnSpPr>
            <a:cxnSpLocks/>
            <a:stCxn id="149" idx="4"/>
            <a:endCxn id="151" idx="1"/>
          </p:cNvCxnSpPr>
          <p:nvPr/>
        </p:nvCxnSpPr>
        <p:spPr>
          <a:xfrm rot="16200000" flipH="1">
            <a:off x="8042493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3F4B8BA6-226D-184C-9252-EF5C3F6BC802}"/>
              </a:ext>
            </a:extLst>
          </p:cNvPr>
          <p:cNvCxnSpPr>
            <a:cxnSpLocks/>
            <a:stCxn id="149" idx="7"/>
            <a:endCxn id="150" idx="2"/>
          </p:cNvCxnSpPr>
          <p:nvPr/>
        </p:nvCxnSpPr>
        <p:spPr>
          <a:xfrm rot="5400000" flipH="1" flipV="1">
            <a:off x="8434217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DB4E5285-DF88-2649-9C75-08B7DF4894AD}"/>
              </a:ext>
            </a:extLst>
          </p:cNvPr>
          <p:cNvCxnSpPr>
            <a:cxnSpLocks/>
            <a:stCxn id="150" idx="6"/>
            <a:endCxn id="152" idx="1"/>
          </p:cNvCxnSpPr>
          <p:nvPr/>
        </p:nvCxnSpPr>
        <p:spPr>
          <a:xfrm>
            <a:off x="9553746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CFA33B9C-F35C-D945-B075-A165A56C4602}"/>
              </a:ext>
            </a:extLst>
          </p:cNvPr>
          <p:cNvCxnSpPr>
            <a:cxnSpLocks/>
            <a:stCxn id="152" idx="4"/>
            <a:endCxn id="153" idx="7"/>
          </p:cNvCxnSpPr>
          <p:nvPr/>
        </p:nvCxnSpPr>
        <p:spPr>
          <a:xfrm rot="5400000">
            <a:off x="9906738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8E22E161-9E58-E246-B51B-F6D9A1E1E28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>
            <a:off x="8396101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>
            <a:extLst>
              <a:ext uri="{FF2B5EF4-FFF2-40B4-BE49-F238E27FC236}">
                <a16:creationId xmlns:a16="http://schemas.microsoft.com/office/drawing/2014/main" id="{373E6FCC-B9AE-AA48-A26B-5835E06F81C8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rot="5400000">
            <a:off x="9116825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A689227C-5831-2B41-B455-88D6B0032B95}"/>
              </a:ext>
            </a:extLst>
          </p:cNvPr>
          <p:cNvCxnSpPr>
            <a:cxnSpLocks/>
            <a:stCxn id="154" idx="6"/>
            <a:endCxn id="152" idx="2"/>
          </p:cNvCxnSpPr>
          <p:nvPr/>
        </p:nvCxnSpPr>
        <p:spPr>
          <a:xfrm flipV="1">
            <a:off x="9546263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>
            <a:extLst>
              <a:ext uri="{FF2B5EF4-FFF2-40B4-BE49-F238E27FC236}">
                <a16:creationId xmlns:a16="http://schemas.microsoft.com/office/drawing/2014/main" id="{C41B3C0D-552D-294E-9480-A6C4AF48B6CA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8947150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02A881B0-E484-6E45-BF47-03E30A5BB81F}"/>
              </a:ext>
            </a:extLst>
          </p:cNvPr>
          <p:cNvCxnSpPr>
            <a:cxnSpLocks/>
            <a:stCxn id="154" idx="4"/>
            <a:endCxn id="151" idx="6"/>
          </p:cNvCxnSpPr>
          <p:nvPr/>
        </p:nvCxnSpPr>
        <p:spPr>
          <a:xfrm rot="5400000">
            <a:off x="8818339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/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69FB8F91-AB41-E64E-AD5E-112CA5A18FCA}"/>
              </a:ext>
            </a:extLst>
          </p:cNvPr>
          <p:cNvSpPr/>
          <p:nvPr/>
        </p:nvSpPr>
        <p:spPr>
          <a:xfrm>
            <a:off x="4680981" y="2209621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C68CE0-A9AD-1845-9576-EAD32060B61A}"/>
              </a:ext>
            </a:extLst>
          </p:cNvPr>
          <p:cNvSpPr/>
          <p:nvPr/>
        </p:nvSpPr>
        <p:spPr>
          <a:xfrm>
            <a:off x="5838626" y="1516603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4D83C9-77AF-684C-81D1-152EC85D8D82}"/>
              </a:ext>
            </a:extLst>
          </p:cNvPr>
          <p:cNvSpPr/>
          <p:nvPr/>
        </p:nvSpPr>
        <p:spPr>
          <a:xfrm>
            <a:off x="5232030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88B1FF-8A13-F844-9AB7-8463906DCC21}"/>
              </a:ext>
            </a:extLst>
          </p:cNvPr>
          <p:cNvSpPr/>
          <p:nvPr/>
        </p:nvSpPr>
        <p:spPr>
          <a:xfrm>
            <a:off x="6981306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3FE7FC9-48C9-FF49-9A5F-0182348DD51D}"/>
              </a:ext>
            </a:extLst>
          </p:cNvPr>
          <p:cNvSpPr/>
          <p:nvPr/>
        </p:nvSpPr>
        <p:spPr>
          <a:xfrm>
            <a:off x="6319889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6BAFFBA-0E08-834E-9AAF-290F4C86D6B0}"/>
              </a:ext>
            </a:extLst>
          </p:cNvPr>
          <p:cNvSpPr/>
          <p:nvPr/>
        </p:nvSpPr>
        <p:spPr>
          <a:xfrm>
            <a:off x="5831143" y="236371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AE04026B-450E-0649-9D18-C11706D5117C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 rot="16200000" flipH="1">
            <a:off x="4808636" y="2784611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7688F0CB-32F1-604C-818F-11C84D9D1EEF}"/>
              </a:ext>
            </a:extLst>
          </p:cNvPr>
          <p:cNvCxnSpPr>
            <a:cxnSpLocks/>
            <a:stCxn id="37" idx="7"/>
            <a:endCxn id="38" idx="2"/>
          </p:cNvCxnSpPr>
          <p:nvPr/>
        </p:nvCxnSpPr>
        <p:spPr>
          <a:xfrm rot="5400000" flipH="1" flipV="1">
            <a:off x="5200360" y="1639016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9CA6E8DB-865D-F443-B023-179ED1635A00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6319889" y="1747610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A683EDC3-24F2-7942-AE98-7515B97ACF8C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rot="5400000">
            <a:off x="6672881" y="2729427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E54552F7-9F8D-9643-9247-69FF494C3FF9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162244" y="2440628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EFCE507-0E06-9B44-A2D7-F3CA300E195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rot="5400000">
            <a:off x="5882968" y="2167424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C112A71-6395-5F45-B5E4-7B07DAFCD4B0}"/>
              </a:ext>
            </a:extLst>
          </p:cNvPr>
          <p:cNvCxnSpPr>
            <a:cxnSpLocks/>
            <a:stCxn id="42" idx="4"/>
            <a:endCxn id="39" idx="6"/>
          </p:cNvCxnSpPr>
          <p:nvPr/>
        </p:nvCxnSpPr>
        <p:spPr>
          <a:xfrm rot="5400000">
            <a:off x="5584482" y="2954538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8FF4C7-F670-BA4C-8E51-89EF8F4ADFA5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12406" y="2440628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BA80A2A8-1515-B94B-8407-9296A00D803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713293" y="3441832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/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5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Overall Idea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⊇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all the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initially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shrinks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finally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determine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using the smallest number of probes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1425789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2583434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1976838" y="3225648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3726114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306469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2575951" y="2378537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1553444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1945168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3064697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3417689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1907052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2627776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2329290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3057214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2458101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blipFill>
                <a:blip r:embed="rId4"/>
                <a:stretch>
                  <a:fillRect t="-1176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内容占位符 5">
            <a:extLst>
              <a:ext uri="{FF2B5EF4-FFF2-40B4-BE49-F238E27FC236}">
                <a16:creationId xmlns:a16="http://schemas.microsoft.com/office/drawing/2014/main" id="{F6069840-EEBE-144C-9765-8ACB43F7C9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0F07372-DDB2-5E43-82EF-A87543A3CDED}"/>
              </a:ext>
            </a:extLst>
          </p:cNvPr>
          <p:cNvSpPr/>
          <p:nvPr/>
        </p:nvSpPr>
        <p:spPr>
          <a:xfrm>
            <a:off x="7914838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6E95A5C-474E-224F-9806-C0A988549CA4}"/>
              </a:ext>
            </a:extLst>
          </p:cNvPr>
          <p:cNvSpPr/>
          <p:nvPr/>
        </p:nvSpPr>
        <p:spPr>
          <a:xfrm>
            <a:off x="9072483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9147EA2-1C0E-A441-9972-FF783DE39DA9}"/>
              </a:ext>
            </a:extLst>
          </p:cNvPr>
          <p:cNvSpPr/>
          <p:nvPr/>
        </p:nvSpPr>
        <p:spPr>
          <a:xfrm>
            <a:off x="846588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566802-5537-0A45-A0E7-AE468EA4EC6E}"/>
              </a:ext>
            </a:extLst>
          </p:cNvPr>
          <p:cNvSpPr/>
          <p:nvPr/>
        </p:nvSpPr>
        <p:spPr>
          <a:xfrm>
            <a:off x="10215163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1A3CF6E-1410-B64C-92B5-7D26286901E1}"/>
              </a:ext>
            </a:extLst>
          </p:cNvPr>
          <p:cNvSpPr/>
          <p:nvPr/>
        </p:nvSpPr>
        <p:spPr>
          <a:xfrm>
            <a:off x="9553746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77CD65F-6872-7240-896B-FF41F802BFCF}"/>
              </a:ext>
            </a:extLst>
          </p:cNvPr>
          <p:cNvSpPr/>
          <p:nvPr/>
        </p:nvSpPr>
        <p:spPr>
          <a:xfrm>
            <a:off x="9065000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9FBEF759-BA59-4B4B-BE13-DB080F4A6E65}"/>
              </a:ext>
            </a:extLst>
          </p:cNvPr>
          <p:cNvCxnSpPr>
            <a:cxnSpLocks/>
            <a:stCxn id="149" idx="4"/>
            <a:endCxn id="151" idx="1"/>
          </p:cNvCxnSpPr>
          <p:nvPr/>
        </p:nvCxnSpPr>
        <p:spPr>
          <a:xfrm rot="16200000" flipH="1">
            <a:off x="8042493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3F4B8BA6-226D-184C-9252-EF5C3F6BC802}"/>
              </a:ext>
            </a:extLst>
          </p:cNvPr>
          <p:cNvCxnSpPr>
            <a:cxnSpLocks/>
            <a:stCxn id="149" idx="7"/>
            <a:endCxn id="150" idx="2"/>
          </p:cNvCxnSpPr>
          <p:nvPr/>
        </p:nvCxnSpPr>
        <p:spPr>
          <a:xfrm rot="5400000" flipH="1" flipV="1">
            <a:off x="8434217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DB4E5285-DF88-2649-9C75-08B7DF4894AD}"/>
              </a:ext>
            </a:extLst>
          </p:cNvPr>
          <p:cNvCxnSpPr>
            <a:cxnSpLocks/>
            <a:stCxn id="150" idx="6"/>
            <a:endCxn id="152" idx="1"/>
          </p:cNvCxnSpPr>
          <p:nvPr/>
        </p:nvCxnSpPr>
        <p:spPr>
          <a:xfrm>
            <a:off x="9553746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CFA33B9C-F35C-D945-B075-A165A56C4602}"/>
              </a:ext>
            </a:extLst>
          </p:cNvPr>
          <p:cNvCxnSpPr>
            <a:cxnSpLocks/>
            <a:stCxn id="152" idx="4"/>
            <a:endCxn id="153" idx="7"/>
          </p:cNvCxnSpPr>
          <p:nvPr/>
        </p:nvCxnSpPr>
        <p:spPr>
          <a:xfrm rot="5400000">
            <a:off x="9906738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8E22E161-9E58-E246-B51B-F6D9A1E1E28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>
            <a:off x="8396101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>
            <a:extLst>
              <a:ext uri="{FF2B5EF4-FFF2-40B4-BE49-F238E27FC236}">
                <a16:creationId xmlns:a16="http://schemas.microsoft.com/office/drawing/2014/main" id="{373E6FCC-B9AE-AA48-A26B-5835E06F81C8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rot="5400000">
            <a:off x="9116825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A689227C-5831-2B41-B455-88D6B0032B95}"/>
              </a:ext>
            </a:extLst>
          </p:cNvPr>
          <p:cNvCxnSpPr>
            <a:cxnSpLocks/>
            <a:stCxn id="154" idx="6"/>
            <a:endCxn id="152" idx="2"/>
          </p:cNvCxnSpPr>
          <p:nvPr/>
        </p:nvCxnSpPr>
        <p:spPr>
          <a:xfrm flipV="1">
            <a:off x="9546263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>
            <a:extLst>
              <a:ext uri="{FF2B5EF4-FFF2-40B4-BE49-F238E27FC236}">
                <a16:creationId xmlns:a16="http://schemas.microsoft.com/office/drawing/2014/main" id="{C41B3C0D-552D-294E-9480-A6C4AF48B6CA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8947150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02A881B0-E484-6E45-BF47-03E30A5BB81F}"/>
              </a:ext>
            </a:extLst>
          </p:cNvPr>
          <p:cNvCxnSpPr>
            <a:cxnSpLocks/>
            <a:stCxn id="154" idx="4"/>
            <a:endCxn id="151" idx="6"/>
          </p:cNvCxnSpPr>
          <p:nvPr/>
        </p:nvCxnSpPr>
        <p:spPr>
          <a:xfrm rot="5400000">
            <a:off x="8818339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/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69FB8F91-AB41-E64E-AD5E-112CA5A18FCA}"/>
              </a:ext>
            </a:extLst>
          </p:cNvPr>
          <p:cNvSpPr/>
          <p:nvPr/>
        </p:nvSpPr>
        <p:spPr>
          <a:xfrm>
            <a:off x="4680981" y="2209621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C68CE0-A9AD-1845-9576-EAD32060B61A}"/>
              </a:ext>
            </a:extLst>
          </p:cNvPr>
          <p:cNvSpPr/>
          <p:nvPr/>
        </p:nvSpPr>
        <p:spPr>
          <a:xfrm>
            <a:off x="5838626" y="1516603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4D83C9-77AF-684C-81D1-152EC85D8D82}"/>
              </a:ext>
            </a:extLst>
          </p:cNvPr>
          <p:cNvSpPr/>
          <p:nvPr/>
        </p:nvSpPr>
        <p:spPr>
          <a:xfrm>
            <a:off x="5232030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88B1FF-8A13-F844-9AB7-8463906DCC21}"/>
              </a:ext>
            </a:extLst>
          </p:cNvPr>
          <p:cNvSpPr/>
          <p:nvPr/>
        </p:nvSpPr>
        <p:spPr>
          <a:xfrm>
            <a:off x="6981306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3FE7FC9-48C9-FF49-9A5F-0182348DD51D}"/>
              </a:ext>
            </a:extLst>
          </p:cNvPr>
          <p:cNvSpPr/>
          <p:nvPr/>
        </p:nvSpPr>
        <p:spPr>
          <a:xfrm>
            <a:off x="6319889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6BAFFBA-0E08-834E-9AAF-290F4C86D6B0}"/>
              </a:ext>
            </a:extLst>
          </p:cNvPr>
          <p:cNvSpPr/>
          <p:nvPr/>
        </p:nvSpPr>
        <p:spPr>
          <a:xfrm>
            <a:off x="5831143" y="236371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AE04026B-450E-0649-9D18-C11706D5117C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 rot="16200000" flipH="1">
            <a:off x="4808636" y="2784611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7688F0CB-32F1-604C-818F-11C84D9D1EEF}"/>
              </a:ext>
            </a:extLst>
          </p:cNvPr>
          <p:cNvCxnSpPr>
            <a:cxnSpLocks/>
            <a:stCxn id="37" idx="7"/>
            <a:endCxn id="38" idx="2"/>
          </p:cNvCxnSpPr>
          <p:nvPr/>
        </p:nvCxnSpPr>
        <p:spPr>
          <a:xfrm rot="5400000" flipH="1" flipV="1">
            <a:off x="5200360" y="1639016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9CA6E8DB-865D-F443-B023-179ED1635A00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6319889" y="1747610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A683EDC3-24F2-7942-AE98-7515B97ACF8C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rot="5400000">
            <a:off x="6672881" y="2729427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E54552F7-9F8D-9643-9247-69FF494C3FF9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162244" y="2440628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EFCE507-0E06-9B44-A2D7-F3CA300E195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rot="5400000">
            <a:off x="5882968" y="2167424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C112A71-6395-5F45-B5E4-7B07DAFCD4B0}"/>
              </a:ext>
            </a:extLst>
          </p:cNvPr>
          <p:cNvCxnSpPr>
            <a:cxnSpLocks/>
            <a:stCxn id="42" idx="4"/>
            <a:endCxn id="39" idx="6"/>
          </p:cNvCxnSpPr>
          <p:nvPr/>
        </p:nvCxnSpPr>
        <p:spPr>
          <a:xfrm rot="5400000">
            <a:off x="5584482" y="2954538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8FF4C7-F670-BA4C-8E51-89EF8F4ADFA5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12406" y="2440628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BA80A2A8-1515-B94B-8407-9296A00D803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713293" y="3441832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/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>
            <a:extLst>
              <a:ext uri="{FF2B5EF4-FFF2-40B4-BE49-F238E27FC236}">
                <a16:creationId xmlns:a16="http://schemas.microsoft.com/office/drawing/2014/main" id="{5680369A-944B-104D-96AE-51CA1398A897}"/>
              </a:ext>
            </a:extLst>
          </p:cNvPr>
          <p:cNvSpPr/>
          <p:nvPr/>
        </p:nvSpPr>
        <p:spPr>
          <a:xfrm>
            <a:off x="4436717" y="2003424"/>
            <a:ext cx="2142401" cy="989095"/>
          </a:xfrm>
          <a:custGeom>
            <a:avLst/>
            <a:gdLst>
              <a:gd name="connsiteX0" fmla="*/ 512956 w 2309839"/>
              <a:gd name="connsiteY0" fmla="*/ 948980 h 1182481"/>
              <a:gd name="connsiteX1" fmla="*/ 0 w 2309839"/>
              <a:gd name="connsiteY1" fmla="*/ 558687 h 1182481"/>
              <a:gd name="connsiteX2" fmla="*/ 512956 w 2309839"/>
              <a:gd name="connsiteY2" fmla="*/ 1126 h 1182481"/>
              <a:gd name="connsiteX3" fmla="*/ 2152185 w 2309839"/>
              <a:gd name="connsiteY3" fmla="*/ 436024 h 1182481"/>
              <a:gd name="connsiteX4" fmla="*/ 2062975 w 2309839"/>
              <a:gd name="connsiteY4" fmla="*/ 1160853 h 1182481"/>
              <a:gd name="connsiteX5" fmla="*/ 512956 w 2309839"/>
              <a:gd name="connsiteY5" fmla="*/ 948980 h 1182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9839" h="1182481">
                <a:moveTo>
                  <a:pt x="512956" y="948980"/>
                </a:moveTo>
                <a:cubicBezTo>
                  <a:pt x="169127" y="848619"/>
                  <a:pt x="0" y="716663"/>
                  <a:pt x="0" y="558687"/>
                </a:cubicBezTo>
                <a:cubicBezTo>
                  <a:pt x="0" y="400711"/>
                  <a:pt x="154259" y="21570"/>
                  <a:pt x="512956" y="1126"/>
                </a:cubicBezTo>
                <a:cubicBezTo>
                  <a:pt x="871653" y="-19318"/>
                  <a:pt x="1893849" y="242736"/>
                  <a:pt x="2152185" y="436024"/>
                </a:cubicBezTo>
                <a:cubicBezTo>
                  <a:pt x="2410521" y="629312"/>
                  <a:pt x="2330604" y="1073502"/>
                  <a:pt x="2062975" y="1160853"/>
                </a:cubicBezTo>
                <a:cubicBezTo>
                  <a:pt x="1795346" y="1248204"/>
                  <a:pt x="856785" y="1049341"/>
                  <a:pt x="512956" y="94898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Overall Idea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vertex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direction of edges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all known to us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=∅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 succeed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currently sorted elements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1425789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2583434" y="153142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1976838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3726114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306469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2575951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1553444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1945168" y="1653839"/>
            <a:ext cx="529671" cy="74686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3064697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3417689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1907052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2627776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2329290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3057214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2458101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1063130" y="3840061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30" y="3840061"/>
                <a:ext cx="3310853" cy="404791"/>
              </a:xfrm>
              <a:prstGeom prst="rect">
                <a:avLst/>
              </a:prstGeom>
              <a:blipFill>
                <a:blip r:embed="rId4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内容占位符 5">
            <a:extLst>
              <a:ext uri="{FF2B5EF4-FFF2-40B4-BE49-F238E27FC236}">
                <a16:creationId xmlns:a16="http://schemas.microsoft.com/office/drawing/2014/main" id="{F6069840-EEBE-144C-9765-8ACB43F7C9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0F07372-DDB2-5E43-82EF-A87543A3CDED}"/>
              </a:ext>
            </a:extLst>
          </p:cNvPr>
          <p:cNvSpPr/>
          <p:nvPr/>
        </p:nvSpPr>
        <p:spPr>
          <a:xfrm>
            <a:off x="7914838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6E95A5C-474E-224F-9806-C0A988549CA4}"/>
              </a:ext>
            </a:extLst>
          </p:cNvPr>
          <p:cNvSpPr/>
          <p:nvPr/>
        </p:nvSpPr>
        <p:spPr>
          <a:xfrm>
            <a:off x="9072483" y="153142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9147EA2-1C0E-A441-9972-FF783DE39DA9}"/>
              </a:ext>
            </a:extLst>
          </p:cNvPr>
          <p:cNvSpPr/>
          <p:nvPr/>
        </p:nvSpPr>
        <p:spPr>
          <a:xfrm>
            <a:off x="846588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566802-5537-0A45-A0E7-AE468EA4EC6E}"/>
              </a:ext>
            </a:extLst>
          </p:cNvPr>
          <p:cNvSpPr/>
          <p:nvPr/>
        </p:nvSpPr>
        <p:spPr>
          <a:xfrm>
            <a:off x="10215163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1A3CF6E-1410-B64C-92B5-7D26286901E1}"/>
              </a:ext>
            </a:extLst>
          </p:cNvPr>
          <p:cNvSpPr/>
          <p:nvPr/>
        </p:nvSpPr>
        <p:spPr>
          <a:xfrm>
            <a:off x="9553746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77CD65F-6872-7240-896B-FF41F802BFCF}"/>
              </a:ext>
            </a:extLst>
          </p:cNvPr>
          <p:cNvSpPr/>
          <p:nvPr/>
        </p:nvSpPr>
        <p:spPr>
          <a:xfrm>
            <a:off x="9065000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9FBEF759-BA59-4B4B-BE13-DB080F4A6E65}"/>
              </a:ext>
            </a:extLst>
          </p:cNvPr>
          <p:cNvCxnSpPr>
            <a:cxnSpLocks/>
            <a:stCxn id="149" idx="4"/>
            <a:endCxn id="151" idx="1"/>
          </p:cNvCxnSpPr>
          <p:nvPr/>
        </p:nvCxnSpPr>
        <p:spPr>
          <a:xfrm rot="16200000" flipH="1">
            <a:off x="8042493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3F4B8BA6-226D-184C-9252-EF5C3F6BC802}"/>
              </a:ext>
            </a:extLst>
          </p:cNvPr>
          <p:cNvCxnSpPr>
            <a:cxnSpLocks/>
            <a:stCxn id="149" idx="7"/>
            <a:endCxn id="150" idx="2"/>
          </p:cNvCxnSpPr>
          <p:nvPr/>
        </p:nvCxnSpPr>
        <p:spPr>
          <a:xfrm rot="5400000" flipH="1" flipV="1">
            <a:off x="8434217" y="1653839"/>
            <a:ext cx="529671" cy="74686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DB4E5285-DF88-2649-9C75-08B7DF4894AD}"/>
              </a:ext>
            </a:extLst>
          </p:cNvPr>
          <p:cNvCxnSpPr>
            <a:cxnSpLocks/>
            <a:stCxn id="150" idx="6"/>
            <a:endCxn id="152" idx="1"/>
          </p:cNvCxnSpPr>
          <p:nvPr/>
        </p:nvCxnSpPr>
        <p:spPr>
          <a:xfrm>
            <a:off x="9553746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CFA33B9C-F35C-D945-B075-A165A56C4602}"/>
              </a:ext>
            </a:extLst>
          </p:cNvPr>
          <p:cNvCxnSpPr>
            <a:cxnSpLocks/>
            <a:stCxn id="152" idx="4"/>
            <a:endCxn id="153" idx="7"/>
          </p:cNvCxnSpPr>
          <p:nvPr/>
        </p:nvCxnSpPr>
        <p:spPr>
          <a:xfrm rot="5400000">
            <a:off x="9906738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8E22E161-9E58-E246-B51B-F6D9A1E1E28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>
            <a:off x="8396101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>
            <a:extLst>
              <a:ext uri="{FF2B5EF4-FFF2-40B4-BE49-F238E27FC236}">
                <a16:creationId xmlns:a16="http://schemas.microsoft.com/office/drawing/2014/main" id="{373E6FCC-B9AE-AA48-A26B-5835E06F81C8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rot="5400000">
            <a:off x="9116825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A689227C-5831-2B41-B455-88D6B0032B95}"/>
              </a:ext>
            </a:extLst>
          </p:cNvPr>
          <p:cNvCxnSpPr>
            <a:cxnSpLocks/>
            <a:stCxn id="154" idx="6"/>
            <a:endCxn id="152" idx="2"/>
          </p:cNvCxnSpPr>
          <p:nvPr/>
        </p:nvCxnSpPr>
        <p:spPr>
          <a:xfrm flipV="1">
            <a:off x="9546263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>
            <a:extLst>
              <a:ext uri="{FF2B5EF4-FFF2-40B4-BE49-F238E27FC236}">
                <a16:creationId xmlns:a16="http://schemas.microsoft.com/office/drawing/2014/main" id="{C41B3C0D-552D-294E-9480-A6C4AF48B6CA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8947150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02A881B0-E484-6E45-BF47-03E30A5BB81F}"/>
              </a:ext>
            </a:extLst>
          </p:cNvPr>
          <p:cNvCxnSpPr>
            <a:cxnSpLocks/>
            <a:stCxn id="154" idx="4"/>
            <a:endCxn id="151" idx="6"/>
          </p:cNvCxnSpPr>
          <p:nvPr/>
        </p:nvCxnSpPr>
        <p:spPr>
          <a:xfrm rot="5400000">
            <a:off x="8818339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/>
              <p:nvPr/>
            </p:nvSpPr>
            <p:spPr>
              <a:xfrm>
                <a:off x="7595021" y="3822598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21" y="3822598"/>
                <a:ext cx="3310853" cy="404791"/>
              </a:xfrm>
              <a:prstGeom prst="rect">
                <a:avLst/>
              </a:prstGeom>
              <a:blipFill>
                <a:blip r:embed="rId5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69FB8F91-AB41-E64E-AD5E-112CA5A18FCA}"/>
              </a:ext>
            </a:extLst>
          </p:cNvPr>
          <p:cNvSpPr/>
          <p:nvPr/>
        </p:nvSpPr>
        <p:spPr>
          <a:xfrm>
            <a:off x="4680981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C68CE0-A9AD-1845-9576-EAD32060B61A}"/>
              </a:ext>
            </a:extLst>
          </p:cNvPr>
          <p:cNvSpPr/>
          <p:nvPr/>
        </p:nvSpPr>
        <p:spPr>
          <a:xfrm>
            <a:off x="5838626" y="1516603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4D83C9-77AF-684C-81D1-152EC85D8D82}"/>
              </a:ext>
            </a:extLst>
          </p:cNvPr>
          <p:cNvSpPr/>
          <p:nvPr/>
        </p:nvSpPr>
        <p:spPr>
          <a:xfrm>
            <a:off x="5232030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88B1FF-8A13-F844-9AB7-8463906DCC21}"/>
              </a:ext>
            </a:extLst>
          </p:cNvPr>
          <p:cNvSpPr/>
          <p:nvPr/>
        </p:nvSpPr>
        <p:spPr>
          <a:xfrm>
            <a:off x="6981306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3FE7FC9-48C9-FF49-9A5F-0182348DD51D}"/>
              </a:ext>
            </a:extLst>
          </p:cNvPr>
          <p:cNvSpPr/>
          <p:nvPr/>
        </p:nvSpPr>
        <p:spPr>
          <a:xfrm>
            <a:off x="6319889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6BAFFBA-0E08-834E-9AAF-290F4C86D6B0}"/>
              </a:ext>
            </a:extLst>
          </p:cNvPr>
          <p:cNvSpPr/>
          <p:nvPr/>
        </p:nvSpPr>
        <p:spPr>
          <a:xfrm>
            <a:off x="5831143" y="236371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AE04026B-450E-0649-9D18-C11706D5117C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 rot="16200000" flipH="1">
            <a:off x="4808636" y="2784611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7688F0CB-32F1-604C-818F-11C84D9D1EEF}"/>
              </a:ext>
            </a:extLst>
          </p:cNvPr>
          <p:cNvCxnSpPr>
            <a:cxnSpLocks/>
            <a:stCxn id="37" idx="7"/>
            <a:endCxn id="38" idx="2"/>
          </p:cNvCxnSpPr>
          <p:nvPr/>
        </p:nvCxnSpPr>
        <p:spPr>
          <a:xfrm rot="5400000" flipH="1" flipV="1">
            <a:off x="5200360" y="1639016"/>
            <a:ext cx="529671" cy="74686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9CA6E8DB-865D-F443-B023-179ED1635A00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6319889" y="1747610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A683EDC3-24F2-7942-AE98-7515B97ACF8C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rot="5400000">
            <a:off x="6672881" y="2729427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E54552F7-9F8D-9643-9247-69FF494C3FF9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162244" y="2440628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EFCE507-0E06-9B44-A2D7-F3CA300E195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rot="5400000">
            <a:off x="5882968" y="2167424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C112A71-6395-5F45-B5E4-7B07DAFCD4B0}"/>
              </a:ext>
            </a:extLst>
          </p:cNvPr>
          <p:cNvCxnSpPr>
            <a:cxnSpLocks/>
            <a:stCxn id="42" idx="4"/>
            <a:endCxn id="39" idx="6"/>
          </p:cNvCxnSpPr>
          <p:nvPr/>
        </p:nvCxnSpPr>
        <p:spPr>
          <a:xfrm rot="5400000">
            <a:off x="5584482" y="2954538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8FF4C7-F670-BA4C-8E51-89EF8F4ADFA5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12406" y="2440628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BA80A2A8-1515-B94B-8407-9296A00D803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713293" y="3441832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/>
              <p:nvPr/>
            </p:nvSpPr>
            <p:spPr>
              <a:xfrm>
                <a:off x="4318322" y="3825238"/>
                <a:ext cx="3310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(an example)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2" y="3825238"/>
                <a:ext cx="3310853" cy="646331"/>
              </a:xfrm>
              <a:prstGeom prst="rect">
                <a:avLst/>
              </a:prstGeom>
              <a:blipFill>
                <a:blip r:embed="rId6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1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7">
            <a:extLst>
              <a:ext uri="{FF2B5EF4-FFF2-40B4-BE49-F238E27FC236}">
                <a16:creationId xmlns:a16="http://schemas.microsoft.com/office/drawing/2014/main" id="{F2D6CAE6-B66D-C14E-97D6-BC906F8D9B4B}"/>
              </a:ext>
            </a:extLst>
          </p:cNvPr>
          <p:cNvSpPr/>
          <p:nvPr/>
        </p:nvSpPr>
        <p:spPr>
          <a:xfrm>
            <a:off x="192032" y="1569306"/>
            <a:ext cx="4445684" cy="1310589"/>
          </a:xfrm>
          <a:custGeom>
            <a:avLst/>
            <a:gdLst>
              <a:gd name="connsiteX0" fmla="*/ 220563 w 4445684"/>
              <a:gd name="connsiteY0" fmla="*/ 471367 h 1310589"/>
              <a:gd name="connsiteX1" fmla="*/ 1213022 w 4445684"/>
              <a:gd name="connsiteY1" fmla="*/ 47621 h 1310589"/>
              <a:gd name="connsiteX2" fmla="*/ 2729588 w 4445684"/>
              <a:gd name="connsiteY2" fmla="*/ 58772 h 1310589"/>
              <a:gd name="connsiteX3" fmla="*/ 4335363 w 4445684"/>
              <a:gd name="connsiteY3" fmla="*/ 482518 h 1310589"/>
              <a:gd name="connsiteX4" fmla="*/ 4179246 w 4445684"/>
              <a:gd name="connsiteY4" fmla="*/ 1218499 h 1310589"/>
              <a:gd name="connsiteX5" fmla="*/ 3164485 w 4445684"/>
              <a:gd name="connsiteY5" fmla="*/ 883962 h 1310589"/>
              <a:gd name="connsiteX6" fmla="*/ 1458348 w 4445684"/>
              <a:gd name="connsiteY6" fmla="*/ 850509 h 1310589"/>
              <a:gd name="connsiteX7" fmla="*/ 410134 w 4445684"/>
              <a:gd name="connsiteY7" fmla="*/ 1307709 h 1310589"/>
              <a:gd name="connsiteX8" fmla="*/ 8690 w 4445684"/>
              <a:gd name="connsiteY8" fmla="*/ 1017777 h 1310589"/>
              <a:gd name="connsiteX9" fmla="*/ 220563 w 4445684"/>
              <a:gd name="connsiteY9" fmla="*/ 471367 h 1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45684" h="1310589">
                <a:moveTo>
                  <a:pt x="220563" y="471367"/>
                </a:moveTo>
                <a:cubicBezTo>
                  <a:pt x="421285" y="309674"/>
                  <a:pt x="794851" y="116387"/>
                  <a:pt x="1213022" y="47621"/>
                </a:cubicBezTo>
                <a:cubicBezTo>
                  <a:pt x="1631193" y="-21145"/>
                  <a:pt x="2209198" y="-13711"/>
                  <a:pt x="2729588" y="58772"/>
                </a:cubicBezTo>
                <a:cubicBezTo>
                  <a:pt x="3249978" y="131255"/>
                  <a:pt x="4093753" y="289230"/>
                  <a:pt x="4335363" y="482518"/>
                </a:cubicBezTo>
                <a:cubicBezTo>
                  <a:pt x="4576973" y="675806"/>
                  <a:pt x="4374392" y="1151592"/>
                  <a:pt x="4179246" y="1218499"/>
                </a:cubicBezTo>
                <a:cubicBezTo>
                  <a:pt x="3984100" y="1285406"/>
                  <a:pt x="3617968" y="945294"/>
                  <a:pt x="3164485" y="883962"/>
                </a:cubicBezTo>
                <a:cubicBezTo>
                  <a:pt x="2711002" y="822630"/>
                  <a:pt x="1917406" y="779885"/>
                  <a:pt x="1458348" y="850509"/>
                </a:cubicBezTo>
                <a:cubicBezTo>
                  <a:pt x="999290" y="921133"/>
                  <a:pt x="651744" y="1279831"/>
                  <a:pt x="410134" y="1307709"/>
                </a:cubicBezTo>
                <a:cubicBezTo>
                  <a:pt x="168524" y="1335587"/>
                  <a:pt x="38427" y="1155309"/>
                  <a:pt x="8690" y="1017777"/>
                </a:cubicBezTo>
                <a:cubicBezTo>
                  <a:pt x="-21047" y="880245"/>
                  <a:pt x="19841" y="633060"/>
                  <a:pt x="220563" y="471367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Ideal Vertex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A2A89-7F97-2242-8027-DCAA96B7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A87B857-A063-2A44-82F1-D79E46DF9120}"/>
              </a:ext>
            </a:extLst>
          </p:cNvPr>
          <p:cNvSpPr/>
          <p:nvPr/>
        </p:nvSpPr>
        <p:spPr>
          <a:xfrm>
            <a:off x="555768" y="2129062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045610-C5F2-3341-91BF-CF2C3ED67A84}"/>
              </a:ext>
            </a:extLst>
          </p:cNvPr>
          <p:cNvSpPr/>
          <p:nvPr/>
        </p:nvSpPr>
        <p:spPr>
          <a:xfrm>
            <a:off x="1632193" y="1801802"/>
            <a:ext cx="481263" cy="462013"/>
          </a:xfrm>
          <a:prstGeom prst="ellipse">
            <a:avLst/>
          </a:prstGeom>
          <a:solidFill>
            <a:srgbClr val="0B5B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7B9746-2124-7D44-ABAB-BC6E87B4ED50}"/>
              </a:ext>
            </a:extLst>
          </p:cNvPr>
          <p:cNvSpPr/>
          <p:nvPr/>
        </p:nvSpPr>
        <p:spPr>
          <a:xfrm>
            <a:off x="2788939" y="1801802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81C5CB5-62BD-AD4A-ADD7-A1C9E7DD97A8}"/>
              </a:ext>
            </a:extLst>
          </p:cNvPr>
          <p:cNvSpPr/>
          <p:nvPr/>
        </p:nvSpPr>
        <p:spPr>
          <a:xfrm>
            <a:off x="3921403" y="2129060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9C78039-0492-2942-8B78-A404A692FE2D}"/>
              </a:ext>
            </a:extLst>
          </p:cNvPr>
          <p:cNvSpPr/>
          <p:nvPr/>
        </p:nvSpPr>
        <p:spPr>
          <a:xfrm>
            <a:off x="2036349" y="2941656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D1D64742-17B1-0C4A-BEEE-099A71EE0E74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1217416" y="1781946"/>
            <a:ext cx="163913" cy="66564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1D2E256-F5C8-244D-BDDD-592BB6CA993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13456" y="2032809"/>
            <a:ext cx="6754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26534643-E391-9743-8CE4-A7A95F606B60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3270202" y="2032809"/>
            <a:ext cx="721680" cy="16391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07C1E80D-1A32-C743-86A6-3F2280FD066B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 rot="16200000" flipH="1">
            <a:off x="1293740" y="2196227"/>
            <a:ext cx="485901" cy="114027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2C6B579A-5EA7-B548-9FA9-F194BDDA615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rot="5400000">
            <a:off x="2314356" y="2226440"/>
            <a:ext cx="677841" cy="75259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CE00D977-367B-3246-9BCB-3EC6D1F6FC75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rot="5400000">
            <a:off x="2976557" y="1993990"/>
            <a:ext cx="485903" cy="154474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CF538EFA-3AED-4D47-B439-6D89B7E46D03}"/>
              </a:ext>
            </a:extLst>
          </p:cNvPr>
          <p:cNvGrpSpPr/>
          <p:nvPr/>
        </p:nvGrpSpPr>
        <p:grpSpPr>
          <a:xfrm>
            <a:off x="776695" y="3646866"/>
            <a:ext cx="3753162" cy="584775"/>
            <a:chOff x="688901" y="4462392"/>
            <a:chExt cx="3753162" cy="584775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977E4A3-5F7F-304A-BEFD-0E35B2D42C89}"/>
                </a:ext>
              </a:extLst>
            </p:cNvPr>
            <p:cNvSpPr txBox="1"/>
            <p:nvPr/>
          </p:nvSpPr>
          <p:spPr>
            <a:xfrm>
              <a:off x="1189415" y="4462392"/>
              <a:ext cx="3252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edges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that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have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been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probed</a:t>
              </a:r>
            </a:p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edges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in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the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prediction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graph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99567652-7F0E-7C46-93EB-CB8C63F5D213}"/>
                </a:ext>
              </a:extLst>
            </p:cNvPr>
            <p:cNvCxnSpPr/>
            <p:nvPr/>
          </p:nvCxnSpPr>
          <p:spPr>
            <a:xfrm>
              <a:off x="688901" y="4647804"/>
              <a:ext cx="500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A859125-385F-F54D-A12A-852E8AD7CD4E}"/>
                </a:ext>
              </a:extLst>
            </p:cNvPr>
            <p:cNvCxnSpPr/>
            <p:nvPr/>
          </p:nvCxnSpPr>
          <p:spPr>
            <a:xfrm>
              <a:off x="688901" y="4906082"/>
              <a:ext cx="50051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椭圆 49">
            <a:extLst>
              <a:ext uri="{FF2B5EF4-FFF2-40B4-BE49-F238E27FC236}">
                <a16:creationId xmlns:a16="http://schemas.microsoft.com/office/drawing/2014/main" id="{C808DA07-241C-5D48-B4AB-27ACE9A3A4FA}"/>
              </a:ext>
            </a:extLst>
          </p:cNvPr>
          <p:cNvSpPr/>
          <p:nvPr/>
        </p:nvSpPr>
        <p:spPr>
          <a:xfrm>
            <a:off x="7195531" y="2025891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31C6016-B83A-9C4B-AC90-ADBCC87AA5F2}"/>
              </a:ext>
            </a:extLst>
          </p:cNvPr>
          <p:cNvSpPr/>
          <p:nvPr/>
        </p:nvSpPr>
        <p:spPr>
          <a:xfrm>
            <a:off x="8271956" y="1698631"/>
            <a:ext cx="481263" cy="462013"/>
          </a:xfrm>
          <a:prstGeom prst="ellipse">
            <a:avLst/>
          </a:prstGeom>
          <a:solidFill>
            <a:srgbClr val="0B5B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592CB92-20EF-1743-9494-9DAB5074212B}"/>
              </a:ext>
            </a:extLst>
          </p:cNvPr>
          <p:cNvSpPr/>
          <p:nvPr/>
        </p:nvSpPr>
        <p:spPr>
          <a:xfrm>
            <a:off x="9428702" y="1698631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47E68D0A-D802-514F-B1B1-D695D1242C02}"/>
              </a:ext>
            </a:extLst>
          </p:cNvPr>
          <p:cNvSpPr/>
          <p:nvPr/>
        </p:nvSpPr>
        <p:spPr>
          <a:xfrm>
            <a:off x="10561166" y="2025889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CB826D1-71C5-E446-BC18-E554C6FB1F44}"/>
              </a:ext>
            </a:extLst>
          </p:cNvPr>
          <p:cNvSpPr/>
          <p:nvPr/>
        </p:nvSpPr>
        <p:spPr>
          <a:xfrm>
            <a:off x="8676112" y="2838485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AEE99C81-87AC-944F-A61D-20AD80FDE7D9}"/>
              </a:ext>
            </a:extLst>
          </p:cNvPr>
          <p:cNvCxnSpPr>
            <a:cxnSpLocks/>
            <a:stCxn id="50" idx="7"/>
            <a:endCxn id="51" idx="2"/>
          </p:cNvCxnSpPr>
          <p:nvPr/>
        </p:nvCxnSpPr>
        <p:spPr>
          <a:xfrm rot="5400000" flipH="1" flipV="1">
            <a:off x="7857179" y="1678775"/>
            <a:ext cx="163913" cy="66564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023F0F1A-306A-0445-8603-2A60E760B87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8753219" y="1929638"/>
            <a:ext cx="6754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BA8218F0-2477-A641-A34D-0627055BC6CD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9909965" y="1929638"/>
            <a:ext cx="721680" cy="16391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>
            <a:extLst>
              <a:ext uri="{FF2B5EF4-FFF2-40B4-BE49-F238E27FC236}">
                <a16:creationId xmlns:a16="http://schemas.microsoft.com/office/drawing/2014/main" id="{9EE9FD57-3664-384B-9254-B55BDDE0790F}"/>
              </a:ext>
            </a:extLst>
          </p:cNvPr>
          <p:cNvCxnSpPr>
            <a:cxnSpLocks/>
            <a:stCxn id="50" idx="5"/>
            <a:endCxn id="54" idx="1"/>
          </p:cNvCxnSpPr>
          <p:nvPr/>
        </p:nvCxnSpPr>
        <p:spPr>
          <a:xfrm rot="16200000" flipH="1">
            <a:off x="7933503" y="2093056"/>
            <a:ext cx="485901" cy="114027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980D4751-4740-0840-9FB4-43564245580C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rot="5400000">
            <a:off x="8954119" y="2123269"/>
            <a:ext cx="677841" cy="75259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>
            <a:extLst>
              <a:ext uri="{FF2B5EF4-FFF2-40B4-BE49-F238E27FC236}">
                <a16:creationId xmlns:a16="http://schemas.microsoft.com/office/drawing/2014/main" id="{9E3392FB-0D68-7848-9F99-FA95B38758D7}"/>
              </a:ext>
            </a:extLst>
          </p:cNvPr>
          <p:cNvCxnSpPr>
            <a:cxnSpLocks/>
            <a:stCxn id="53" idx="3"/>
            <a:endCxn id="54" idx="7"/>
          </p:cNvCxnSpPr>
          <p:nvPr/>
        </p:nvCxnSpPr>
        <p:spPr>
          <a:xfrm rot="5400000">
            <a:off x="9616320" y="1890819"/>
            <a:ext cx="485903" cy="15447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0C7481E5-CFB1-9D4F-8F0B-3070004DAD8B}"/>
              </a:ext>
            </a:extLst>
          </p:cNvPr>
          <p:cNvSpPr/>
          <p:nvPr/>
        </p:nvSpPr>
        <p:spPr>
          <a:xfrm>
            <a:off x="7185711" y="4327894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D332884-52F7-3840-A3F6-055FB1EDDD5D}"/>
              </a:ext>
            </a:extLst>
          </p:cNvPr>
          <p:cNvSpPr/>
          <p:nvPr/>
        </p:nvSpPr>
        <p:spPr>
          <a:xfrm>
            <a:off x="8262136" y="4000634"/>
            <a:ext cx="481263" cy="462013"/>
          </a:xfrm>
          <a:prstGeom prst="ellipse">
            <a:avLst/>
          </a:prstGeom>
          <a:solidFill>
            <a:srgbClr val="0B5B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5727993-2CC8-B54B-85A3-CE070BAD2C99}"/>
              </a:ext>
            </a:extLst>
          </p:cNvPr>
          <p:cNvSpPr/>
          <p:nvPr/>
        </p:nvSpPr>
        <p:spPr>
          <a:xfrm>
            <a:off x="9418882" y="4000634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3387325F-486D-664B-8797-88F6899B7D7E}"/>
              </a:ext>
            </a:extLst>
          </p:cNvPr>
          <p:cNvSpPr/>
          <p:nvPr/>
        </p:nvSpPr>
        <p:spPr>
          <a:xfrm>
            <a:off x="10551346" y="4327892"/>
            <a:ext cx="481263" cy="462013"/>
          </a:xfrm>
          <a:prstGeom prst="ellipse">
            <a:avLst/>
          </a:prstGeom>
          <a:solidFill>
            <a:srgbClr val="0B5B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C45E3B8-ED69-0A4A-A52C-C82ABED87D8A}"/>
              </a:ext>
            </a:extLst>
          </p:cNvPr>
          <p:cNvSpPr/>
          <p:nvPr/>
        </p:nvSpPr>
        <p:spPr>
          <a:xfrm>
            <a:off x="8666292" y="5140488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6" name="曲线连接符 65">
            <a:extLst>
              <a:ext uri="{FF2B5EF4-FFF2-40B4-BE49-F238E27FC236}">
                <a16:creationId xmlns:a16="http://schemas.microsoft.com/office/drawing/2014/main" id="{58507E95-99AD-3B49-9ABD-5215EB7C293C}"/>
              </a:ext>
            </a:extLst>
          </p:cNvPr>
          <p:cNvCxnSpPr>
            <a:cxnSpLocks/>
            <a:stCxn id="61" idx="7"/>
            <a:endCxn id="62" idx="2"/>
          </p:cNvCxnSpPr>
          <p:nvPr/>
        </p:nvCxnSpPr>
        <p:spPr>
          <a:xfrm rot="5400000" flipH="1" flipV="1">
            <a:off x="7847359" y="3980778"/>
            <a:ext cx="163913" cy="66564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049C5F51-1984-1347-A974-F494BF8D641C}"/>
              </a:ext>
            </a:extLst>
          </p:cNvPr>
          <p:cNvCxnSpPr>
            <a:cxnSpLocks/>
            <a:stCxn id="62" idx="6"/>
            <a:endCxn id="63" idx="2"/>
          </p:cNvCxnSpPr>
          <p:nvPr/>
        </p:nvCxnSpPr>
        <p:spPr>
          <a:xfrm>
            <a:off x="8743399" y="4231641"/>
            <a:ext cx="6754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>
            <a:extLst>
              <a:ext uri="{FF2B5EF4-FFF2-40B4-BE49-F238E27FC236}">
                <a16:creationId xmlns:a16="http://schemas.microsoft.com/office/drawing/2014/main" id="{901D8F80-A0BE-424C-8FC5-A370C9FB32F3}"/>
              </a:ext>
            </a:extLst>
          </p:cNvPr>
          <p:cNvCxnSpPr>
            <a:cxnSpLocks/>
            <a:stCxn id="63" idx="6"/>
            <a:endCxn id="64" idx="1"/>
          </p:cNvCxnSpPr>
          <p:nvPr/>
        </p:nvCxnSpPr>
        <p:spPr>
          <a:xfrm>
            <a:off x="9900145" y="4231641"/>
            <a:ext cx="721680" cy="163911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CBC5DD01-DFF5-F24F-BB53-2E9C050D6BCD}"/>
              </a:ext>
            </a:extLst>
          </p:cNvPr>
          <p:cNvCxnSpPr>
            <a:cxnSpLocks/>
            <a:stCxn id="61" idx="5"/>
            <a:endCxn id="65" idx="1"/>
          </p:cNvCxnSpPr>
          <p:nvPr/>
        </p:nvCxnSpPr>
        <p:spPr>
          <a:xfrm rot="16200000" flipH="1">
            <a:off x="7923683" y="4395059"/>
            <a:ext cx="485901" cy="114027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>
            <a:extLst>
              <a:ext uri="{FF2B5EF4-FFF2-40B4-BE49-F238E27FC236}">
                <a16:creationId xmlns:a16="http://schemas.microsoft.com/office/drawing/2014/main" id="{A245FC97-F993-4C48-AAB6-8B9D78C2451F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 rot="5400000">
            <a:off x="8944299" y="4425272"/>
            <a:ext cx="677841" cy="75259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33D506E5-86FA-D841-95D8-14127D4E3925}"/>
              </a:ext>
            </a:extLst>
          </p:cNvPr>
          <p:cNvCxnSpPr>
            <a:cxnSpLocks/>
            <a:stCxn id="64" idx="3"/>
            <a:endCxn id="65" idx="7"/>
          </p:cNvCxnSpPr>
          <p:nvPr/>
        </p:nvCxnSpPr>
        <p:spPr>
          <a:xfrm rot="5400000">
            <a:off x="9606500" y="4192822"/>
            <a:ext cx="485903" cy="154474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14FEA39C-6E3D-9045-9AF5-042A95AD74DC}"/>
              </a:ext>
            </a:extLst>
          </p:cNvPr>
          <p:cNvSpPr/>
          <p:nvPr/>
        </p:nvSpPr>
        <p:spPr>
          <a:xfrm rot="20747401">
            <a:off x="3236372" y="2440572"/>
            <a:ext cx="1082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右箭头 75">
                <a:extLst>
                  <a:ext uri="{FF2B5EF4-FFF2-40B4-BE49-F238E27FC236}">
                    <a16:creationId xmlns:a16="http://schemas.microsoft.com/office/drawing/2014/main" id="{CA40955E-DE9F-884D-8F68-A728C4839D99}"/>
                  </a:ext>
                </a:extLst>
              </p:cNvPr>
              <p:cNvSpPr/>
              <p:nvPr/>
            </p:nvSpPr>
            <p:spPr>
              <a:xfrm>
                <a:off x="5572950" y="2082469"/>
                <a:ext cx="1222344" cy="688361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kumimoji="1" lang="zh-CN" altLang="en-US" sz="1400" b="1" dirty="0"/>
              </a:p>
            </p:txBody>
          </p:sp>
        </mc:Choice>
        <mc:Fallback xmlns="">
          <p:sp>
            <p:nvSpPr>
              <p:cNvPr id="76" name="右箭头 75">
                <a:extLst>
                  <a:ext uri="{FF2B5EF4-FFF2-40B4-BE49-F238E27FC236}">
                    <a16:creationId xmlns:a16="http://schemas.microsoft.com/office/drawing/2014/main" id="{CA40955E-DE9F-884D-8F68-A728C4839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50" y="2082469"/>
                <a:ext cx="1222344" cy="688361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右箭头 76">
                <a:extLst>
                  <a:ext uri="{FF2B5EF4-FFF2-40B4-BE49-F238E27FC236}">
                    <a16:creationId xmlns:a16="http://schemas.microsoft.com/office/drawing/2014/main" id="{997B6ADF-1E13-1E46-86E9-D90A62FAD307}"/>
                  </a:ext>
                </a:extLst>
              </p:cNvPr>
              <p:cNvSpPr/>
              <p:nvPr/>
            </p:nvSpPr>
            <p:spPr>
              <a:xfrm>
                <a:off x="5615014" y="4285169"/>
                <a:ext cx="1222344" cy="688361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1400" b="1" i="1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kumimoji="1" lang="zh-CN" altLang="en-US" sz="1400" b="1" dirty="0"/>
              </a:p>
            </p:txBody>
          </p:sp>
        </mc:Choice>
        <mc:Fallback xmlns="">
          <p:sp>
            <p:nvSpPr>
              <p:cNvPr id="77" name="右箭头 76">
                <a:extLst>
                  <a:ext uri="{FF2B5EF4-FFF2-40B4-BE49-F238E27FC236}">
                    <a16:creationId xmlns:a16="http://schemas.microsoft.com/office/drawing/2014/main" id="{997B6ADF-1E13-1E46-86E9-D90A62FAD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014" y="4285169"/>
                <a:ext cx="1222344" cy="688361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F6576EA-E03C-D943-ADC5-C76069A7ACF9}"/>
              </a:ext>
            </a:extLst>
          </p:cNvPr>
          <p:cNvCxnSpPr>
            <a:cxnSpLocks/>
          </p:cNvCxnSpPr>
          <p:nvPr/>
        </p:nvCxnSpPr>
        <p:spPr>
          <a:xfrm>
            <a:off x="5340878" y="1357162"/>
            <a:ext cx="0" cy="47479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D4E8D719-F661-9F47-83F0-2D10C6CA052A}"/>
              </a:ext>
            </a:extLst>
          </p:cNvPr>
          <p:cNvCxnSpPr>
            <a:cxnSpLocks/>
          </p:cNvCxnSpPr>
          <p:nvPr/>
        </p:nvCxnSpPr>
        <p:spPr>
          <a:xfrm>
            <a:off x="5340878" y="3860341"/>
            <a:ext cx="68511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F35E986B-A3BB-E045-9256-23DA82564ED7}"/>
              </a:ext>
            </a:extLst>
          </p:cNvPr>
          <p:cNvCxnSpPr>
            <a:cxnSpLocks/>
          </p:cNvCxnSpPr>
          <p:nvPr/>
        </p:nvCxnSpPr>
        <p:spPr>
          <a:xfrm>
            <a:off x="-3535" y="1352246"/>
            <a:ext cx="12195535" cy="49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612D6B8-B63D-344D-BD70-EDC9A3BA05E4}"/>
                  </a:ext>
                </a:extLst>
              </p:cNvPr>
              <p:cNvSpPr txBox="1"/>
              <p:nvPr/>
            </p:nvSpPr>
            <p:spPr>
              <a:xfrm>
                <a:off x="5553541" y="3373456"/>
                <a:ext cx="50586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kumimoji="1"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conclude</a:t>
                </a:r>
                <a:r>
                  <a:rPr kumimoji="1"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kumimoji="1"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kumimoji="1" lang="zh-CN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transitivity</a:t>
                </a:r>
                <a:endPara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612D6B8-B63D-344D-BD70-EDC9A3BA0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541" y="3373456"/>
                <a:ext cx="5058693" cy="338554"/>
              </a:xfrm>
              <a:prstGeom prst="rect">
                <a:avLst/>
              </a:prstGeom>
              <a:blipFill>
                <a:blip r:embed="rId5"/>
                <a:stretch>
                  <a:fillRect l="-752"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526F8B4-DA72-5C4F-841B-CFA8FAC81B76}"/>
                  </a:ext>
                </a:extLst>
              </p:cNvPr>
              <p:cNvSpPr txBox="1"/>
              <p:nvPr/>
            </p:nvSpPr>
            <p:spPr>
              <a:xfrm>
                <a:off x="5547878" y="5692577"/>
                <a:ext cx="59883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 a mis-predicted edge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this probe is charged to the term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endPara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8526F8B4-DA72-5C4F-841B-CFA8FAC81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878" y="5692577"/>
                <a:ext cx="5988342" cy="338554"/>
              </a:xfrm>
              <a:prstGeom prst="rect">
                <a:avLst/>
              </a:prstGeom>
              <a:blipFill>
                <a:blip r:embed="rId6"/>
                <a:stretch>
                  <a:fillRect l="-423" t="-740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3C8B233-E749-934A-8B00-E1BF0FBEA99F}"/>
                  </a:ext>
                </a:extLst>
              </p:cNvPr>
              <p:cNvSpPr txBox="1"/>
              <p:nvPr/>
            </p:nvSpPr>
            <p:spPr>
              <a:xfrm>
                <a:off x="405168" y="4407873"/>
                <a:ext cx="42475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 the total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to us…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3C8B233-E749-934A-8B00-E1BF0FBEA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68" y="4407873"/>
                <a:ext cx="4247535" cy="646331"/>
              </a:xfrm>
              <a:prstGeom prst="rect">
                <a:avLst/>
              </a:prstGeom>
              <a:blipFill>
                <a:blip r:embed="rId7"/>
                <a:stretch>
                  <a:fillRect l="-1190" t="-3922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6D37B4-5AA2-3548-A847-EA2538226BDB}"/>
                  </a:ext>
                </a:extLst>
              </p:cNvPr>
              <p:cNvSpPr txBox="1"/>
              <p:nvPr/>
            </p:nvSpPr>
            <p:spPr>
              <a:xfrm>
                <a:off x="375345" y="5266194"/>
                <a:ext cx="48620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ideal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total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to us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6D37B4-5AA2-3548-A847-EA2538226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5" y="5266194"/>
                <a:ext cx="4862034" cy="923330"/>
              </a:xfrm>
              <a:prstGeom prst="rect">
                <a:avLst/>
              </a:prstGeom>
              <a:blipFill>
                <a:blip r:embed="rId8"/>
                <a:stretch>
                  <a:fillRect l="-1042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98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  <p:bldP spid="7" grpId="0" animBg="1"/>
      <p:bldP spid="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73" grpId="0"/>
      <p:bldP spid="76" grpId="0" animBg="1"/>
      <p:bldP spid="77" grpId="0" animBg="1"/>
      <p:bldP spid="91" grpId="0"/>
      <p:bldP spid="92" grpId="0"/>
      <p:bldP spid="93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形状 41">
            <a:extLst>
              <a:ext uri="{FF2B5EF4-FFF2-40B4-BE49-F238E27FC236}">
                <a16:creationId xmlns:a16="http://schemas.microsoft.com/office/drawing/2014/main" id="{46E53996-50B6-0D49-B7F5-257FF6865A26}"/>
              </a:ext>
            </a:extLst>
          </p:cNvPr>
          <p:cNvSpPr/>
          <p:nvPr/>
        </p:nvSpPr>
        <p:spPr>
          <a:xfrm>
            <a:off x="4658353" y="1690688"/>
            <a:ext cx="2271544" cy="721605"/>
          </a:xfrm>
          <a:custGeom>
            <a:avLst/>
            <a:gdLst>
              <a:gd name="connsiteX0" fmla="*/ 70808 w 2316426"/>
              <a:gd name="connsiteY0" fmla="*/ 108926 h 835201"/>
              <a:gd name="connsiteX1" fmla="*/ 539159 w 2316426"/>
              <a:gd name="connsiteY1" fmla="*/ 8565 h 835201"/>
              <a:gd name="connsiteX2" fmla="*/ 1855003 w 2316426"/>
              <a:gd name="connsiteY2" fmla="*/ 42018 h 835201"/>
              <a:gd name="connsiteX3" fmla="*/ 2289901 w 2316426"/>
              <a:gd name="connsiteY3" fmla="*/ 331950 h 835201"/>
              <a:gd name="connsiteX4" fmla="*/ 2066876 w 2316426"/>
              <a:gd name="connsiteY4" fmla="*/ 789150 h 835201"/>
              <a:gd name="connsiteX5" fmla="*/ 438798 w 2316426"/>
              <a:gd name="connsiteY5" fmla="*/ 789150 h 835201"/>
              <a:gd name="connsiteX6" fmla="*/ 37355 w 2316426"/>
              <a:gd name="connsiteY6" fmla="*/ 521521 h 835201"/>
              <a:gd name="connsiteX7" fmla="*/ 70808 w 2316426"/>
              <a:gd name="connsiteY7" fmla="*/ 108926 h 83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426" h="835201">
                <a:moveTo>
                  <a:pt x="70808" y="108926"/>
                </a:moveTo>
                <a:cubicBezTo>
                  <a:pt x="154442" y="23433"/>
                  <a:pt x="241793" y="19716"/>
                  <a:pt x="539159" y="8565"/>
                </a:cubicBezTo>
                <a:cubicBezTo>
                  <a:pt x="836525" y="-2586"/>
                  <a:pt x="1563213" y="-11880"/>
                  <a:pt x="1855003" y="42018"/>
                </a:cubicBezTo>
                <a:cubicBezTo>
                  <a:pt x="2146793" y="95916"/>
                  <a:pt x="2254589" y="207428"/>
                  <a:pt x="2289901" y="331950"/>
                </a:cubicBezTo>
                <a:cubicBezTo>
                  <a:pt x="2325213" y="456472"/>
                  <a:pt x="2375393" y="712950"/>
                  <a:pt x="2066876" y="789150"/>
                </a:cubicBezTo>
                <a:cubicBezTo>
                  <a:pt x="1758359" y="865350"/>
                  <a:pt x="777052" y="833755"/>
                  <a:pt x="438798" y="789150"/>
                </a:cubicBezTo>
                <a:cubicBezTo>
                  <a:pt x="100544" y="744545"/>
                  <a:pt x="94969" y="633033"/>
                  <a:pt x="37355" y="521521"/>
                </a:cubicBezTo>
                <a:cubicBezTo>
                  <a:pt x="-20259" y="410009"/>
                  <a:pt x="-12826" y="194419"/>
                  <a:pt x="70808" y="10892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8910FA9-AFC8-0C43-B206-E8A25B7649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Ideal Vertex</a:t>
                </a:r>
                <a:r>
                  <a:rPr lang="en-US" altLang="zh-CN" b="1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Vertex</a:t>
                </a:r>
                <a:endParaRPr lang="zh-CN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8910FA9-AFC8-0C43-B206-E8A25B764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B4A4C460-6E17-8149-82BA-1E9C770E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B5E0688-7030-2C40-B7AE-6D285B0DEEB1}"/>
              </a:ext>
            </a:extLst>
          </p:cNvPr>
          <p:cNvSpPr/>
          <p:nvPr/>
        </p:nvSpPr>
        <p:spPr>
          <a:xfrm>
            <a:off x="2187846" y="262271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7727253-0D6E-554E-AEFE-40969739CD18}"/>
              </a:ext>
            </a:extLst>
          </p:cNvPr>
          <p:cNvSpPr/>
          <p:nvPr/>
        </p:nvSpPr>
        <p:spPr>
          <a:xfrm>
            <a:off x="1531399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7A199A1-BCCD-3140-BC5B-C9E36AF1052C}"/>
              </a:ext>
            </a:extLst>
          </p:cNvPr>
          <p:cNvSpPr/>
          <p:nvPr/>
        </p:nvSpPr>
        <p:spPr>
          <a:xfrm>
            <a:off x="2877159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93EEB5C7-C74B-9C4C-B569-CB36530FAEFE}"/>
              </a:ext>
            </a:extLst>
          </p:cNvPr>
          <p:cNvCxnSpPr>
            <a:cxnSpLocks/>
            <a:stCxn id="74" idx="2"/>
            <a:endCxn id="75" idx="4"/>
          </p:cNvCxnSpPr>
          <p:nvPr/>
        </p:nvCxnSpPr>
        <p:spPr>
          <a:xfrm rot="10800000">
            <a:off x="1772032" y="2267052"/>
            <a:ext cx="415815" cy="586667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31E2E78A-3122-154F-9294-24C840559E8A}"/>
              </a:ext>
            </a:extLst>
          </p:cNvPr>
          <p:cNvCxnSpPr>
            <a:cxnSpLocks/>
            <a:stCxn id="74" idx="6"/>
            <a:endCxn id="78" idx="4"/>
          </p:cNvCxnSpPr>
          <p:nvPr/>
        </p:nvCxnSpPr>
        <p:spPr>
          <a:xfrm flipV="1">
            <a:off x="2669109" y="2267050"/>
            <a:ext cx="448682" cy="58666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A9541D49-0EF3-0D44-97C0-AB148DD465B1}"/>
              </a:ext>
            </a:extLst>
          </p:cNvPr>
          <p:cNvSpPr/>
          <p:nvPr/>
        </p:nvSpPr>
        <p:spPr>
          <a:xfrm>
            <a:off x="8854061" y="262271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5DEBC32-0E21-194E-B5A0-28AF2477BB7F}"/>
              </a:ext>
            </a:extLst>
          </p:cNvPr>
          <p:cNvSpPr/>
          <p:nvPr/>
        </p:nvSpPr>
        <p:spPr>
          <a:xfrm>
            <a:off x="8197614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871EA89-D485-E143-A333-4640EE3322FF}"/>
              </a:ext>
            </a:extLst>
          </p:cNvPr>
          <p:cNvSpPr/>
          <p:nvPr/>
        </p:nvSpPr>
        <p:spPr>
          <a:xfrm>
            <a:off x="9543374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B7F5DCFD-BC85-2E49-B6C8-5A9FD0A5FAD4}"/>
              </a:ext>
            </a:extLst>
          </p:cNvPr>
          <p:cNvCxnSpPr>
            <a:cxnSpLocks/>
            <a:stCxn id="84" idx="2"/>
            <a:endCxn id="85" idx="4"/>
          </p:cNvCxnSpPr>
          <p:nvPr/>
        </p:nvCxnSpPr>
        <p:spPr>
          <a:xfrm rot="10800000">
            <a:off x="8438247" y="2267052"/>
            <a:ext cx="415815" cy="58666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3BF54B01-20A2-194F-A000-C5A029B94159}"/>
              </a:ext>
            </a:extLst>
          </p:cNvPr>
          <p:cNvCxnSpPr>
            <a:cxnSpLocks/>
            <a:stCxn id="84" idx="6"/>
            <a:endCxn id="86" idx="4"/>
          </p:cNvCxnSpPr>
          <p:nvPr/>
        </p:nvCxnSpPr>
        <p:spPr>
          <a:xfrm flipV="1">
            <a:off x="9335324" y="2267050"/>
            <a:ext cx="448682" cy="58666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/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blipFill>
                <a:blip r:embed="rId3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0400883-8107-3A4D-B84D-F32C95FA8C96}"/>
                  </a:ext>
                </a:extLst>
              </p:cNvPr>
              <p:cNvSpPr txBox="1"/>
              <p:nvPr/>
            </p:nvSpPr>
            <p:spPr>
              <a:xfrm>
                <a:off x="8208300" y="3226605"/>
                <a:ext cx="177278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0400883-8107-3A4D-B84D-F32C95FA8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00" y="3226605"/>
                <a:ext cx="1772784" cy="404791"/>
              </a:xfrm>
              <a:prstGeom prst="rect">
                <a:avLst/>
              </a:prstGeom>
              <a:blipFill>
                <a:blip r:embed="rId4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D1ECAAF9-429C-9949-A29D-53F7FCD77632}"/>
              </a:ext>
            </a:extLst>
          </p:cNvPr>
          <p:cNvSpPr/>
          <p:nvPr/>
        </p:nvSpPr>
        <p:spPr>
          <a:xfrm>
            <a:off x="5486476" y="262271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88F0FF6E-EFAD-9B45-87AE-B91836A981F7}"/>
              </a:ext>
            </a:extLst>
          </p:cNvPr>
          <p:cNvSpPr/>
          <p:nvPr/>
        </p:nvSpPr>
        <p:spPr>
          <a:xfrm>
            <a:off x="4830029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2C8466C-0548-AB47-80F5-5B64677A5765}"/>
              </a:ext>
            </a:extLst>
          </p:cNvPr>
          <p:cNvSpPr/>
          <p:nvPr/>
        </p:nvSpPr>
        <p:spPr>
          <a:xfrm>
            <a:off x="6175789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A34F62DA-8C93-2842-8A6E-7DC96B83E86A}"/>
              </a:ext>
            </a:extLst>
          </p:cNvPr>
          <p:cNvCxnSpPr>
            <a:cxnSpLocks/>
            <a:stCxn id="101" idx="2"/>
            <a:endCxn id="102" idx="4"/>
          </p:cNvCxnSpPr>
          <p:nvPr/>
        </p:nvCxnSpPr>
        <p:spPr>
          <a:xfrm rot="10800000">
            <a:off x="5070662" y="2267052"/>
            <a:ext cx="415815" cy="586667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4DF08938-950B-7D43-BBE7-F87EEC595261}"/>
              </a:ext>
            </a:extLst>
          </p:cNvPr>
          <p:cNvCxnSpPr>
            <a:cxnSpLocks/>
            <a:stCxn id="101" idx="6"/>
            <a:endCxn id="103" idx="4"/>
          </p:cNvCxnSpPr>
          <p:nvPr/>
        </p:nvCxnSpPr>
        <p:spPr>
          <a:xfrm flipV="1">
            <a:off x="5967739" y="2267050"/>
            <a:ext cx="448682" cy="58666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0BBA853-ABAD-A346-B3F2-BD251F597B75}"/>
                  </a:ext>
                </a:extLst>
              </p:cNvPr>
              <p:cNvSpPr txBox="1"/>
              <p:nvPr/>
            </p:nvSpPr>
            <p:spPr>
              <a:xfrm>
                <a:off x="4071680" y="3295142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0BBA853-ABAD-A346-B3F2-BD251F59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680" y="3295142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E37041FD-4E3D-7C49-93BF-9A311FBE49B9}"/>
              </a:ext>
            </a:extLst>
          </p:cNvPr>
          <p:cNvSpPr txBox="1"/>
          <p:nvPr/>
        </p:nvSpPr>
        <p:spPr>
          <a:xfrm>
            <a:off x="3182707" y="3917154"/>
            <a:ext cx="5805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ideal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vertices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time!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F13014-903B-6441-8275-935B498799C8}"/>
                  </a:ext>
                </a:extLst>
              </p:cNvPr>
              <p:cNvSpPr txBox="1"/>
              <p:nvPr/>
            </p:nvSpPr>
            <p:spPr>
              <a:xfrm>
                <a:off x="492091" y="4631500"/>
                <a:ext cx="48620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</a:t>
                </a:r>
                <a:r>
                  <a:rPr kumimoji="1"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ideal</a:t>
                </a:r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total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to us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F13014-903B-6441-8275-935B4987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1" y="4631500"/>
                <a:ext cx="4862034" cy="923330"/>
              </a:xfrm>
              <a:prstGeom prst="rect">
                <a:avLst/>
              </a:prstGeom>
              <a:blipFill>
                <a:blip r:embed="rId6"/>
                <a:stretch>
                  <a:fillRect l="-1042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5412AA9-7AD3-AC47-B6D5-45CC01A5D05A}"/>
                  </a:ext>
                </a:extLst>
              </p:cNvPr>
              <p:cNvSpPr txBox="1"/>
              <p:nvPr/>
            </p:nvSpPr>
            <p:spPr>
              <a:xfrm>
                <a:off x="6556916" y="4631500"/>
                <a:ext cx="48620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</a:t>
                </a:r>
                <a:r>
                  <a:rPr kumimoji="1"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total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to us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5412AA9-7AD3-AC47-B6D5-45CC01A5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16" y="4631500"/>
                <a:ext cx="4862034" cy="923330"/>
              </a:xfrm>
              <a:prstGeom prst="rect">
                <a:avLst/>
              </a:prstGeom>
              <a:blipFill>
                <a:blip r:embed="rId7"/>
                <a:stretch>
                  <a:fillRect l="-1042" t="-2703" r="-2344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右箭头 45">
            <a:extLst>
              <a:ext uri="{FF2B5EF4-FFF2-40B4-BE49-F238E27FC236}">
                <a16:creationId xmlns:a16="http://schemas.microsoft.com/office/drawing/2014/main" id="{C60BA00F-52D0-8A4E-A4EC-572EC3984F75}"/>
              </a:ext>
            </a:extLst>
          </p:cNvPr>
          <p:cNvSpPr/>
          <p:nvPr/>
        </p:nvSpPr>
        <p:spPr>
          <a:xfrm>
            <a:off x="5295408" y="4903067"/>
            <a:ext cx="1121420" cy="21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44082F2-EF98-AB4D-BB48-499F4E02DBB2}"/>
              </a:ext>
            </a:extLst>
          </p:cNvPr>
          <p:cNvSpPr txBox="1"/>
          <p:nvPr/>
        </p:nvSpPr>
        <p:spPr>
          <a:xfrm>
            <a:off x="5381304" y="4595000"/>
            <a:ext cx="103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weaken</a:t>
            </a:r>
            <a:endParaRPr kumimoji="1" lang="zh-CN" altLang="en-US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圆角矩形标注 110">
                <a:extLst>
                  <a:ext uri="{FF2B5EF4-FFF2-40B4-BE49-F238E27FC236}">
                    <a16:creationId xmlns:a16="http://schemas.microsoft.com/office/drawing/2014/main" id="{E37D0EA3-811D-A94C-A8D2-1A65D0479376}"/>
                  </a:ext>
                </a:extLst>
              </p:cNvPr>
              <p:cNvSpPr/>
              <p:nvPr/>
            </p:nvSpPr>
            <p:spPr>
              <a:xfrm>
                <a:off x="6416420" y="2853717"/>
                <a:ext cx="1988959" cy="575284"/>
              </a:xfrm>
              <a:prstGeom prst="wedgeRoundRectCallout">
                <a:avLst>
                  <a:gd name="adj1" fmla="val -69630"/>
                  <a:gd name="adj2" fmla="val -32320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ideal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1" name="圆角矩形标注 110">
                <a:extLst>
                  <a:ext uri="{FF2B5EF4-FFF2-40B4-BE49-F238E27FC236}">
                    <a16:creationId xmlns:a16="http://schemas.microsoft.com/office/drawing/2014/main" id="{E37D0EA3-811D-A94C-A8D2-1A65D0479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20" y="2853717"/>
                <a:ext cx="1988959" cy="575284"/>
              </a:xfrm>
              <a:prstGeom prst="wedgeRoundRectCallout">
                <a:avLst>
                  <a:gd name="adj1" fmla="val -69630"/>
                  <a:gd name="adj2" fmla="val -32320"/>
                  <a:gd name="adj3" fmla="val 16667"/>
                </a:avLst>
              </a:prstGeom>
              <a:blipFill>
                <a:blip r:embed="rId8"/>
                <a:stretch>
                  <a:fillRect t="-10638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04A22CD-3EEA-804F-9982-8F3F0C7E00D7}"/>
                  </a:ext>
                </a:extLst>
              </p:cNvPr>
              <p:cNvSpPr txBox="1"/>
              <p:nvPr/>
            </p:nvSpPr>
            <p:spPr>
              <a:xfrm>
                <a:off x="2776455" y="5670909"/>
                <a:ext cx="68312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ideal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vertex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any time there must be at least an active vertex. </a:t>
                </a:r>
                <a:endParaRPr kumimoji="1"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F04A22CD-3EEA-804F-9982-8F3F0C7E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55" y="5670909"/>
                <a:ext cx="6831250" cy="830997"/>
              </a:xfrm>
              <a:prstGeom prst="rect">
                <a:avLst/>
              </a:prstGeom>
              <a:blipFill>
                <a:blip r:embed="rId9"/>
                <a:stretch>
                  <a:fillRect l="-186" t="-4478" r="-1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9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8" grpId="0"/>
      <p:bldP spid="109" grpId="0"/>
      <p:bldP spid="46" grpId="0" animBg="1"/>
      <p:bldP spid="110" grpId="0"/>
      <p:bldP spid="1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形状 41">
            <a:extLst>
              <a:ext uri="{FF2B5EF4-FFF2-40B4-BE49-F238E27FC236}">
                <a16:creationId xmlns:a16="http://schemas.microsoft.com/office/drawing/2014/main" id="{46E53996-50B6-0D49-B7F5-257FF6865A26}"/>
              </a:ext>
            </a:extLst>
          </p:cNvPr>
          <p:cNvSpPr/>
          <p:nvPr/>
        </p:nvSpPr>
        <p:spPr>
          <a:xfrm>
            <a:off x="4658353" y="1690688"/>
            <a:ext cx="2271544" cy="721605"/>
          </a:xfrm>
          <a:custGeom>
            <a:avLst/>
            <a:gdLst>
              <a:gd name="connsiteX0" fmla="*/ 70808 w 2316426"/>
              <a:gd name="connsiteY0" fmla="*/ 108926 h 835201"/>
              <a:gd name="connsiteX1" fmla="*/ 539159 w 2316426"/>
              <a:gd name="connsiteY1" fmla="*/ 8565 h 835201"/>
              <a:gd name="connsiteX2" fmla="*/ 1855003 w 2316426"/>
              <a:gd name="connsiteY2" fmla="*/ 42018 h 835201"/>
              <a:gd name="connsiteX3" fmla="*/ 2289901 w 2316426"/>
              <a:gd name="connsiteY3" fmla="*/ 331950 h 835201"/>
              <a:gd name="connsiteX4" fmla="*/ 2066876 w 2316426"/>
              <a:gd name="connsiteY4" fmla="*/ 789150 h 835201"/>
              <a:gd name="connsiteX5" fmla="*/ 438798 w 2316426"/>
              <a:gd name="connsiteY5" fmla="*/ 789150 h 835201"/>
              <a:gd name="connsiteX6" fmla="*/ 37355 w 2316426"/>
              <a:gd name="connsiteY6" fmla="*/ 521521 h 835201"/>
              <a:gd name="connsiteX7" fmla="*/ 70808 w 2316426"/>
              <a:gd name="connsiteY7" fmla="*/ 108926 h 83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6426" h="835201">
                <a:moveTo>
                  <a:pt x="70808" y="108926"/>
                </a:moveTo>
                <a:cubicBezTo>
                  <a:pt x="154442" y="23433"/>
                  <a:pt x="241793" y="19716"/>
                  <a:pt x="539159" y="8565"/>
                </a:cubicBezTo>
                <a:cubicBezTo>
                  <a:pt x="836525" y="-2586"/>
                  <a:pt x="1563213" y="-11880"/>
                  <a:pt x="1855003" y="42018"/>
                </a:cubicBezTo>
                <a:cubicBezTo>
                  <a:pt x="2146793" y="95916"/>
                  <a:pt x="2254589" y="207428"/>
                  <a:pt x="2289901" y="331950"/>
                </a:cubicBezTo>
                <a:cubicBezTo>
                  <a:pt x="2325213" y="456472"/>
                  <a:pt x="2375393" y="712950"/>
                  <a:pt x="2066876" y="789150"/>
                </a:cubicBezTo>
                <a:cubicBezTo>
                  <a:pt x="1758359" y="865350"/>
                  <a:pt x="777052" y="833755"/>
                  <a:pt x="438798" y="789150"/>
                </a:cubicBezTo>
                <a:cubicBezTo>
                  <a:pt x="100544" y="744545"/>
                  <a:pt x="94969" y="633033"/>
                  <a:pt x="37355" y="521521"/>
                </a:cubicBezTo>
                <a:cubicBezTo>
                  <a:pt x="-20259" y="410009"/>
                  <a:pt x="-12826" y="194419"/>
                  <a:pt x="70808" y="108926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Vertex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B4A4C460-6E17-8149-82BA-1E9C770E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B5E0688-7030-2C40-B7AE-6D285B0DEEB1}"/>
              </a:ext>
            </a:extLst>
          </p:cNvPr>
          <p:cNvSpPr/>
          <p:nvPr/>
        </p:nvSpPr>
        <p:spPr>
          <a:xfrm>
            <a:off x="2187846" y="262271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7727253-0D6E-554E-AEFE-40969739CD18}"/>
              </a:ext>
            </a:extLst>
          </p:cNvPr>
          <p:cNvSpPr/>
          <p:nvPr/>
        </p:nvSpPr>
        <p:spPr>
          <a:xfrm>
            <a:off x="1531399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7A199A1-BCCD-3140-BC5B-C9E36AF1052C}"/>
              </a:ext>
            </a:extLst>
          </p:cNvPr>
          <p:cNvSpPr/>
          <p:nvPr/>
        </p:nvSpPr>
        <p:spPr>
          <a:xfrm>
            <a:off x="2877159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93EEB5C7-C74B-9C4C-B569-CB36530FAEFE}"/>
              </a:ext>
            </a:extLst>
          </p:cNvPr>
          <p:cNvCxnSpPr>
            <a:cxnSpLocks/>
            <a:stCxn id="74" idx="2"/>
            <a:endCxn id="75" idx="4"/>
          </p:cNvCxnSpPr>
          <p:nvPr/>
        </p:nvCxnSpPr>
        <p:spPr>
          <a:xfrm rot="10800000">
            <a:off x="1772032" y="2267052"/>
            <a:ext cx="415815" cy="586667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31E2E78A-3122-154F-9294-24C840559E8A}"/>
              </a:ext>
            </a:extLst>
          </p:cNvPr>
          <p:cNvCxnSpPr>
            <a:cxnSpLocks/>
            <a:stCxn id="74" idx="6"/>
            <a:endCxn id="78" idx="4"/>
          </p:cNvCxnSpPr>
          <p:nvPr/>
        </p:nvCxnSpPr>
        <p:spPr>
          <a:xfrm flipV="1">
            <a:off x="2669109" y="2267050"/>
            <a:ext cx="448682" cy="58666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A9541D49-0EF3-0D44-97C0-AB148DD465B1}"/>
              </a:ext>
            </a:extLst>
          </p:cNvPr>
          <p:cNvSpPr/>
          <p:nvPr/>
        </p:nvSpPr>
        <p:spPr>
          <a:xfrm>
            <a:off x="8854061" y="262271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C5DEBC32-0E21-194E-B5A0-28AF2477BB7F}"/>
              </a:ext>
            </a:extLst>
          </p:cNvPr>
          <p:cNvSpPr/>
          <p:nvPr/>
        </p:nvSpPr>
        <p:spPr>
          <a:xfrm>
            <a:off x="8197614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B871EA89-D485-E143-A333-4640EE3322FF}"/>
              </a:ext>
            </a:extLst>
          </p:cNvPr>
          <p:cNvSpPr/>
          <p:nvPr/>
        </p:nvSpPr>
        <p:spPr>
          <a:xfrm>
            <a:off x="9543374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B7F5DCFD-BC85-2E49-B6C8-5A9FD0A5FAD4}"/>
              </a:ext>
            </a:extLst>
          </p:cNvPr>
          <p:cNvCxnSpPr>
            <a:cxnSpLocks/>
            <a:stCxn id="84" idx="2"/>
            <a:endCxn id="85" idx="4"/>
          </p:cNvCxnSpPr>
          <p:nvPr/>
        </p:nvCxnSpPr>
        <p:spPr>
          <a:xfrm rot="10800000">
            <a:off x="8438247" y="2267052"/>
            <a:ext cx="415815" cy="586667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3BF54B01-20A2-194F-A000-C5A029B94159}"/>
              </a:ext>
            </a:extLst>
          </p:cNvPr>
          <p:cNvCxnSpPr>
            <a:cxnSpLocks/>
            <a:stCxn id="84" idx="6"/>
            <a:endCxn id="86" idx="4"/>
          </p:cNvCxnSpPr>
          <p:nvPr/>
        </p:nvCxnSpPr>
        <p:spPr>
          <a:xfrm flipV="1">
            <a:off x="9335324" y="2267050"/>
            <a:ext cx="448682" cy="586668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/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blipFill>
                <a:blip r:embed="rId2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0400883-8107-3A4D-B84D-F32C95FA8C96}"/>
                  </a:ext>
                </a:extLst>
              </p:cNvPr>
              <p:cNvSpPr txBox="1"/>
              <p:nvPr/>
            </p:nvSpPr>
            <p:spPr>
              <a:xfrm>
                <a:off x="8208300" y="3226605"/>
                <a:ext cx="177278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30400883-8107-3A4D-B84D-F32C95FA8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300" y="3226605"/>
                <a:ext cx="1772784" cy="404791"/>
              </a:xfrm>
              <a:prstGeom prst="rect">
                <a:avLst/>
              </a:prstGeom>
              <a:blipFill>
                <a:blip r:embed="rId3"/>
                <a:stretch>
                  <a:fillRect t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椭圆 100">
            <a:extLst>
              <a:ext uri="{FF2B5EF4-FFF2-40B4-BE49-F238E27FC236}">
                <a16:creationId xmlns:a16="http://schemas.microsoft.com/office/drawing/2014/main" id="{D1ECAAF9-429C-9949-A29D-53F7FCD77632}"/>
              </a:ext>
            </a:extLst>
          </p:cNvPr>
          <p:cNvSpPr/>
          <p:nvPr/>
        </p:nvSpPr>
        <p:spPr>
          <a:xfrm>
            <a:off x="5486476" y="262271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88F0FF6E-EFAD-9B45-87AE-B91836A981F7}"/>
              </a:ext>
            </a:extLst>
          </p:cNvPr>
          <p:cNvSpPr/>
          <p:nvPr/>
        </p:nvSpPr>
        <p:spPr>
          <a:xfrm>
            <a:off x="4830029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C2C8466C-0548-AB47-80F5-5B64677A5765}"/>
              </a:ext>
            </a:extLst>
          </p:cNvPr>
          <p:cNvSpPr/>
          <p:nvPr/>
        </p:nvSpPr>
        <p:spPr>
          <a:xfrm>
            <a:off x="6175789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A34F62DA-8C93-2842-8A6E-7DC96B83E86A}"/>
              </a:ext>
            </a:extLst>
          </p:cNvPr>
          <p:cNvCxnSpPr>
            <a:cxnSpLocks/>
            <a:stCxn id="101" idx="2"/>
            <a:endCxn id="102" idx="4"/>
          </p:cNvCxnSpPr>
          <p:nvPr/>
        </p:nvCxnSpPr>
        <p:spPr>
          <a:xfrm rot="10800000">
            <a:off x="5070662" y="2267052"/>
            <a:ext cx="415815" cy="586667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4DF08938-950B-7D43-BBE7-F87EEC595261}"/>
              </a:ext>
            </a:extLst>
          </p:cNvPr>
          <p:cNvCxnSpPr>
            <a:cxnSpLocks/>
            <a:stCxn id="101" idx="6"/>
            <a:endCxn id="103" idx="4"/>
          </p:cNvCxnSpPr>
          <p:nvPr/>
        </p:nvCxnSpPr>
        <p:spPr>
          <a:xfrm flipV="1">
            <a:off x="5967739" y="2267050"/>
            <a:ext cx="448682" cy="586668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0BBA853-ABAD-A346-B3F2-BD251F597B75}"/>
                  </a:ext>
                </a:extLst>
              </p:cNvPr>
              <p:cNvSpPr txBox="1"/>
              <p:nvPr/>
            </p:nvSpPr>
            <p:spPr>
              <a:xfrm>
                <a:off x="4071680" y="3295142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60BBA853-ABAD-A346-B3F2-BD251F59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680" y="3295142"/>
                <a:ext cx="331085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7041FD-4E3D-7C49-93BF-9A311FBE49B9}"/>
                  </a:ext>
                </a:extLst>
              </p:cNvPr>
              <p:cNvSpPr txBox="1"/>
              <p:nvPr/>
            </p:nvSpPr>
            <p:spPr>
              <a:xfrm>
                <a:off x="2304200" y="3967573"/>
                <a:ext cx="76768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kumimoji="1" lang="zh-CN" altLang="en-US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known</a:t>
                </a:r>
                <a:r>
                  <a:rPr kumimoji="1" lang="zh-CN" altLang="en-US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kumimoji="1" lang="zh-CN" altLang="en-US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whether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vertex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kumimoji="1" lang="zh-CN" altLang="en-US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known</a:t>
                </a:r>
                <a:r>
                  <a:rPr kumimoji="1" lang="zh-CN" altLang="en-US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kumimoji="1" lang="zh-CN" altLang="en-US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identify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vertices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are</a:t>
                </a:r>
                <a:r>
                  <a: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  <a:endParaRPr kumimoji="1"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7041FD-4E3D-7C49-93BF-9A311FBE4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00" y="3967573"/>
                <a:ext cx="7676883" cy="1200329"/>
              </a:xfrm>
              <a:prstGeom prst="rect">
                <a:avLst/>
              </a:prstGeom>
              <a:blipFill>
                <a:blip r:embed="rId5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圆角矩形标注 110">
            <a:extLst>
              <a:ext uri="{FF2B5EF4-FFF2-40B4-BE49-F238E27FC236}">
                <a16:creationId xmlns:a16="http://schemas.microsoft.com/office/drawing/2014/main" id="{E37D0EA3-811D-A94C-A8D2-1A65D0479376}"/>
              </a:ext>
            </a:extLst>
          </p:cNvPr>
          <p:cNvSpPr/>
          <p:nvPr/>
        </p:nvSpPr>
        <p:spPr>
          <a:xfrm>
            <a:off x="6519169" y="2966691"/>
            <a:ext cx="1919078" cy="697783"/>
          </a:xfrm>
          <a:prstGeom prst="wedgeRoundRectCallout">
            <a:avLst>
              <a:gd name="adj1" fmla="val -77380"/>
              <a:gd name="adj2" fmla="val -50003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Active, but how can we know that?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7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标注 38">
                <a:extLst>
                  <a:ext uri="{FF2B5EF4-FFF2-40B4-BE49-F238E27FC236}">
                    <a16:creationId xmlns:a16="http://schemas.microsoft.com/office/drawing/2014/main" id="{C5B2C273-AF7A-3A4C-BA6D-C3FE28C1FEB6}"/>
                  </a:ext>
                </a:extLst>
              </p:cNvPr>
              <p:cNvSpPr/>
              <p:nvPr/>
            </p:nvSpPr>
            <p:spPr>
              <a:xfrm>
                <a:off x="5241825" y="877359"/>
                <a:ext cx="1919078" cy="697783"/>
              </a:xfrm>
              <a:prstGeom prst="wedgeRoundRectCallout">
                <a:avLst>
                  <a:gd name="adj1" fmla="val -18251"/>
                  <a:gd name="adj2" fmla="val 114196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A</m:t>
                      </m:r>
                    </m:oMath>
                  </m:oMathPara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active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圆角矩形标注 38">
                <a:extLst>
                  <a:ext uri="{FF2B5EF4-FFF2-40B4-BE49-F238E27FC236}">
                    <a16:creationId xmlns:a16="http://schemas.microsoft.com/office/drawing/2014/main" id="{C5B2C273-AF7A-3A4C-BA6D-C3FE28C1F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825" y="877359"/>
                <a:ext cx="1919078" cy="697783"/>
              </a:xfrm>
              <a:prstGeom prst="wedgeRoundRectCallout">
                <a:avLst>
                  <a:gd name="adj1" fmla="val -18251"/>
                  <a:gd name="adj2" fmla="val 11419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04B13490-E20B-E14B-BD72-064177EEADBD}"/>
              </a:ext>
            </a:extLst>
          </p:cNvPr>
          <p:cNvSpPr/>
          <p:nvPr/>
        </p:nvSpPr>
        <p:spPr>
          <a:xfrm>
            <a:off x="4599077" y="1703622"/>
            <a:ext cx="804231" cy="699749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58E1B021-45FA-6A41-8A45-245E1238689E}"/>
              </a:ext>
            </a:extLst>
          </p:cNvPr>
          <p:cNvCxnSpPr>
            <a:cxnSpLocks/>
            <a:stCxn id="76" idx="2"/>
            <a:endCxn id="68" idx="6"/>
          </p:cNvCxnSpPr>
          <p:nvPr/>
        </p:nvCxnSpPr>
        <p:spPr>
          <a:xfrm rot="10800000" flipV="1">
            <a:off x="8405838" y="3034188"/>
            <a:ext cx="864496" cy="3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Inactive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Vertex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B4A4C460-6E17-8149-82BA-1E9C770E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B5E0688-7030-2C40-B7AE-6D285B0DEEB1}"/>
              </a:ext>
            </a:extLst>
          </p:cNvPr>
          <p:cNvSpPr/>
          <p:nvPr/>
        </p:nvSpPr>
        <p:spPr>
          <a:xfrm>
            <a:off x="1531399" y="282214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7727253-0D6E-554E-AEFE-40969739CD18}"/>
              </a:ext>
            </a:extLst>
          </p:cNvPr>
          <p:cNvSpPr/>
          <p:nvPr/>
        </p:nvSpPr>
        <p:spPr>
          <a:xfrm>
            <a:off x="1531399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7A199A1-BCCD-3140-BC5B-C9E36AF1052C}"/>
              </a:ext>
            </a:extLst>
          </p:cNvPr>
          <p:cNvSpPr/>
          <p:nvPr/>
        </p:nvSpPr>
        <p:spPr>
          <a:xfrm>
            <a:off x="2877159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93EEB5C7-C74B-9C4C-B569-CB36530FAEFE}"/>
              </a:ext>
            </a:extLst>
          </p:cNvPr>
          <p:cNvCxnSpPr>
            <a:cxnSpLocks/>
            <a:stCxn id="74" idx="2"/>
            <a:endCxn id="75" idx="2"/>
          </p:cNvCxnSpPr>
          <p:nvPr/>
        </p:nvCxnSpPr>
        <p:spPr>
          <a:xfrm rot="10800000">
            <a:off x="1531399" y="2036046"/>
            <a:ext cx="12700" cy="10171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31E2E78A-3122-154F-9294-24C840559E8A}"/>
              </a:ext>
            </a:extLst>
          </p:cNvPr>
          <p:cNvCxnSpPr>
            <a:cxnSpLocks/>
            <a:stCxn id="74" idx="7"/>
            <a:endCxn id="78" idx="2"/>
          </p:cNvCxnSpPr>
          <p:nvPr/>
        </p:nvCxnSpPr>
        <p:spPr>
          <a:xfrm rot="5400000" flipH="1" flipV="1">
            <a:off x="1982789" y="1995439"/>
            <a:ext cx="853765" cy="93497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/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blipFill>
                <a:blip r:embed="rId3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64D95439-A970-124A-9A98-48440BD7D7D9}"/>
              </a:ext>
            </a:extLst>
          </p:cNvPr>
          <p:cNvSpPr/>
          <p:nvPr/>
        </p:nvSpPr>
        <p:spPr>
          <a:xfrm>
            <a:off x="2877158" y="281815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2E364A26-9815-F44C-9601-0660DB99BB87}"/>
              </a:ext>
            </a:extLst>
          </p:cNvPr>
          <p:cNvCxnSpPr>
            <a:cxnSpLocks/>
            <a:stCxn id="32" idx="2"/>
            <a:endCxn id="75" idx="5"/>
          </p:cNvCxnSpPr>
          <p:nvPr/>
        </p:nvCxnSpPr>
        <p:spPr>
          <a:xfrm rot="10800000">
            <a:off x="1942184" y="2199392"/>
            <a:ext cx="934975" cy="8497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A81AF316-F2F5-104F-8AE2-6839DC1F279B}"/>
              </a:ext>
            </a:extLst>
          </p:cNvPr>
          <p:cNvCxnSpPr>
            <a:cxnSpLocks/>
            <a:stCxn id="32" idx="2"/>
            <a:endCxn id="74" idx="6"/>
          </p:cNvCxnSpPr>
          <p:nvPr/>
        </p:nvCxnSpPr>
        <p:spPr>
          <a:xfrm rot="10800000" flipV="1">
            <a:off x="2012662" y="3049162"/>
            <a:ext cx="864496" cy="3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A25631FD-FD1F-5D48-8AED-CDE98F941EE5}"/>
              </a:ext>
            </a:extLst>
          </p:cNvPr>
          <p:cNvCxnSpPr>
            <a:cxnSpLocks/>
            <a:stCxn id="32" idx="6"/>
            <a:endCxn id="78" idx="6"/>
          </p:cNvCxnSpPr>
          <p:nvPr/>
        </p:nvCxnSpPr>
        <p:spPr>
          <a:xfrm flipV="1">
            <a:off x="3358421" y="2036044"/>
            <a:ext cx="1" cy="1013118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ECBB65A-83B6-404A-BCA1-B32D833F9407}"/>
              </a:ext>
            </a:extLst>
          </p:cNvPr>
          <p:cNvSpPr/>
          <p:nvPr/>
        </p:nvSpPr>
        <p:spPr>
          <a:xfrm>
            <a:off x="7924575" y="280717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7E8CD2D-0C8A-6E4E-B452-47DEF6473527}"/>
              </a:ext>
            </a:extLst>
          </p:cNvPr>
          <p:cNvSpPr/>
          <p:nvPr/>
        </p:nvSpPr>
        <p:spPr>
          <a:xfrm>
            <a:off x="7924575" y="179006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18231D-A82C-164D-AE30-6786DC5662B4}"/>
              </a:ext>
            </a:extLst>
          </p:cNvPr>
          <p:cNvSpPr/>
          <p:nvPr/>
        </p:nvSpPr>
        <p:spPr>
          <a:xfrm>
            <a:off x="9270335" y="1790063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507BFB38-F2DF-C940-AFC5-E5D71EC72691}"/>
              </a:ext>
            </a:extLst>
          </p:cNvPr>
          <p:cNvCxnSpPr>
            <a:cxnSpLocks/>
            <a:stCxn id="68" idx="2"/>
            <a:endCxn id="69" idx="2"/>
          </p:cNvCxnSpPr>
          <p:nvPr/>
        </p:nvCxnSpPr>
        <p:spPr>
          <a:xfrm rot="10800000">
            <a:off x="7924575" y="2021072"/>
            <a:ext cx="12700" cy="10171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44D61A36-2F64-804F-AA01-1EF6FA2E35E0}"/>
              </a:ext>
            </a:extLst>
          </p:cNvPr>
          <p:cNvCxnSpPr>
            <a:cxnSpLocks/>
            <a:stCxn id="68" idx="7"/>
            <a:endCxn id="70" idx="2"/>
          </p:cNvCxnSpPr>
          <p:nvPr/>
        </p:nvCxnSpPr>
        <p:spPr>
          <a:xfrm rot="5400000" flipH="1" flipV="1">
            <a:off x="8375965" y="1980465"/>
            <a:ext cx="853765" cy="934976"/>
          </a:xfrm>
          <a:prstGeom prst="curvedConnector2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B804B52-A69A-494A-BF2C-336C8E707876}"/>
                  </a:ext>
                </a:extLst>
              </p:cNvPr>
              <p:cNvSpPr txBox="1"/>
              <p:nvPr/>
            </p:nvSpPr>
            <p:spPr>
              <a:xfrm>
                <a:off x="7166226" y="3280168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B804B52-A69A-494A-BF2C-336C8E70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26" y="3280168"/>
                <a:ext cx="3310853" cy="404791"/>
              </a:xfrm>
              <a:prstGeom prst="rect">
                <a:avLst/>
              </a:prstGeom>
              <a:blipFill>
                <a:blip r:embed="rId4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8B1A0F5-04B0-7844-A20B-5ED1CB973845}"/>
              </a:ext>
            </a:extLst>
          </p:cNvPr>
          <p:cNvSpPr/>
          <p:nvPr/>
        </p:nvSpPr>
        <p:spPr>
          <a:xfrm>
            <a:off x="9270334" y="280318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D11B7A1E-CFA6-4D4E-8347-FA7437D5673B}"/>
              </a:ext>
            </a:extLst>
          </p:cNvPr>
          <p:cNvCxnSpPr>
            <a:cxnSpLocks/>
            <a:stCxn id="76" idx="2"/>
            <a:endCxn id="69" idx="5"/>
          </p:cNvCxnSpPr>
          <p:nvPr/>
        </p:nvCxnSpPr>
        <p:spPr>
          <a:xfrm rot="10800000">
            <a:off x="8335360" y="2184418"/>
            <a:ext cx="934975" cy="849771"/>
          </a:xfrm>
          <a:prstGeom prst="curvedConnector2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4664D1E2-FE8D-4043-94DF-31F0A3EA5665}"/>
              </a:ext>
            </a:extLst>
          </p:cNvPr>
          <p:cNvCxnSpPr>
            <a:cxnSpLocks/>
            <a:stCxn id="76" idx="6"/>
            <a:endCxn id="70" idx="6"/>
          </p:cNvCxnSpPr>
          <p:nvPr/>
        </p:nvCxnSpPr>
        <p:spPr>
          <a:xfrm flipV="1">
            <a:off x="9751597" y="2021070"/>
            <a:ext cx="1" cy="1013118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E246A65-F920-DE48-B473-7CB7D738934B}"/>
              </a:ext>
            </a:extLst>
          </p:cNvPr>
          <p:cNvSpPr/>
          <p:nvPr/>
        </p:nvSpPr>
        <p:spPr>
          <a:xfrm>
            <a:off x="4760562" y="284273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76C70E9-4D5C-C741-944B-197B68683713}"/>
              </a:ext>
            </a:extLst>
          </p:cNvPr>
          <p:cNvSpPr/>
          <p:nvPr/>
        </p:nvSpPr>
        <p:spPr>
          <a:xfrm>
            <a:off x="4760562" y="18256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21A53D9-3D3A-FA4E-8879-008AB4F04323}"/>
              </a:ext>
            </a:extLst>
          </p:cNvPr>
          <p:cNvSpPr/>
          <p:nvPr/>
        </p:nvSpPr>
        <p:spPr>
          <a:xfrm>
            <a:off x="6106322" y="182562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96D40F2D-9605-AE45-95EF-468C0D0F99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0800000">
            <a:off x="4760562" y="2056633"/>
            <a:ext cx="12700" cy="10171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377F3A6-884C-B442-AB95-8F3BBD9E6065}"/>
              </a:ext>
            </a:extLst>
          </p:cNvPr>
          <p:cNvCxnSpPr>
            <a:cxnSpLocks/>
            <a:stCxn id="27" idx="7"/>
            <a:endCxn id="29" idx="2"/>
          </p:cNvCxnSpPr>
          <p:nvPr/>
        </p:nvCxnSpPr>
        <p:spPr>
          <a:xfrm rot="5400000" flipH="1" flipV="1">
            <a:off x="5211952" y="2016026"/>
            <a:ext cx="853765" cy="93497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CFBE52-BBBF-E048-8FA8-39B0D668CC1D}"/>
                  </a:ext>
                </a:extLst>
              </p:cNvPr>
              <p:cNvSpPr txBox="1"/>
              <p:nvPr/>
            </p:nvSpPr>
            <p:spPr>
              <a:xfrm>
                <a:off x="4002213" y="3315729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CFBE52-BBBF-E048-8FA8-39B0D668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13" y="3315729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4468F50F-F5D6-E248-94E5-40B28C762952}"/>
              </a:ext>
            </a:extLst>
          </p:cNvPr>
          <p:cNvSpPr/>
          <p:nvPr/>
        </p:nvSpPr>
        <p:spPr>
          <a:xfrm>
            <a:off x="6106321" y="2838742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130D3CAB-2840-D444-8E0C-765092EDEA5B}"/>
              </a:ext>
            </a:extLst>
          </p:cNvPr>
          <p:cNvCxnSpPr>
            <a:cxnSpLocks/>
            <a:stCxn id="34" idx="2"/>
            <a:endCxn id="28" idx="5"/>
          </p:cNvCxnSpPr>
          <p:nvPr/>
        </p:nvCxnSpPr>
        <p:spPr>
          <a:xfrm rot="10800000">
            <a:off x="5171347" y="2219979"/>
            <a:ext cx="934975" cy="8497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14516A8C-06FE-D34E-84AB-9A9A63935AF6}"/>
              </a:ext>
            </a:extLst>
          </p:cNvPr>
          <p:cNvCxnSpPr>
            <a:cxnSpLocks/>
            <a:stCxn id="34" idx="2"/>
            <a:endCxn id="27" idx="6"/>
          </p:cNvCxnSpPr>
          <p:nvPr/>
        </p:nvCxnSpPr>
        <p:spPr>
          <a:xfrm rot="10800000" flipV="1">
            <a:off x="5241825" y="3069749"/>
            <a:ext cx="864496" cy="3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7B0F5D38-5C5D-7D46-BB82-45C9353E8D9E}"/>
              </a:ext>
            </a:extLst>
          </p:cNvPr>
          <p:cNvCxnSpPr>
            <a:cxnSpLocks/>
            <a:stCxn id="34" idx="6"/>
            <a:endCxn id="29" idx="6"/>
          </p:cNvCxnSpPr>
          <p:nvPr/>
        </p:nvCxnSpPr>
        <p:spPr>
          <a:xfrm flipV="1">
            <a:off x="6587584" y="2056631"/>
            <a:ext cx="1" cy="1013118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397FE1A-525E-D54F-B96E-561D5AC66E39}"/>
                  </a:ext>
                </a:extLst>
              </p:cNvPr>
              <p:cNvSpPr txBox="1"/>
              <p:nvPr/>
            </p:nvSpPr>
            <p:spPr>
              <a:xfrm>
                <a:off x="838200" y="4522674"/>
                <a:ext cx="48620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</a:t>
                </a:r>
                <a:r>
                  <a:rPr kumimoji="1"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total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to us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397FE1A-525E-D54F-B96E-561D5AC66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2674"/>
                <a:ext cx="4862034" cy="923330"/>
              </a:xfrm>
              <a:prstGeom prst="rect">
                <a:avLst/>
              </a:prstGeom>
              <a:blipFill>
                <a:blip r:embed="rId6"/>
                <a:stretch>
                  <a:fillRect l="-1305" t="-4110" r="-235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7480D4A-3F26-7F44-8B0F-E53B6CB1B5D7}"/>
                  </a:ext>
                </a:extLst>
              </p:cNvPr>
              <p:cNvSpPr txBox="1"/>
              <p:nvPr/>
            </p:nvSpPr>
            <p:spPr>
              <a:xfrm>
                <a:off x="6257736" y="4522674"/>
                <a:ext cx="53229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</a:t>
                </a:r>
                <a:r>
                  <a:rPr kumimoji="1"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inactive</a:t>
                </a:r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\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7480D4A-3F26-7F44-8B0F-E53B6CB1B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6" y="4522674"/>
                <a:ext cx="5322950" cy="646331"/>
              </a:xfrm>
              <a:prstGeom prst="rect">
                <a:avLst/>
              </a:prstGeom>
              <a:blipFill>
                <a:blip r:embed="rId7"/>
                <a:stretch>
                  <a:fillRect l="-950" t="-5769" b="-9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85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04B13490-E20B-E14B-BD72-064177EEADBD}"/>
              </a:ext>
            </a:extLst>
          </p:cNvPr>
          <p:cNvSpPr/>
          <p:nvPr/>
        </p:nvSpPr>
        <p:spPr>
          <a:xfrm>
            <a:off x="4512254" y="1652218"/>
            <a:ext cx="2374595" cy="85376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标注 38">
                <a:extLst>
                  <a:ext uri="{FF2B5EF4-FFF2-40B4-BE49-F238E27FC236}">
                    <a16:creationId xmlns:a16="http://schemas.microsoft.com/office/drawing/2014/main" id="{130160C6-42E6-FF49-8855-A330452565B2}"/>
                  </a:ext>
                </a:extLst>
              </p:cNvPr>
              <p:cNvSpPr/>
              <p:nvPr/>
            </p:nvSpPr>
            <p:spPr>
              <a:xfrm>
                <a:off x="5272016" y="886074"/>
                <a:ext cx="3549636" cy="697783"/>
              </a:xfrm>
              <a:prstGeom prst="wedgeRoundRectCallout">
                <a:avLst>
                  <a:gd name="adj1" fmla="val -35723"/>
                  <a:gd name="adj2" fmla="val 114197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≮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)∧(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≮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active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圆角矩形标注 38">
                <a:extLst>
                  <a:ext uri="{FF2B5EF4-FFF2-40B4-BE49-F238E27FC236}">
                    <a16:creationId xmlns:a16="http://schemas.microsoft.com/office/drawing/2014/main" id="{130160C6-42E6-FF49-8855-A33045256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016" y="886074"/>
                <a:ext cx="3549636" cy="697783"/>
              </a:xfrm>
              <a:prstGeom prst="wedgeRoundRectCallout">
                <a:avLst>
                  <a:gd name="adj1" fmla="val -35723"/>
                  <a:gd name="adj2" fmla="val 11419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58E1B021-45FA-6A41-8A45-245E1238689E}"/>
              </a:ext>
            </a:extLst>
          </p:cNvPr>
          <p:cNvCxnSpPr>
            <a:cxnSpLocks/>
            <a:stCxn id="76" idx="2"/>
            <a:endCxn id="68" idx="6"/>
          </p:cNvCxnSpPr>
          <p:nvPr/>
        </p:nvCxnSpPr>
        <p:spPr>
          <a:xfrm rot="10800000" flipV="1">
            <a:off x="8405838" y="3034188"/>
            <a:ext cx="864496" cy="3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Inactive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Vertex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B4A4C460-6E17-8149-82BA-1E9C770E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B5E0688-7030-2C40-B7AE-6D285B0DEEB1}"/>
              </a:ext>
            </a:extLst>
          </p:cNvPr>
          <p:cNvSpPr/>
          <p:nvPr/>
        </p:nvSpPr>
        <p:spPr>
          <a:xfrm>
            <a:off x="1531399" y="282214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27727253-0D6E-554E-AEFE-40969739CD18}"/>
              </a:ext>
            </a:extLst>
          </p:cNvPr>
          <p:cNvSpPr/>
          <p:nvPr/>
        </p:nvSpPr>
        <p:spPr>
          <a:xfrm>
            <a:off x="1531399" y="180503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7A199A1-BCCD-3140-BC5B-C9E36AF1052C}"/>
              </a:ext>
            </a:extLst>
          </p:cNvPr>
          <p:cNvSpPr/>
          <p:nvPr/>
        </p:nvSpPr>
        <p:spPr>
          <a:xfrm>
            <a:off x="2877159" y="18050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93EEB5C7-C74B-9C4C-B569-CB36530FAEFE}"/>
              </a:ext>
            </a:extLst>
          </p:cNvPr>
          <p:cNvCxnSpPr>
            <a:cxnSpLocks/>
            <a:stCxn id="74" idx="2"/>
            <a:endCxn id="75" idx="2"/>
          </p:cNvCxnSpPr>
          <p:nvPr/>
        </p:nvCxnSpPr>
        <p:spPr>
          <a:xfrm rot="10800000">
            <a:off x="1531399" y="2036046"/>
            <a:ext cx="12700" cy="10171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>
            <a:extLst>
              <a:ext uri="{FF2B5EF4-FFF2-40B4-BE49-F238E27FC236}">
                <a16:creationId xmlns:a16="http://schemas.microsoft.com/office/drawing/2014/main" id="{31E2E78A-3122-154F-9294-24C840559E8A}"/>
              </a:ext>
            </a:extLst>
          </p:cNvPr>
          <p:cNvCxnSpPr>
            <a:cxnSpLocks/>
            <a:stCxn id="74" idx="7"/>
            <a:endCxn id="78" idx="2"/>
          </p:cNvCxnSpPr>
          <p:nvPr/>
        </p:nvCxnSpPr>
        <p:spPr>
          <a:xfrm rot="5400000" flipH="1" flipV="1">
            <a:off x="1982789" y="1995439"/>
            <a:ext cx="853765" cy="93497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/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1467A8F5-AA32-E54A-88C1-F9A5BE6E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50" y="3295142"/>
                <a:ext cx="3310853" cy="404791"/>
              </a:xfrm>
              <a:prstGeom prst="rect">
                <a:avLst/>
              </a:prstGeom>
              <a:blipFill>
                <a:blip r:embed="rId3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94FB1F8-8680-D540-B8D3-0A8197B1294A}"/>
                  </a:ext>
                </a:extLst>
              </p:cNvPr>
              <p:cNvSpPr txBox="1"/>
              <p:nvPr/>
            </p:nvSpPr>
            <p:spPr>
              <a:xfrm>
                <a:off x="838200" y="4522674"/>
                <a:ext cx="48620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</a:t>
                </a:r>
                <a:r>
                  <a:rPr kumimoji="1"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total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known to us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94FB1F8-8680-D540-B8D3-0A8197B1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2674"/>
                <a:ext cx="4862034" cy="923330"/>
              </a:xfrm>
              <a:prstGeom prst="rect">
                <a:avLst/>
              </a:prstGeom>
              <a:blipFill>
                <a:blip r:embed="rId4"/>
                <a:stretch>
                  <a:fillRect l="-1305" t="-4110" r="-235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3C4829-797F-8B47-90E6-41B0B60F91EC}"/>
                  </a:ext>
                </a:extLst>
              </p:cNvPr>
              <p:cNvSpPr txBox="1"/>
              <p:nvPr/>
            </p:nvSpPr>
            <p:spPr>
              <a:xfrm>
                <a:off x="6257736" y="4522674"/>
                <a:ext cx="5322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Conditions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be an </a:t>
                </a:r>
                <a:r>
                  <a:rPr kumimoji="1" lang="en-US" altLang="zh-CN" b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inactive</a:t>
                </a:r>
                <a:r>
                  <a:rPr kumimoji="1"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(simplified):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\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(or)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≮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)∧(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≮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A3C4829-797F-8B47-90E6-41B0B60F9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6" y="4522674"/>
                <a:ext cx="5322950" cy="923330"/>
              </a:xfrm>
              <a:prstGeom prst="rect">
                <a:avLst/>
              </a:prstGeom>
              <a:blipFill>
                <a:blip r:embed="rId5"/>
                <a:stretch>
                  <a:fillRect l="-950" t="-4110" b="-9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64D95439-A970-124A-9A98-48440BD7D7D9}"/>
              </a:ext>
            </a:extLst>
          </p:cNvPr>
          <p:cNvSpPr/>
          <p:nvPr/>
        </p:nvSpPr>
        <p:spPr>
          <a:xfrm>
            <a:off x="2877158" y="281815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2E364A26-9815-F44C-9601-0660DB99BB87}"/>
              </a:ext>
            </a:extLst>
          </p:cNvPr>
          <p:cNvCxnSpPr>
            <a:cxnSpLocks/>
            <a:stCxn id="32" idx="2"/>
            <a:endCxn id="75" idx="5"/>
          </p:cNvCxnSpPr>
          <p:nvPr/>
        </p:nvCxnSpPr>
        <p:spPr>
          <a:xfrm rot="10800000">
            <a:off x="1942184" y="2199392"/>
            <a:ext cx="934975" cy="8497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A81AF316-F2F5-104F-8AE2-6839DC1F279B}"/>
              </a:ext>
            </a:extLst>
          </p:cNvPr>
          <p:cNvCxnSpPr>
            <a:cxnSpLocks/>
            <a:stCxn id="32" idx="2"/>
            <a:endCxn id="74" idx="6"/>
          </p:cNvCxnSpPr>
          <p:nvPr/>
        </p:nvCxnSpPr>
        <p:spPr>
          <a:xfrm rot="10800000" flipV="1">
            <a:off x="2012662" y="3049162"/>
            <a:ext cx="864496" cy="3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A25631FD-FD1F-5D48-8AED-CDE98F941EE5}"/>
              </a:ext>
            </a:extLst>
          </p:cNvPr>
          <p:cNvCxnSpPr>
            <a:cxnSpLocks/>
            <a:stCxn id="32" idx="6"/>
            <a:endCxn id="78" idx="6"/>
          </p:cNvCxnSpPr>
          <p:nvPr/>
        </p:nvCxnSpPr>
        <p:spPr>
          <a:xfrm flipV="1">
            <a:off x="3358421" y="2036044"/>
            <a:ext cx="1" cy="1013118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BECBB65A-83B6-404A-BCA1-B32D833F9407}"/>
              </a:ext>
            </a:extLst>
          </p:cNvPr>
          <p:cNvSpPr/>
          <p:nvPr/>
        </p:nvSpPr>
        <p:spPr>
          <a:xfrm>
            <a:off x="7924575" y="280717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57E8CD2D-0C8A-6E4E-B452-47DEF6473527}"/>
              </a:ext>
            </a:extLst>
          </p:cNvPr>
          <p:cNvSpPr/>
          <p:nvPr/>
        </p:nvSpPr>
        <p:spPr>
          <a:xfrm>
            <a:off x="7924575" y="179006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C18231D-A82C-164D-AE30-6786DC5662B4}"/>
              </a:ext>
            </a:extLst>
          </p:cNvPr>
          <p:cNvSpPr/>
          <p:nvPr/>
        </p:nvSpPr>
        <p:spPr>
          <a:xfrm>
            <a:off x="9270335" y="1790063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507BFB38-F2DF-C940-AFC5-E5D71EC72691}"/>
              </a:ext>
            </a:extLst>
          </p:cNvPr>
          <p:cNvCxnSpPr>
            <a:cxnSpLocks/>
            <a:stCxn id="68" idx="2"/>
            <a:endCxn id="69" idx="2"/>
          </p:cNvCxnSpPr>
          <p:nvPr/>
        </p:nvCxnSpPr>
        <p:spPr>
          <a:xfrm rot="10800000">
            <a:off x="7924575" y="2021072"/>
            <a:ext cx="12700" cy="10171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44D61A36-2F64-804F-AA01-1EF6FA2E35E0}"/>
              </a:ext>
            </a:extLst>
          </p:cNvPr>
          <p:cNvCxnSpPr>
            <a:cxnSpLocks/>
            <a:stCxn id="68" idx="7"/>
            <a:endCxn id="70" idx="2"/>
          </p:cNvCxnSpPr>
          <p:nvPr/>
        </p:nvCxnSpPr>
        <p:spPr>
          <a:xfrm rot="5400000" flipH="1" flipV="1">
            <a:off x="8375965" y="1980465"/>
            <a:ext cx="853765" cy="934976"/>
          </a:xfrm>
          <a:prstGeom prst="curvedConnector2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B804B52-A69A-494A-BF2C-336C8E707876}"/>
                  </a:ext>
                </a:extLst>
              </p:cNvPr>
              <p:cNvSpPr txBox="1"/>
              <p:nvPr/>
            </p:nvSpPr>
            <p:spPr>
              <a:xfrm>
                <a:off x="7166226" y="3280168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1B804B52-A69A-494A-BF2C-336C8E70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26" y="3280168"/>
                <a:ext cx="3310853" cy="404791"/>
              </a:xfrm>
              <a:prstGeom prst="rect">
                <a:avLst/>
              </a:prstGeom>
              <a:blipFill>
                <a:blip r:embed="rId6"/>
                <a:stretch>
                  <a:fillRect t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A8B1A0F5-04B0-7844-A20B-5ED1CB973845}"/>
              </a:ext>
            </a:extLst>
          </p:cNvPr>
          <p:cNvSpPr/>
          <p:nvPr/>
        </p:nvSpPr>
        <p:spPr>
          <a:xfrm>
            <a:off x="9270334" y="280318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D11B7A1E-CFA6-4D4E-8347-FA7437D5673B}"/>
              </a:ext>
            </a:extLst>
          </p:cNvPr>
          <p:cNvCxnSpPr>
            <a:cxnSpLocks/>
            <a:stCxn id="76" idx="2"/>
            <a:endCxn id="69" idx="5"/>
          </p:cNvCxnSpPr>
          <p:nvPr/>
        </p:nvCxnSpPr>
        <p:spPr>
          <a:xfrm rot="10800000">
            <a:off x="8335360" y="2184418"/>
            <a:ext cx="934975" cy="849771"/>
          </a:xfrm>
          <a:prstGeom prst="curvedConnector2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>
            <a:extLst>
              <a:ext uri="{FF2B5EF4-FFF2-40B4-BE49-F238E27FC236}">
                <a16:creationId xmlns:a16="http://schemas.microsoft.com/office/drawing/2014/main" id="{4664D1E2-FE8D-4043-94DF-31F0A3EA5665}"/>
              </a:ext>
            </a:extLst>
          </p:cNvPr>
          <p:cNvCxnSpPr>
            <a:cxnSpLocks/>
            <a:stCxn id="76" idx="6"/>
            <a:endCxn id="70" idx="6"/>
          </p:cNvCxnSpPr>
          <p:nvPr/>
        </p:nvCxnSpPr>
        <p:spPr>
          <a:xfrm flipV="1">
            <a:off x="9751597" y="2021070"/>
            <a:ext cx="1" cy="1013118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CE246A65-F920-DE48-B473-7CB7D738934B}"/>
              </a:ext>
            </a:extLst>
          </p:cNvPr>
          <p:cNvSpPr/>
          <p:nvPr/>
        </p:nvSpPr>
        <p:spPr>
          <a:xfrm>
            <a:off x="4760562" y="284273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76C70E9-4D5C-C741-944B-197B68683713}"/>
              </a:ext>
            </a:extLst>
          </p:cNvPr>
          <p:cNvSpPr/>
          <p:nvPr/>
        </p:nvSpPr>
        <p:spPr>
          <a:xfrm>
            <a:off x="4760562" y="18256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21A53D9-3D3A-FA4E-8879-008AB4F04323}"/>
              </a:ext>
            </a:extLst>
          </p:cNvPr>
          <p:cNvSpPr/>
          <p:nvPr/>
        </p:nvSpPr>
        <p:spPr>
          <a:xfrm>
            <a:off x="6106322" y="182562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96D40F2D-9605-AE45-95EF-468C0D0F99CB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10800000">
            <a:off x="4760562" y="2056633"/>
            <a:ext cx="12700" cy="1017111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9377F3A6-884C-B442-AB95-8F3BBD9E6065}"/>
              </a:ext>
            </a:extLst>
          </p:cNvPr>
          <p:cNvCxnSpPr>
            <a:cxnSpLocks/>
            <a:stCxn id="27" idx="7"/>
            <a:endCxn id="29" idx="2"/>
          </p:cNvCxnSpPr>
          <p:nvPr/>
        </p:nvCxnSpPr>
        <p:spPr>
          <a:xfrm rot="5400000" flipH="1" flipV="1">
            <a:off x="5211952" y="2016026"/>
            <a:ext cx="853765" cy="93497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CFBE52-BBBF-E048-8FA8-39B0D668CC1D}"/>
                  </a:ext>
                </a:extLst>
              </p:cNvPr>
              <p:cNvSpPr txBox="1"/>
              <p:nvPr/>
            </p:nvSpPr>
            <p:spPr>
              <a:xfrm>
                <a:off x="4002213" y="3315729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0CFBE52-BBBF-E048-8FA8-39B0D668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13" y="3315729"/>
                <a:ext cx="331085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>
            <a:extLst>
              <a:ext uri="{FF2B5EF4-FFF2-40B4-BE49-F238E27FC236}">
                <a16:creationId xmlns:a16="http://schemas.microsoft.com/office/drawing/2014/main" id="{4468F50F-F5D6-E248-94E5-40B28C762952}"/>
              </a:ext>
            </a:extLst>
          </p:cNvPr>
          <p:cNvSpPr/>
          <p:nvPr/>
        </p:nvSpPr>
        <p:spPr>
          <a:xfrm>
            <a:off x="6106321" y="2838742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130D3CAB-2840-D444-8E0C-765092EDEA5B}"/>
              </a:ext>
            </a:extLst>
          </p:cNvPr>
          <p:cNvCxnSpPr>
            <a:cxnSpLocks/>
            <a:stCxn id="34" idx="2"/>
            <a:endCxn id="28" idx="5"/>
          </p:cNvCxnSpPr>
          <p:nvPr/>
        </p:nvCxnSpPr>
        <p:spPr>
          <a:xfrm rot="10800000">
            <a:off x="5171347" y="2219979"/>
            <a:ext cx="934975" cy="8497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14516A8C-06FE-D34E-84AB-9A9A63935AF6}"/>
              </a:ext>
            </a:extLst>
          </p:cNvPr>
          <p:cNvCxnSpPr>
            <a:cxnSpLocks/>
            <a:stCxn id="34" idx="2"/>
            <a:endCxn id="27" idx="6"/>
          </p:cNvCxnSpPr>
          <p:nvPr/>
        </p:nvCxnSpPr>
        <p:spPr>
          <a:xfrm rot="10800000" flipV="1">
            <a:off x="5241825" y="3069749"/>
            <a:ext cx="864496" cy="399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>
            <a:extLst>
              <a:ext uri="{FF2B5EF4-FFF2-40B4-BE49-F238E27FC236}">
                <a16:creationId xmlns:a16="http://schemas.microsoft.com/office/drawing/2014/main" id="{7B0F5D38-5C5D-7D46-BB82-45C9353E8D9E}"/>
              </a:ext>
            </a:extLst>
          </p:cNvPr>
          <p:cNvCxnSpPr>
            <a:cxnSpLocks/>
            <a:stCxn id="34" idx="6"/>
            <a:endCxn id="29" idx="6"/>
          </p:cNvCxnSpPr>
          <p:nvPr/>
        </p:nvCxnSpPr>
        <p:spPr>
          <a:xfrm flipV="1">
            <a:off x="6587584" y="2056631"/>
            <a:ext cx="1" cy="1013118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直角上箭头 7">
            <a:extLst>
              <a:ext uri="{FF2B5EF4-FFF2-40B4-BE49-F238E27FC236}">
                <a16:creationId xmlns:a16="http://schemas.microsoft.com/office/drawing/2014/main" id="{FA80C2B2-77FC-5448-92FE-E4AC1DF15019}"/>
              </a:ext>
            </a:extLst>
          </p:cNvPr>
          <p:cNvSpPr/>
          <p:nvPr/>
        </p:nvSpPr>
        <p:spPr>
          <a:xfrm rot="10800000">
            <a:off x="5739223" y="5001066"/>
            <a:ext cx="460916" cy="4144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186FDF4-DA6A-C240-A084-56019CA95039}"/>
                  </a:ext>
                </a:extLst>
              </p:cNvPr>
              <p:cNvSpPr txBox="1"/>
              <p:nvPr/>
            </p:nvSpPr>
            <p:spPr>
              <a:xfrm>
                <a:off x="2218815" y="5672908"/>
                <a:ext cx="76914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Such a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𝒗</m:t>
                    </m:r>
                    <m:r>
                      <a:rPr kumimoji="1"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such a pair of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called a </a:t>
                </a:r>
                <a:r>
                  <a:rPr kumimoji="1" lang="en-US" altLang="zh-CN" b="1" dirty="0">
                    <a:solidFill>
                      <a:srgbClr val="7030A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certificate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indicates that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active and is not the vertex we are looking for!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186FDF4-DA6A-C240-A084-56019CA9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815" y="5672908"/>
                <a:ext cx="7691497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圆角矩形标注 43">
                <a:extLst>
                  <a:ext uri="{FF2B5EF4-FFF2-40B4-BE49-F238E27FC236}">
                    <a16:creationId xmlns:a16="http://schemas.microsoft.com/office/drawing/2014/main" id="{EE4BBA35-4C31-364E-B164-C4AA0D0478BE}"/>
                  </a:ext>
                </a:extLst>
              </p:cNvPr>
              <p:cNvSpPr/>
              <p:nvPr/>
            </p:nvSpPr>
            <p:spPr>
              <a:xfrm>
                <a:off x="5590108" y="3759111"/>
                <a:ext cx="5631460" cy="710297"/>
              </a:xfrm>
              <a:prstGeom prst="wedgeRoundRectCallout">
                <a:avLst>
                  <a:gd name="adj1" fmla="val -33465"/>
                  <a:gd name="adj2" fmla="val -110026"/>
                  <a:gd name="adj3" fmla="val 1666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looking for certificates for an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active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vertex (vertex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example), we will correct its mis-predicted in-edges!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圆角矩形标注 43">
                <a:extLst>
                  <a:ext uri="{FF2B5EF4-FFF2-40B4-BE49-F238E27FC236}">
                    <a16:creationId xmlns:a16="http://schemas.microsoft.com/office/drawing/2014/main" id="{EE4BBA35-4C31-364E-B164-C4AA0D047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08" y="3759111"/>
                <a:ext cx="5631460" cy="710297"/>
              </a:xfrm>
              <a:prstGeom prst="wedgeRoundRectCallout">
                <a:avLst>
                  <a:gd name="adj1" fmla="val -33465"/>
                  <a:gd name="adj2" fmla="val -110026"/>
                  <a:gd name="adj3" fmla="val 16667"/>
                </a:avLst>
              </a:prstGeom>
              <a:blipFill>
                <a:blip r:embed="rId9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6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" grpId="0" animBg="1"/>
      <p:bldP spid="9" grpId="0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Re-searching for Certificates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CA1D105-F012-0543-88D5-B0E6A1F6E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the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extends, the certificate for some vertex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may becomes invalid…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need to find a new certificate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worst case this may happen again and again, and we may make too many probes…</a:t>
                </a:r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randomly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pick certificates!</a:t>
                </a:r>
              </a:p>
              <a:p>
                <a:pPr lvl="1"/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carefully handling the correlation and analyzing the random process, we prove the number of probes needed is w.h.p.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CA1D105-F012-0543-88D5-B0E6A1F6E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下箭头 19">
            <a:extLst>
              <a:ext uri="{FF2B5EF4-FFF2-40B4-BE49-F238E27FC236}">
                <a16:creationId xmlns:a16="http://schemas.microsoft.com/office/drawing/2014/main" id="{DD3BD56D-9190-7C44-9062-FF307269E7A5}"/>
              </a:ext>
            </a:extLst>
          </p:cNvPr>
          <p:cNvSpPr/>
          <p:nvPr/>
        </p:nvSpPr>
        <p:spPr>
          <a:xfrm>
            <a:off x="8337586" y="3065073"/>
            <a:ext cx="253814" cy="166165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Sketch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5EDA4BA-2AC5-804C-8D13-CC19E6E55B3D}"/>
              </a:ext>
            </a:extLst>
          </p:cNvPr>
          <p:cNvSpPr/>
          <p:nvPr/>
        </p:nvSpPr>
        <p:spPr>
          <a:xfrm>
            <a:off x="1183447" y="2128640"/>
            <a:ext cx="3013587" cy="278990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7FE8727-A1E5-8446-9780-06A5EB1B02CF}"/>
              </a:ext>
            </a:extLst>
          </p:cNvPr>
          <p:cNvSpPr/>
          <p:nvPr/>
        </p:nvSpPr>
        <p:spPr>
          <a:xfrm>
            <a:off x="1225235" y="2719805"/>
            <a:ext cx="1632154" cy="16616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ideal vertices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51756D-6056-F147-947D-9ACD1B5750C2}"/>
              </a:ext>
            </a:extLst>
          </p:cNvPr>
          <p:cNvSpPr txBox="1"/>
          <p:nvPr/>
        </p:nvSpPr>
        <p:spPr>
          <a:xfrm>
            <a:off x="2857389" y="3108092"/>
            <a:ext cx="1206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 vertices</a:t>
            </a:r>
            <a:endParaRPr kumimoji="1" lang="zh-CN" altLang="en-US" sz="2400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8086B8-CA28-2B4D-A458-2E75E989D3E4}"/>
              </a:ext>
            </a:extLst>
          </p:cNvPr>
          <p:cNvSpPr/>
          <p:nvPr/>
        </p:nvSpPr>
        <p:spPr>
          <a:xfrm>
            <a:off x="4977468" y="2772043"/>
            <a:ext cx="1703438" cy="1661652"/>
          </a:xfrm>
          <a:prstGeom prst="ellipse">
            <a:avLst/>
          </a:prstGeom>
          <a:solidFill>
            <a:srgbClr val="E85A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inactive vertices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右箭头 11">
            <a:extLst>
              <a:ext uri="{FF2B5EF4-FFF2-40B4-BE49-F238E27FC236}">
                <a16:creationId xmlns:a16="http://schemas.microsoft.com/office/drawing/2014/main" id="{95AC7642-D3BC-CD45-A21D-05BE529B664D}"/>
              </a:ext>
            </a:extLst>
          </p:cNvPr>
          <p:cNvSpPr/>
          <p:nvPr/>
        </p:nvSpPr>
        <p:spPr>
          <a:xfrm rot="2836586">
            <a:off x="3800449" y="4422981"/>
            <a:ext cx="413898" cy="2477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09CA30-5A43-F540-B250-78EB4650627F}"/>
              </a:ext>
            </a:extLst>
          </p:cNvPr>
          <p:cNvSpPr txBox="1"/>
          <p:nvPr/>
        </p:nvSpPr>
        <p:spPr>
          <a:xfrm>
            <a:off x="1235066" y="5087578"/>
            <a:ext cx="498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may not exist due to the mis-predicted edges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465234-E75B-1E48-B51E-9EE0583DE480}"/>
              </a:ext>
            </a:extLst>
          </p:cNvPr>
          <p:cNvSpPr txBox="1"/>
          <p:nvPr/>
        </p:nvSpPr>
        <p:spPr>
          <a:xfrm>
            <a:off x="3460843" y="4684653"/>
            <a:ext cx="3260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must exist, but is </a:t>
            </a:r>
            <a:r>
              <a:rPr kumimoji="1"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invisible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to us!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右弧形箭头 10">
            <a:extLst>
              <a:ext uri="{FF2B5EF4-FFF2-40B4-BE49-F238E27FC236}">
                <a16:creationId xmlns:a16="http://schemas.microsoft.com/office/drawing/2014/main" id="{D0BB5376-DDB2-154F-AE25-D7A33B49E6A6}"/>
              </a:ext>
            </a:extLst>
          </p:cNvPr>
          <p:cNvSpPr/>
          <p:nvPr/>
        </p:nvSpPr>
        <p:spPr>
          <a:xfrm>
            <a:off x="596462" y="3523592"/>
            <a:ext cx="628774" cy="1933318"/>
          </a:xfrm>
          <a:prstGeom prst="curved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445BE-936C-D047-87BE-64089BBDFF75}"/>
              </a:ext>
            </a:extLst>
          </p:cNvPr>
          <p:cNvSpPr/>
          <p:nvPr/>
        </p:nvSpPr>
        <p:spPr>
          <a:xfrm>
            <a:off x="4087099" y="1725541"/>
            <a:ext cx="3510455" cy="795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certificate: </a:t>
            </a:r>
          </a:p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 proof for </a:t>
            </a:r>
            <a:r>
              <a:rPr kumimoji="1"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inactiveness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3B9E9-D185-994E-AF45-02D11639E8B0}"/>
                  </a:ext>
                </a:extLst>
              </p:cNvPr>
              <p:cNvSpPr txBox="1"/>
              <p:nvPr/>
            </p:nvSpPr>
            <p:spPr>
              <a:xfrm>
                <a:off x="7758495" y="1621467"/>
                <a:ext cx="396096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looking for </a:t>
                </a:r>
                <a:r>
                  <a:rPr kumimoji="1" lang="en-US" altLang="zh-CN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certificates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an active vertex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its mis-predicted incoming edges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found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out, and it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will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fall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ideal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CC3B9E9-D185-994E-AF45-02D11639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95" y="1621467"/>
                <a:ext cx="3960966" cy="1200329"/>
              </a:xfrm>
              <a:prstGeom prst="rect">
                <a:avLst/>
              </a:prstGeom>
              <a:blipFill>
                <a:blip r:embed="rId2"/>
                <a:stretch>
                  <a:fillRect l="-1603" t="-208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上箭头 15">
            <a:extLst>
              <a:ext uri="{FF2B5EF4-FFF2-40B4-BE49-F238E27FC236}">
                <a16:creationId xmlns:a16="http://schemas.microsoft.com/office/drawing/2014/main" id="{F8D8ECF5-38E6-D84F-B491-53CC16F255ED}"/>
              </a:ext>
            </a:extLst>
          </p:cNvPr>
          <p:cNvSpPr/>
          <p:nvPr/>
        </p:nvSpPr>
        <p:spPr>
          <a:xfrm>
            <a:off x="4576162" y="2606564"/>
            <a:ext cx="253814" cy="2078089"/>
          </a:xfrm>
          <a:prstGeom prst="upArrow">
            <a:avLst/>
          </a:prstGeom>
          <a:solidFill>
            <a:srgbClr val="E85AA0"/>
          </a:solidFill>
          <a:ln>
            <a:solidFill>
              <a:srgbClr val="E85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77BF40-4626-DD46-B816-7EBE34FBB08D}"/>
              </a:ext>
            </a:extLst>
          </p:cNvPr>
          <p:cNvSpPr txBox="1"/>
          <p:nvPr/>
        </p:nvSpPr>
        <p:spPr>
          <a:xfrm>
            <a:off x="7758496" y="4869319"/>
            <a:ext cx="396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carefully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CF0FEF-068E-7141-9D28-B77005CFB2B7}"/>
              </a:ext>
            </a:extLst>
          </p:cNvPr>
          <p:cNvSpPr txBox="1"/>
          <p:nvPr/>
        </p:nvSpPr>
        <p:spPr>
          <a:xfrm>
            <a:off x="8591400" y="3539495"/>
            <a:ext cx="3095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re-searching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certificates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again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again?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randomness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E94BBD-5D4A-AA4A-B3C7-B1C46B18ED35}"/>
                  </a:ext>
                </a:extLst>
              </p:cNvPr>
              <p:cNvSpPr txBox="1"/>
              <p:nvPr/>
            </p:nvSpPr>
            <p:spPr>
              <a:xfrm>
                <a:off x="3460843" y="5988807"/>
                <a:ext cx="54962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E94BBD-5D4A-AA4A-B3C7-B1C46B18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843" y="5988807"/>
                <a:ext cx="5496230" cy="584775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2D06690A-0F0A-4842-A151-9938FE755E5E}"/>
              </a:ext>
            </a:extLst>
          </p:cNvPr>
          <p:cNvSpPr/>
          <p:nvPr/>
        </p:nvSpPr>
        <p:spPr>
          <a:xfrm>
            <a:off x="6882552" y="5509305"/>
            <a:ext cx="2408664" cy="479502"/>
          </a:xfrm>
          <a:prstGeom prst="wedgeRoundRectCallout">
            <a:avLst>
              <a:gd name="adj1" fmla="val -32559"/>
              <a:gd name="adj2" fmla="val 83430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# mis-predicted edges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标注 18">
            <a:extLst>
              <a:ext uri="{FF2B5EF4-FFF2-40B4-BE49-F238E27FC236}">
                <a16:creationId xmlns:a16="http://schemas.microsoft.com/office/drawing/2014/main" id="{75A429F7-A46A-E540-BB65-ED28DA884692}"/>
              </a:ext>
            </a:extLst>
          </p:cNvPr>
          <p:cNvSpPr/>
          <p:nvPr/>
        </p:nvSpPr>
        <p:spPr>
          <a:xfrm>
            <a:off x="3021981" y="5515035"/>
            <a:ext cx="3526428" cy="479502"/>
          </a:xfrm>
          <a:prstGeom prst="wedgeRoundRectCallout">
            <a:avLst>
              <a:gd name="adj1" fmla="val 36241"/>
              <a:gd name="adj2" fmla="val 85756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re-searching for certificates,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w.h.p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" grpId="0" animBg="1"/>
      <p:bldP spid="4" grpId="0" animBg="1"/>
      <p:bldP spid="6" grpId="0"/>
      <p:bldP spid="7" grpId="0" animBg="1"/>
      <p:bldP spid="12" grpId="0" animBg="1"/>
      <p:bldP spid="8" grpId="0"/>
      <p:bldP spid="10" grpId="0"/>
      <p:bldP spid="11" grpId="0" animBg="1"/>
      <p:bldP spid="13" grpId="0" animBg="1"/>
      <p:bldP spid="14" grpId="0"/>
      <p:bldP spid="16" grpId="0" animBg="1"/>
      <p:bldP spid="17" grpId="0"/>
      <p:bldP spid="21" grpId="0"/>
      <p:bldP spid="3" grpId="0"/>
      <p:bldP spid="9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F5F3A9AB-0AF1-472F-9394-28B87C442B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Sorting</a:t>
                </a:r>
                <a:r>
                  <a: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Generalized</a:t>
                </a:r>
                <a:r>
                  <a: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Sorting</a:t>
                </a:r>
                <a:endParaRPr lang="zh-CN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标题 2">
                <a:extLst>
                  <a:ext uri="{FF2B5EF4-FFF2-40B4-BE49-F238E27FC236}">
                    <a16:creationId xmlns:a16="http://schemas.microsoft.com/office/drawing/2014/main" id="{F5F3A9AB-0AF1-472F-9394-28B87C442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most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basic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computational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tasks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comparisons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necessary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sufficient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subset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comparisons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allowed?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generalized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sorting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(sorting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forbidden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pairs),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introduced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[HKK11]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subset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comparisons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cost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1.5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comparisons are sufficient [HKK11]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65" t="-2035" r="-483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88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Open Questions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this problem be solved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probes or even better?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the prediction-less version of generalized sorting problem be solved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1.5−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𝜖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probes?</a:t>
                </a: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8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10FA9-AFC8-0C43-B206-E8A25B76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The End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A2A89-7F97-2242-8027-DCAA96B7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8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problem can be viewed as a graph problem for convenience</a:t>
                </a:r>
              </a:p>
              <a:p>
                <a:endParaRPr lang="en-US" altLang="zh-CN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guaranteed: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orientation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representing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underlying total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acyclic and there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Hamiltonian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fixed</a:t>
                </a:r>
                <a:r>
                  <a:rPr lang="zh-CN" alt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beginning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goal is to find out the underlying Hamiltonian path using the smallest number of queries!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2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B852D94D-4F90-DF42-85A8-BC59EA7B6489}"/>
                  </a:ext>
                </a:extLst>
              </p:cNvPr>
              <p:cNvSpPr/>
              <p:nvPr/>
            </p:nvSpPr>
            <p:spPr>
              <a:xfrm>
                <a:off x="707571" y="2235530"/>
                <a:ext cx="4173187" cy="20306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an undirected graph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an element,</a:t>
                </a: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represents an allowed comparison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B852D94D-4F90-DF42-85A8-BC59EA7B6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1" y="2235530"/>
                <a:ext cx="4173187" cy="20306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箭头 6">
            <a:extLst>
              <a:ext uri="{FF2B5EF4-FFF2-40B4-BE49-F238E27FC236}">
                <a16:creationId xmlns:a16="http://schemas.microsoft.com/office/drawing/2014/main" id="{DC12896A-4D65-8049-AB15-D7ECB392C198}"/>
              </a:ext>
            </a:extLst>
          </p:cNvPr>
          <p:cNvSpPr/>
          <p:nvPr/>
        </p:nvSpPr>
        <p:spPr>
          <a:xfrm>
            <a:off x="4983675" y="3495412"/>
            <a:ext cx="2236521" cy="189843"/>
          </a:xfrm>
          <a:prstGeom prst="rightArrow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7E3B5C-3E41-D049-BEF6-267ECCF7B7CA}"/>
                  </a:ext>
                </a:extLst>
              </p:cNvPr>
              <p:cNvSpPr txBox="1"/>
              <p:nvPr/>
            </p:nvSpPr>
            <p:spPr>
              <a:xfrm>
                <a:off x="4880758" y="2581925"/>
                <a:ext cx="24408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Iteratively:</a:t>
                </a: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receive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77E3B5C-3E41-D049-BEF6-267ECCF7B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58" y="2581925"/>
                <a:ext cx="2440816" cy="923330"/>
              </a:xfrm>
              <a:prstGeom prst="rect">
                <a:avLst/>
              </a:prstGeom>
              <a:blipFill>
                <a:blip r:embed="rId4"/>
                <a:stretch>
                  <a:fillRect t="-2740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898CA8D-8438-2C40-A675-8B9C03809F55}"/>
                  </a:ext>
                </a:extLst>
              </p:cNvPr>
              <p:cNvSpPr/>
              <p:nvPr/>
            </p:nvSpPr>
            <p:spPr>
              <a:xfrm>
                <a:off x="7321574" y="2235530"/>
                <a:ext cx="4173187" cy="20306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Output: a total order of all elements</a:t>
                </a:r>
              </a:p>
              <a:p>
                <a:pPr algn="ctr"/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i.e.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&lt;…&lt;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B898CA8D-8438-2C40-A675-8B9C03809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74" y="2235530"/>
                <a:ext cx="4173187" cy="203068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80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60E12D-EF8E-437D-9290-9C400C14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41" y="1717618"/>
            <a:ext cx="5246316" cy="4351338"/>
          </a:xfrm>
        </p:spPr>
        <p:txBody>
          <a:bodyPr>
            <a:normAutofit/>
          </a:bodyPr>
          <a:lstStyle/>
          <a:p>
            <a:r>
              <a:rPr lang="en-US" altLang="zh-CN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Consistency: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has near optimal performance when the predictions are good</a:t>
            </a:r>
          </a:p>
          <a:p>
            <a:r>
              <a:rPr lang="en-US" altLang="zh-CN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Robustness:</a:t>
            </a:r>
            <a:r>
              <a:rPr lang="zh-CN" altLang="en-US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 no worse than the prediction-less case when the predictions have large errors</a:t>
            </a:r>
          </a:p>
          <a:p>
            <a:endParaRPr lang="e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1BA3858-4B46-D545-9496-EB7DA14823B2}"/>
              </a:ext>
            </a:extLst>
          </p:cNvPr>
          <p:cNvSpPr/>
          <p:nvPr/>
        </p:nvSpPr>
        <p:spPr>
          <a:xfrm>
            <a:off x="2599450" y="1842469"/>
            <a:ext cx="1868933" cy="895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397289D4-9ACA-9744-80B0-60C5FCC2A51C}"/>
              </a:ext>
            </a:extLst>
          </p:cNvPr>
          <p:cNvSpPr/>
          <p:nvPr/>
        </p:nvSpPr>
        <p:spPr>
          <a:xfrm>
            <a:off x="2009385" y="2196842"/>
            <a:ext cx="558019" cy="176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45C4B6E-3DE4-8C46-AA57-9A5E2DAA26B0}"/>
              </a:ext>
            </a:extLst>
          </p:cNvPr>
          <p:cNvSpPr/>
          <p:nvPr/>
        </p:nvSpPr>
        <p:spPr>
          <a:xfrm>
            <a:off x="887975" y="2054446"/>
            <a:ext cx="1043539" cy="471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0C0B53C-84B7-3B45-826C-D578254DA5F4}"/>
              </a:ext>
            </a:extLst>
          </p:cNvPr>
          <p:cNvSpPr/>
          <p:nvPr/>
        </p:nvSpPr>
        <p:spPr>
          <a:xfrm>
            <a:off x="5231334" y="2054972"/>
            <a:ext cx="1043539" cy="471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9B5153-77B8-AA46-8258-3AAD5016B027}"/>
              </a:ext>
            </a:extLst>
          </p:cNvPr>
          <p:cNvSpPr/>
          <p:nvPr/>
        </p:nvSpPr>
        <p:spPr>
          <a:xfrm>
            <a:off x="3450659" y="3311857"/>
            <a:ext cx="1463507" cy="8951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kumimoji="1"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右箭头 12">
            <a:extLst>
              <a:ext uri="{FF2B5EF4-FFF2-40B4-BE49-F238E27FC236}">
                <a16:creationId xmlns:a16="http://schemas.microsoft.com/office/drawing/2014/main" id="{F1C5A4FA-953C-C344-A9C6-116D2DAC4725}"/>
              </a:ext>
            </a:extLst>
          </p:cNvPr>
          <p:cNvSpPr/>
          <p:nvPr/>
        </p:nvSpPr>
        <p:spPr>
          <a:xfrm>
            <a:off x="1967345" y="3450035"/>
            <a:ext cx="1440000" cy="18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0C4BE69-1ED6-264E-B32F-35716D3E1EF0}"/>
              </a:ext>
            </a:extLst>
          </p:cNvPr>
          <p:cNvSpPr/>
          <p:nvPr/>
        </p:nvSpPr>
        <p:spPr>
          <a:xfrm>
            <a:off x="887975" y="3271021"/>
            <a:ext cx="1043539" cy="471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742CA7A6-A4C7-0146-8D8C-8C777406DFE7}"/>
              </a:ext>
            </a:extLst>
          </p:cNvPr>
          <p:cNvSpPr/>
          <p:nvPr/>
        </p:nvSpPr>
        <p:spPr>
          <a:xfrm>
            <a:off x="4986704" y="3672804"/>
            <a:ext cx="201315" cy="2213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558DDF0-E652-BB4A-8BEB-D90B33BB6D25}"/>
              </a:ext>
            </a:extLst>
          </p:cNvPr>
          <p:cNvSpPr/>
          <p:nvPr/>
        </p:nvSpPr>
        <p:spPr>
          <a:xfrm>
            <a:off x="5231334" y="3526235"/>
            <a:ext cx="1043539" cy="471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0BEC1EE-01F6-314D-A435-6793D02A97B3}"/>
              </a:ext>
            </a:extLst>
          </p:cNvPr>
          <p:cNvSpPr/>
          <p:nvPr/>
        </p:nvSpPr>
        <p:spPr>
          <a:xfrm>
            <a:off x="887975" y="3798768"/>
            <a:ext cx="649858" cy="3904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E098E69-A7D2-984D-A043-D705710A4C99}"/>
              </a:ext>
            </a:extLst>
          </p:cNvPr>
          <p:cNvSpPr/>
          <p:nvPr/>
        </p:nvSpPr>
        <p:spPr>
          <a:xfrm>
            <a:off x="1810874" y="3828642"/>
            <a:ext cx="1332295" cy="39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20E8DBBB-1E00-6A4D-8CA8-8B4E08AC1F5D}"/>
              </a:ext>
            </a:extLst>
          </p:cNvPr>
          <p:cNvSpPr/>
          <p:nvPr/>
        </p:nvSpPr>
        <p:spPr>
          <a:xfrm>
            <a:off x="3186483" y="3893287"/>
            <a:ext cx="220862" cy="2213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013B6ED-23B5-C348-9F25-51715D856AE4}"/>
              </a:ext>
            </a:extLst>
          </p:cNvPr>
          <p:cNvSpPr/>
          <p:nvPr/>
        </p:nvSpPr>
        <p:spPr>
          <a:xfrm>
            <a:off x="1581147" y="3893287"/>
            <a:ext cx="179078" cy="2213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弧形箭头 24">
            <a:extLst>
              <a:ext uri="{FF2B5EF4-FFF2-40B4-BE49-F238E27FC236}">
                <a16:creationId xmlns:a16="http://schemas.microsoft.com/office/drawing/2014/main" id="{BBF3700A-4CE9-3344-87F8-4235F53C7D4F}"/>
              </a:ext>
            </a:extLst>
          </p:cNvPr>
          <p:cNvSpPr/>
          <p:nvPr/>
        </p:nvSpPr>
        <p:spPr>
          <a:xfrm>
            <a:off x="549784" y="3537901"/>
            <a:ext cx="287542" cy="48594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4643A-42A9-2049-83CE-0315E340EC1A}"/>
                  </a:ext>
                </a:extLst>
              </p:cNvPr>
              <p:cNvSpPr txBox="1"/>
              <p:nvPr/>
            </p:nvSpPr>
            <p:spPr>
              <a:xfrm>
                <a:off x="611273" y="4628950"/>
                <a:ext cx="683005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quality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predictions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want: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better the prediction, the better the performance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4643A-42A9-2049-83CE-0315E340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" y="4628950"/>
                <a:ext cx="6830051" cy="707886"/>
              </a:xfrm>
              <a:prstGeom prst="rect">
                <a:avLst/>
              </a:prstGeom>
              <a:blipFill>
                <a:blip r:embed="rId3"/>
                <a:stretch>
                  <a:fillRect l="-928" t="-5263" b="-14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>
            <a:extLst>
              <a:ext uri="{FF2B5EF4-FFF2-40B4-BE49-F238E27FC236}">
                <a16:creationId xmlns:a16="http://schemas.microsoft.com/office/drawing/2014/main" id="{10A28C78-0121-2141-8235-A76B91EA91C9}"/>
              </a:ext>
            </a:extLst>
          </p:cNvPr>
          <p:cNvSpPr/>
          <p:nvPr/>
        </p:nvSpPr>
        <p:spPr>
          <a:xfrm>
            <a:off x="4570849" y="2190047"/>
            <a:ext cx="558019" cy="176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72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500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Generalized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2041" y="1717618"/>
                <a:ext cx="5246316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i="1" dirty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Consistency:</a:t>
                </a:r>
                <a:r>
                  <a: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small,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almost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reaches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best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possible</a:t>
                </a:r>
                <a:endParaRPr lang="e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Robustness:</a:t>
                </a:r>
                <a:r>
                  <a:rPr lang="zh-CN" altLang="en-US" b="1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query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model,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combining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𝒜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ℬ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zh-CN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𝒞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robustness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trivially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satisfied</a:t>
                </a:r>
                <a:endParaRPr lang="e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A60E12D-EF8E-437D-9290-9C400C148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2041" y="1717618"/>
                <a:ext cx="5246316" cy="4351338"/>
              </a:xfrm>
              <a:blipFill>
                <a:blip r:embed="rId3"/>
                <a:stretch>
                  <a:fillRect l="-1928" t="-2326" r="-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21BA3858-4B46-D545-9496-EB7DA14823B2}"/>
                  </a:ext>
                </a:extLst>
              </p:cNvPr>
              <p:cNvSpPr/>
              <p:nvPr/>
            </p:nvSpPr>
            <p:spPr>
              <a:xfrm>
                <a:off x="2599450" y="1842469"/>
                <a:ext cx="1868933" cy="89512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1.5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probes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[HKK11]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圆角矩形 1">
                <a:extLst>
                  <a:ext uri="{FF2B5EF4-FFF2-40B4-BE49-F238E27FC236}">
                    <a16:creationId xmlns:a16="http://schemas.microsoft.com/office/drawing/2014/main" id="{21BA3858-4B46-D545-9496-EB7DA1482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450" y="1842469"/>
                <a:ext cx="1868933" cy="8951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>
            <a:extLst>
              <a:ext uri="{FF2B5EF4-FFF2-40B4-BE49-F238E27FC236}">
                <a16:creationId xmlns:a16="http://schemas.microsoft.com/office/drawing/2014/main" id="{397289D4-9ACA-9744-80B0-60C5FCC2A51C}"/>
              </a:ext>
            </a:extLst>
          </p:cNvPr>
          <p:cNvSpPr/>
          <p:nvPr/>
        </p:nvSpPr>
        <p:spPr>
          <a:xfrm>
            <a:off x="2003272" y="2172245"/>
            <a:ext cx="558019" cy="176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45C4B6E-3DE4-8C46-AA57-9A5E2DAA26B0}"/>
                  </a:ext>
                </a:extLst>
              </p:cNvPr>
              <p:cNvSpPr/>
              <p:nvPr/>
            </p:nvSpPr>
            <p:spPr>
              <a:xfrm>
                <a:off x="887975" y="2042295"/>
                <a:ext cx="1043539" cy="4716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245C4B6E-3DE4-8C46-AA57-9A5E2DAA2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75" y="2042295"/>
                <a:ext cx="1043539" cy="47163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>
            <a:extLst>
              <a:ext uri="{FF2B5EF4-FFF2-40B4-BE49-F238E27FC236}">
                <a16:creationId xmlns:a16="http://schemas.microsoft.com/office/drawing/2014/main" id="{E0C0B53C-84B7-3B45-826C-D578254DA5F4}"/>
              </a:ext>
            </a:extLst>
          </p:cNvPr>
          <p:cNvSpPr/>
          <p:nvPr/>
        </p:nvSpPr>
        <p:spPr>
          <a:xfrm>
            <a:off x="5231334" y="2054972"/>
            <a:ext cx="1043539" cy="471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9C9B5153-77B8-AA46-8258-3AAD5016B027}"/>
                  </a:ext>
                </a:extLst>
              </p:cNvPr>
              <p:cNvSpPr/>
              <p:nvPr/>
            </p:nvSpPr>
            <p:spPr>
              <a:xfrm>
                <a:off x="2494311" y="3311857"/>
                <a:ext cx="2419855" cy="89512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kumimoji="1" lang="zh-CN" altLang="en-US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14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probes</a:t>
                </a:r>
              </a:p>
              <a:p>
                <a:pPr algn="ctr"/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[This</a:t>
                </a:r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paper,</a:t>
                </a:r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𝑛𝑤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probes</a:t>
                </a:r>
              </a:p>
              <a:p>
                <a:pPr algn="ctr"/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[This</a:t>
                </a:r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paper,</a:t>
                </a:r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kumimoji="1"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2]</a:t>
                </a:r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9C9B5153-77B8-AA46-8258-3AAD5016B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11" y="3311857"/>
                <a:ext cx="2419855" cy="895129"/>
              </a:xfrm>
              <a:prstGeom prst="roundRect">
                <a:avLst/>
              </a:prstGeom>
              <a:blipFill>
                <a:blip r:embed="rId6"/>
                <a:stretch>
                  <a:fillRect t="-4167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箭头 12">
            <a:extLst>
              <a:ext uri="{FF2B5EF4-FFF2-40B4-BE49-F238E27FC236}">
                <a16:creationId xmlns:a16="http://schemas.microsoft.com/office/drawing/2014/main" id="{F1C5A4FA-953C-C344-A9C6-116D2DAC4725}"/>
              </a:ext>
            </a:extLst>
          </p:cNvPr>
          <p:cNvSpPr/>
          <p:nvPr/>
        </p:nvSpPr>
        <p:spPr>
          <a:xfrm>
            <a:off x="1974829" y="3441402"/>
            <a:ext cx="432000" cy="180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60C4BE69-1ED6-264E-B32F-35716D3E1EF0}"/>
                  </a:ext>
                </a:extLst>
              </p:cNvPr>
              <p:cNvSpPr/>
              <p:nvPr/>
            </p:nvSpPr>
            <p:spPr>
              <a:xfrm>
                <a:off x="887975" y="3271021"/>
                <a:ext cx="1043539" cy="4716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=(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r>
                        <a:rPr kumimoji="1" lang="en-US" altLang="zh-CN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圆角矩形 13">
                <a:extLst>
                  <a:ext uri="{FF2B5EF4-FFF2-40B4-BE49-F238E27FC236}">
                    <a16:creationId xmlns:a16="http://schemas.microsoft.com/office/drawing/2014/main" id="{60C4BE69-1ED6-264E-B32F-35716D3E1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75" y="3271021"/>
                <a:ext cx="1043539" cy="47163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箭头 14">
            <a:extLst>
              <a:ext uri="{FF2B5EF4-FFF2-40B4-BE49-F238E27FC236}">
                <a16:creationId xmlns:a16="http://schemas.microsoft.com/office/drawing/2014/main" id="{742CA7A6-A4C7-0146-8D8C-8C777406DFE7}"/>
              </a:ext>
            </a:extLst>
          </p:cNvPr>
          <p:cNvSpPr/>
          <p:nvPr/>
        </p:nvSpPr>
        <p:spPr>
          <a:xfrm>
            <a:off x="4986704" y="3672804"/>
            <a:ext cx="201315" cy="2213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E558DDF0-E652-BB4A-8BEB-D90B33BB6D25}"/>
              </a:ext>
            </a:extLst>
          </p:cNvPr>
          <p:cNvSpPr/>
          <p:nvPr/>
        </p:nvSpPr>
        <p:spPr>
          <a:xfrm>
            <a:off x="5231334" y="3526235"/>
            <a:ext cx="1043539" cy="4716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0BEC1EE-01F6-314D-A435-6793D02A97B3}"/>
              </a:ext>
            </a:extLst>
          </p:cNvPr>
          <p:cNvSpPr/>
          <p:nvPr/>
        </p:nvSpPr>
        <p:spPr>
          <a:xfrm>
            <a:off x="887975" y="3798768"/>
            <a:ext cx="649858" cy="3904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ML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5E098E69-A7D2-984D-A043-D705710A4C99}"/>
                  </a:ext>
                </a:extLst>
              </p:cNvPr>
              <p:cNvSpPr/>
              <p:nvPr/>
            </p:nvSpPr>
            <p:spPr>
              <a:xfrm>
                <a:off x="1810874" y="3795387"/>
                <a:ext cx="366269" cy="3904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圆角矩形 17">
                <a:extLst>
                  <a:ext uri="{FF2B5EF4-FFF2-40B4-BE49-F238E27FC236}">
                    <a16:creationId xmlns:a16="http://schemas.microsoft.com/office/drawing/2014/main" id="{5E098E69-A7D2-984D-A043-D705710A4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74" y="3795387"/>
                <a:ext cx="366269" cy="390417"/>
              </a:xfrm>
              <a:prstGeom prst="roundRect">
                <a:avLst/>
              </a:prstGeom>
              <a:blipFill>
                <a:blip r:embed="rId8"/>
                <a:stretch>
                  <a:fillRect l="-13333" t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>
            <a:extLst>
              <a:ext uri="{FF2B5EF4-FFF2-40B4-BE49-F238E27FC236}">
                <a16:creationId xmlns:a16="http://schemas.microsoft.com/office/drawing/2014/main" id="{20E8DBBB-1E00-6A4D-8CA8-8B4E08AC1F5D}"/>
              </a:ext>
            </a:extLst>
          </p:cNvPr>
          <p:cNvSpPr/>
          <p:nvPr/>
        </p:nvSpPr>
        <p:spPr>
          <a:xfrm>
            <a:off x="2208830" y="3889873"/>
            <a:ext cx="180000" cy="216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013B6ED-23B5-C348-9F25-51715D856AE4}"/>
              </a:ext>
            </a:extLst>
          </p:cNvPr>
          <p:cNvSpPr/>
          <p:nvPr/>
        </p:nvSpPr>
        <p:spPr>
          <a:xfrm>
            <a:off x="1581147" y="3893287"/>
            <a:ext cx="179078" cy="216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弧形箭头 24">
            <a:extLst>
              <a:ext uri="{FF2B5EF4-FFF2-40B4-BE49-F238E27FC236}">
                <a16:creationId xmlns:a16="http://schemas.microsoft.com/office/drawing/2014/main" id="{BBF3700A-4CE9-3344-87F8-4235F53C7D4F}"/>
              </a:ext>
            </a:extLst>
          </p:cNvPr>
          <p:cNvSpPr/>
          <p:nvPr/>
        </p:nvSpPr>
        <p:spPr>
          <a:xfrm>
            <a:off x="549784" y="3537901"/>
            <a:ext cx="287542" cy="485949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4643A-42A9-2049-83CE-0315E340EC1A}"/>
                  </a:ext>
                </a:extLst>
              </p:cNvPr>
              <p:cNvSpPr txBox="1"/>
              <p:nvPr/>
            </p:nvSpPr>
            <p:spPr>
              <a:xfrm>
                <a:off x="611273" y="4628950"/>
                <a:ext cx="6073405" cy="811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Predictions: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</m:acc>
                    <m:r>
                      <a:rPr kumimoji="1" lang="en-US" altLang="zh-CN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</m:oMath>
                </a14:m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orientation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Measurement: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</m:acc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\</m:t>
                    </m:r>
                    <m:acc>
                      <m:accPr>
                        <m:chr m:val="⃗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</m:acc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|=#</m:t>
                    </m:r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mis-predicted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edges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4B4643A-42A9-2049-83CE-0315E340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3" y="4628950"/>
                <a:ext cx="6073405" cy="811184"/>
              </a:xfrm>
              <a:prstGeom prst="rect">
                <a:avLst/>
              </a:prstGeom>
              <a:blipFill>
                <a:blip r:embed="rId9"/>
                <a:stretch>
                  <a:fillRect l="-1044" t="-9231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箭头 28">
            <a:extLst>
              <a:ext uri="{FF2B5EF4-FFF2-40B4-BE49-F238E27FC236}">
                <a16:creationId xmlns:a16="http://schemas.microsoft.com/office/drawing/2014/main" id="{10A28C78-0121-2141-8235-A76B91EA91C9}"/>
              </a:ext>
            </a:extLst>
          </p:cNvPr>
          <p:cNvSpPr/>
          <p:nvPr/>
        </p:nvSpPr>
        <p:spPr>
          <a:xfrm>
            <a:off x="4570849" y="2190047"/>
            <a:ext cx="558019" cy="1761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84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An Example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D10077-6C5C-2741-A45F-03457550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6AB5534-7D6F-EB49-8432-0594FBCD86C3}"/>
              </a:ext>
            </a:extLst>
          </p:cNvPr>
          <p:cNvSpPr/>
          <p:nvPr/>
        </p:nvSpPr>
        <p:spPr>
          <a:xfrm>
            <a:off x="1033319" y="228763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48E28D4-1877-5C47-ADD7-904583349A8F}"/>
              </a:ext>
            </a:extLst>
          </p:cNvPr>
          <p:cNvSpPr/>
          <p:nvPr/>
        </p:nvSpPr>
        <p:spPr>
          <a:xfrm>
            <a:off x="2190964" y="159461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E4790E0-ED46-A54C-B0BA-91259097C45F}"/>
              </a:ext>
            </a:extLst>
          </p:cNvPr>
          <p:cNvSpPr/>
          <p:nvPr/>
        </p:nvSpPr>
        <p:spPr>
          <a:xfrm>
            <a:off x="1584368" y="3288840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DA70C39-A3B0-724D-BACB-2831CE423A55}"/>
              </a:ext>
            </a:extLst>
          </p:cNvPr>
          <p:cNvSpPr/>
          <p:nvPr/>
        </p:nvSpPr>
        <p:spPr>
          <a:xfrm>
            <a:off x="3333644" y="228763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E7C08C9-7D77-5D49-8B3B-31519EC4AC3D}"/>
              </a:ext>
            </a:extLst>
          </p:cNvPr>
          <p:cNvSpPr/>
          <p:nvPr/>
        </p:nvSpPr>
        <p:spPr>
          <a:xfrm>
            <a:off x="2672227" y="3288840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857E202-4CA4-3642-BCA2-9DB76382E380}"/>
              </a:ext>
            </a:extLst>
          </p:cNvPr>
          <p:cNvSpPr/>
          <p:nvPr/>
        </p:nvSpPr>
        <p:spPr>
          <a:xfrm>
            <a:off x="2183481" y="244172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062137D3-BF70-964C-8500-B31522D519F8}"/>
              </a:ext>
            </a:extLst>
          </p:cNvPr>
          <p:cNvCxnSpPr>
            <a:cxnSpLocks/>
            <a:stCxn id="27" idx="4"/>
            <a:endCxn id="30" idx="1"/>
          </p:cNvCxnSpPr>
          <p:nvPr/>
        </p:nvCxnSpPr>
        <p:spPr>
          <a:xfrm rot="16200000" flipH="1">
            <a:off x="1160974" y="2862626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FD2DA8B8-B0EA-2E43-A181-F9316A03F42F}"/>
              </a:ext>
            </a:extLst>
          </p:cNvPr>
          <p:cNvCxnSpPr>
            <a:cxnSpLocks/>
            <a:stCxn id="27" idx="7"/>
            <a:endCxn id="28" idx="2"/>
          </p:cNvCxnSpPr>
          <p:nvPr/>
        </p:nvCxnSpPr>
        <p:spPr>
          <a:xfrm rot="5400000" flipH="1" flipV="1">
            <a:off x="1552698" y="1717031"/>
            <a:ext cx="529671" cy="74686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8ABF061A-F8BD-C14C-AFB0-F9B59EA5B721}"/>
              </a:ext>
            </a:extLst>
          </p:cNvPr>
          <p:cNvCxnSpPr>
            <a:cxnSpLocks/>
            <a:stCxn id="28" idx="6"/>
            <a:endCxn id="31" idx="1"/>
          </p:cNvCxnSpPr>
          <p:nvPr/>
        </p:nvCxnSpPr>
        <p:spPr>
          <a:xfrm>
            <a:off x="2672227" y="1825625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C50BADF0-300A-0E4A-9492-1A6FD0D088F6}"/>
              </a:ext>
            </a:extLst>
          </p:cNvPr>
          <p:cNvCxnSpPr>
            <a:cxnSpLocks/>
            <a:stCxn id="31" idx="4"/>
            <a:endCxn id="32" idx="7"/>
          </p:cNvCxnSpPr>
          <p:nvPr/>
        </p:nvCxnSpPr>
        <p:spPr>
          <a:xfrm rot="5400000">
            <a:off x="3025219" y="2807442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9341F446-7A4A-9F42-95F5-A0AB503E591B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1514582" y="2518643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E65488AF-2F33-8848-9728-499FF0A2D485}"/>
              </a:ext>
            </a:extLst>
          </p:cNvPr>
          <p:cNvCxnSpPr>
            <a:cxnSpLocks/>
            <a:stCxn id="28" idx="4"/>
            <a:endCxn id="33" idx="0"/>
          </p:cNvCxnSpPr>
          <p:nvPr/>
        </p:nvCxnSpPr>
        <p:spPr>
          <a:xfrm rot="5400000">
            <a:off x="2235306" y="2245439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E51BDCE5-DEFB-6540-969E-E9F36816FEFD}"/>
              </a:ext>
            </a:extLst>
          </p:cNvPr>
          <p:cNvCxnSpPr>
            <a:cxnSpLocks/>
            <a:stCxn id="33" idx="4"/>
            <a:endCxn id="30" idx="6"/>
          </p:cNvCxnSpPr>
          <p:nvPr/>
        </p:nvCxnSpPr>
        <p:spPr>
          <a:xfrm rot="5400000">
            <a:off x="1936820" y="3032553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曲线连接符 55">
            <a:extLst>
              <a:ext uri="{FF2B5EF4-FFF2-40B4-BE49-F238E27FC236}">
                <a16:creationId xmlns:a16="http://schemas.microsoft.com/office/drawing/2014/main" id="{9FFAAA93-3C84-4040-9F69-81D50EE55C40}"/>
              </a:ext>
            </a:extLst>
          </p:cNvPr>
          <p:cNvCxnSpPr>
            <a:cxnSpLocks/>
            <a:stCxn id="33" idx="6"/>
            <a:endCxn id="31" idx="2"/>
          </p:cNvCxnSpPr>
          <p:nvPr/>
        </p:nvCxnSpPr>
        <p:spPr>
          <a:xfrm flipV="1">
            <a:off x="2664744" y="2518643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ADE92574-0DE8-014F-A6F6-20C8D39C7BBE}"/>
              </a:ext>
            </a:extLst>
          </p:cNvPr>
          <p:cNvCxnSpPr>
            <a:cxnSpLocks/>
            <a:stCxn id="30" idx="6"/>
            <a:endCxn id="32" idx="2"/>
          </p:cNvCxnSpPr>
          <p:nvPr/>
        </p:nvCxnSpPr>
        <p:spPr>
          <a:xfrm>
            <a:off x="2065631" y="3519847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椭圆 76">
            <a:extLst>
              <a:ext uri="{FF2B5EF4-FFF2-40B4-BE49-F238E27FC236}">
                <a16:creationId xmlns:a16="http://schemas.microsoft.com/office/drawing/2014/main" id="{933C750D-C55A-D24D-9E7D-E81049437BAE}"/>
              </a:ext>
            </a:extLst>
          </p:cNvPr>
          <p:cNvSpPr/>
          <p:nvPr/>
        </p:nvSpPr>
        <p:spPr>
          <a:xfrm>
            <a:off x="1033755" y="489858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31E8CD1-20AB-8748-8AA1-E8009B0C971E}"/>
              </a:ext>
            </a:extLst>
          </p:cNvPr>
          <p:cNvSpPr/>
          <p:nvPr/>
        </p:nvSpPr>
        <p:spPr>
          <a:xfrm>
            <a:off x="2191400" y="420556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9AD9D78D-7CF2-5444-87D8-72033FD05137}"/>
              </a:ext>
            </a:extLst>
          </p:cNvPr>
          <p:cNvSpPr/>
          <p:nvPr/>
        </p:nvSpPr>
        <p:spPr>
          <a:xfrm>
            <a:off x="1584804" y="589978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798D731-66A7-0343-B935-04145DB8668E}"/>
              </a:ext>
            </a:extLst>
          </p:cNvPr>
          <p:cNvSpPr/>
          <p:nvPr/>
        </p:nvSpPr>
        <p:spPr>
          <a:xfrm>
            <a:off x="3334080" y="489858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1265CFB-59FF-4040-A786-7DEF7378962E}"/>
              </a:ext>
            </a:extLst>
          </p:cNvPr>
          <p:cNvSpPr/>
          <p:nvPr/>
        </p:nvSpPr>
        <p:spPr>
          <a:xfrm>
            <a:off x="2672663" y="589978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A825D95-0753-5C49-A794-A2A53D2E00BA}"/>
              </a:ext>
            </a:extLst>
          </p:cNvPr>
          <p:cNvSpPr/>
          <p:nvPr/>
        </p:nvSpPr>
        <p:spPr>
          <a:xfrm>
            <a:off x="2183917" y="505267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曲线连接符 82">
            <a:extLst>
              <a:ext uri="{FF2B5EF4-FFF2-40B4-BE49-F238E27FC236}">
                <a16:creationId xmlns:a16="http://schemas.microsoft.com/office/drawing/2014/main" id="{FDFB5EE7-7C91-FC42-AC7D-54A88FD3D348}"/>
              </a:ext>
            </a:extLst>
          </p:cNvPr>
          <p:cNvCxnSpPr>
            <a:cxnSpLocks/>
            <a:stCxn id="77" idx="4"/>
            <a:endCxn id="79" idx="1"/>
          </p:cNvCxnSpPr>
          <p:nvPr/>
        </p:nvCxnSpPr>
        <p:spPr>
          <a:xfrm rot="16200000" flipH="1">
            <a:off x="1161410" y="5473575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384542D6-D715-1845-854F-2694B269384C}"/>
              </a:ext>
            </a:extLst>
          </p:cNvPr>
          <p:cNvCxnSpPr>
            <a:cxnSpLocks/>
            <a:stCxn id="77" idx="7"/>
            <a:endCxn id="78" idx="2"/>
          </p:cNvCxnSpPr>
          <p:nvPr/>
        </p:nvCxnSpPr>
        <p:spPr>
          <a:xfrm rot="5400000" flipH="1" flipV="1">
            <a:off x="1553134" y="4327980"/>
            <a:ext cx="529671" cy="746861"/>
          </a:xfrm>
          <a:prstGeom prst="curvedConnector2">
            <a:avLst/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5803A813-F29D-C248-9B41-288CB7082AA2}"/>
              </a:ext>
            </a:extLst>
          </p:cNvPr>
          <p:cNvCxnSpPr>
            <a:cxnSpLocks/>
            <a:stCxn id="78" idx="6"/>
            <a:endCxn id="80" idx="1"/>
          </p:cNvCxnSpPr>
          <p:nvPr/>
        </p:nvCxnSpPr>
        <p:spPr>
          <a:xfrm>
            <a:off x="2672663" y="4436574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>
            <a:extLst>
              <a:ext uri="{FF2B5EF4-FFF2-40B4-BE49-F238E27FC236}">
                <a16:creationId xmlns:a16="http://schemas.microsoft.com/office/drawing/2014/main" id="{EE6A56CB-0624-A24E-BD7E-82A23028433F}"/>
              </a:ext>
            </a:extLst>
          </p:cNvPr>
          <p:cNvCxnSpPr>
            <a:cxnSpLocks/>
            <a:stCxn id="80" idx="4"/>
            <a:endCxn id="81" idx="7"/>
          </p:cNvCxnSpPr>
          <p:nvPr/>
        </p:nvCxnSpPr>
        <p:spPr>
          <a:xfrm rot="5400000">
            <a:off x="3025655" y="5418391"/>
            <a:ext cx="606851" cy="491265"/>
          </a:xfrm>
          <a:prstGeom prst="curvedConnector3">
            <a:avLst>
              <a:gd name="adj1" fmla="val 47333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曲线连接符 86">
            <a:extLst>
              <a:ext uri="{FF2B5EF4-FFF2-40B4-BE49-F238E27FC236}">
                <a16:creationId xmlns:a16="http://schemas.microsoft.com/office/drawing/2014/main" id="{13899BD5-B33C-4F4D-90CA-777A4E71A6F6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1515018" y="5129592"/>
            <a:ext cx="668899" cy="154093"/>
          </a:xfrm>
          <a:prstGeom prst="curvedConnector3">
            <a:avLst>
              <a:gd name="adj1" fmla="val 4758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E231F78A-506A-144F-B5DE-47E21AB673D5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 rot="5400000">
            <a:off x="2235742" y="4856388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>
            <a:extLst>
              <a:ext uri="{FF2B5EF4-FFF2-40B4-BE49-F238E27FC236}">
                <a16:creationId xmlns:a16="http://schemas.microsoft.com/office/drawing/2014/main" id="{2227A457-1837-CF43-BBD4-AACA290EBB60}"/>
              </a:ext>
            </a:extLst>
          </p:cNvPr>
          <p:cNvCxnSpPr>
            <a:cxnSpLocks/>
            <a:stCxn id="82" idx="6"/>
            <a:endCxn id="80" idx="2"/>
          </p:cNvCxnSpPr>
          <p:nvPr/>
        </p:nvCxnSpPr>
        <p:spPr>
          <a:xfrm flipV="1">
            <a:off x="2665180" y="5129592"/>
            <a:ext cx="668900" cy="15409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>
            <a:extLst>
              <a:ext uri="{FF2B5EF4-FFF2-40B4-BE49-F238E27FC236}">
                <a16:creationId xmlns:a16="http://schemas.microsoft.com/office/drawing/2014/main" id="{CBEE3E31-1EAF-D440-B0BC-BB18150A61A1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>
            <a:off x="2066067" y="6130796"/>
            <a:ext cx="60659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4752346" y="228763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5909991" y="159461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5303395" y="328883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7052671" y="228763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6391254" y="3288839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5902508" y="244172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4880001" y="2862625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5271725" y="1717030"/>
            <a:ext cx="529671" cy="74686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6391254" y="1825624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6744246" y="2807441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5233609" y="2518642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5954333" y="2245438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5655847" y="3032552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6383771" y="2518642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5784658" y="3519846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E8BD2240-BEA1-7C4B-ABCE-F08C7BE60711}"/>
              </a:ext>
            </a:extLst>
          </p:cNvPr>
          <p:cNvSpPr/>
          <p:nvPr/>
        </p:nvSpPr>
        <p:spPr>
          <a:xfrm>
            <a:off x="4752346" y="484378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9B0AC700-E243-B14D-9B1A-BC1CCA31EA08}"/>
              </a:ext>
            </a:extLst>
          </p:cNvPr>
          <p:cNvSpPr/>
          <p:nvPr/>
        </p:nvSpPr>
        <p:spPr>
          <a:xfrm>
            <a:off x="5909991" y="4150766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A7444282-F474-CF48-BA00-34C58B7061AF}"/>
              </a:ext>
            </a:extLst>
          </p:cNvPr>
          <p:cNvSpPr/>
          <p:nvPr/>
        </p:nvSpPr>
        <p:spPr>
          <a:xfrm>
            <a:off x="5303395" y="584498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48345E34-1F47-2D45-BBE2-D8BF6D79C4FB}"/>
              </a:ext>
            </a:extLst>
          </p:cNvPr>
          <p:cNvSpPr/>
          <p:nvPr/>
        </p:nvSpPr>
        <p:spPr>
          <a:xfrm>
            <a:off x="7052671" y="484378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8CEB5E3E-6F3E-E84F-BD27-FF175DA82B81}"/>
              </a:ext>
            </a:extLst>
          </p:cNvPr>
          <p:cNvSpPr/>
          <p:nvPr/>
        </p:nvSpPr>
        <p:spPr>
          <a:xfrm>
            <a:off x="6391254" y="584498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E582323-674B-AC45-BE0A-AA2505F95AC2}"/>
              </a:ext>
            </a:extLst>
          </p:cNvPr>
          <p:cNvSpPr/>
          <p:nvPr/>
        </p:nvSpPr>
        <p:spPr>
          <a:xfrm>
            <a:off x="5902508" y="499787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3" name="曲线连接符 112">
            <a:extLst>
              <a:ext uri="{FF2B5EF4-FFF2-40B4-BE49-F238E27FC236}">
                <a16:creationId xmlns:a16="http://schemas.microsoft.com/office/drawing/2014/main" id="{13557524-F693-B846-8127-F697D31C9A3D}"/>
              </a:ext>
            </a:extLst>
          </p:cNvPr>
          <p:cNvCxnSpPr>
            <a:cxnSpLocks/>
            <a:stCxn id="107" idx="4"/>
            <a:endCxn id="109" idx="1"/>
          </p:cNvCxnSpPr>
          <p:nvPr/>
        </p:nvCxnSpPr>
        <p:spPr>
          <a:xfrm rot="16200000" flipH="1">
            <a:off x="4880001" y="5418774"/>
            <a:ext cx="606851" cy="38089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>
            <a:extLst>
              <a:ext uri="{FF2B5EF4-FFF2-40B4-BE49-F238E27FC236}">
                <a16:creationId xmlns:a16="http://schemas.microsoft.com/office/drawing/2014/main" id="{6361592B-6B5B-154F-BB30-0BF7EAE6B47A}"/>
              </a:ext>
            </a:extLst>
          </p:cNvPr>
          <p:cNvCxnSpPr>
            <a:cxnSpLocks/>
            <a:stCxn id="107" idx="7"/>
            <a:endCxn id="108" idx="2"/>
          </p:cNvCxnSpPr>
          <p:nvPr/>
        </p:nvCxnSpPr>
        <p:spPr>
          <a:xfrm rot="5400000" flipH="1" flipV="1">
            <a:off x="5271725" y="4273179"/>
            <a:ext cx="529671" cy="74686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1A46BC73-345B-794B-9FD6-1B29F2479A3A}"/>
              </a:ext>
            </a:extLst>
          </p:cNvPr>
          <p:cNvCxnSpPr>
            <a:cxnSpLocks/>
            <a:stCxn id="108" idx="6"/>
            <a:endCxn id="110" idx="1"/>
          </p:cNvCxnSpPr>
          <p:nvPr/>
        </p:nvCxnSpPr>
        <p:spPr>
          <a:xfrm>
            <a:off x="6391254" y="438177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曲线连接符 115">
            <a:extLst>
              <a:ext uri="{FF2B5EF4-FFF2-40B4-BE49-F238E27FC236}">
                <a16:creationId xmlns:a16="http://schemas.microsoft.com/office/drawing/2014/main" id="{8A5EB714-68CD-D94D-B390-2891E3764155}"/>
              </a:ext>
            </a:extLst>
          </p:cNvPr>
          <p:cNvCxnSpPr>
            <a:cxnSpLocks/>
            <a:stCxn id="110" idx="4"/>
            <a:endCxn id="111" idx="7"/>
          </p:cNvCxnSpPr>
          <p:nvPr/>
        </p:nvCxnSpPr>
        <p:spPr>
          <a:xfrm rot="5400000">
            <a:off x="6744246" y="536359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曲线连接符 116">
            <a:extLst>
              <a:ext uri="{FF2B5EF4-FFF2-40B4-BE49-F238E27FC236}">
                <a16:creationId xmlns:a16="http://schemas.microsoft.com/office/drawing/2014/main" id="{CA73B329-3965-DF42-9D57-B1EEFC85B589}"/>
              </a:ext>
            </a:extLst>
          </p:cNvPr>
          <p:cNvCxnSpPr>
            <a:cxnSpLocks/>
            <a:stCxn id="107" idx="6"/>
            <a:endCxn id="112" idx="2"/>
          </p:cNvCxnSpPr>
          <p:nvPr/>
        </p:nvCxnSpPr>
        <p:spPr>
          <a:xfrm>
            <a:off x="5233609" y="5074791"/>
            <a:ext cx="668899" cy="154093"/>
          </a:xfrm>
          <a:prstGeom prst="curvedConnector3">
            <a:avLst>
              <a:gd name="adj1" fmla="val 4758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曲线连接符 117">
            <a:extLst>
              <a:ext uri="{FF2B5EF4-FFF2-40B4-BE49-F238E27FC236}">
                <a16:creationId xmlns:a16="http://schemas.microsoft.com/office/drawing/2014/main" id="{BDF2B794-609E-3845-B993-0ACFC9BDAB97}"/>
              </a:ext>
            </a:extLst>
          </p:cNvPr>
          <p:cNvCxnSpPr>
            <a:cxnSpLocks/>
            <a:stCxn id="108" idx="4"/>
            <a:endCxn id="112" idx="0"/>
          </p:cNvCxnSpPr>
          <p:nvPr/>
        </p:nvCxnSpPr>
        <p:spPr>
          <a:xfrm rot="5400000">
            <a:off x="5954333" y="4801587"/>
            <a:ext cx="385098" cy="748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曲线连接符 119">
            <a:extLst>
              <a:ext uri="{FF2B5EF4-FFF2-40B4-BE49-F238E27FC236}">
                <a16:creationId xmlns:a16="http://schemas.microsoft.com/office/drawing/2014/main" id="{804F5C64-169E-4142-BE84-85C0322A668B}"/>
              </a:ext>
            </a:extLst>
          </p:cNvPr>
          <p:cNvCxnSpPr>
            <a:cxnSpLocks/>
            <a:stCxn id="112" idx="6"/>
            <a:endCxn id="110" idx="2"/>
          </p:cNvCxnSpPr>
          <p:nvPr/>
        </p:nvCxnSpPr>
        <p:spPr>
          <a:xfrm flipV="1">
            <a:off x="6383771" y="507479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曲线连接符 120">
            <a:extLst>
              <a:ext uri="{FF2B5EF4-FFF2-40B4-BE49-F238E27FC236}">
                <a16:creationId xmlns:a16="http://schemas.microsoft.com/office/drawing/2014/main" id="{8B56B441-0E5C-5D44-8502-1FC7ECFDBD20}"/>
              </a:ext>
            </a:extLst>
          </p:cNvPr>
          <p:cNvCxnSpPr>
            <a:cxnSpLocks/>
            <a:stCxn id="109" idx="6"/>
            <a:endCxn id="111" idx="2"/>
          </p:cNvCxnSpPr>
          <p:nvPr/>
        </p:nvCxnSpPr>
        <p:spPr>
          <a:xfrm>
            <a:off x="5784658" y="6075995"/>
            <a:ext cx="606596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>
            <a:extLst>
              <a:ext uri="{FF2B5EF4-FFF2-40B4-BE49-F238E27FC236}">
                <a16:creationId xmlns:a16="http://schemas.microsoft.com/office/drawing/2014/main" id="{763AB3E3-B272-F946-898B-FC7D1DE4AB64}"/>
              </a:ext>
            </a:extLst>
          </p:cNvPr>
          <p:cNvCxnSpPr>
            <a:cxnSpLocks/>
            <a:stCxn id="82" idx="4"/>
            <a:endCxn id="79" idx="6"/>
          </p:cNvCxnSpPr>
          <p:nvPr/>
        </p:nvCxnSpPr>
        <p:spPr>
          <a:xfrm rot="5400000">
            <a:off x="1937256" y="5643502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曲线连接符 118">
            <a:extLst>
              <a:ext uri="{FF2B5EF4-FFF2-40B4-BE49-F238E27FC236}">
                <a16:creationId xmlns:a16="http://schemas.microsoft.com/office/drawing/2014/main" id="{0D225D07-44D9-6540-BB5C-D36D6A8982C4}"/>
              </a:ext>
            </a:extLst>
          </p:cNvPr>
          <p:cNvCxnSpPr>
            <a:cxnSpLocks/>
            <a:stCxn id="112" idx="4"/>
            <a:endCxn id="109" idx="6"/>
          </p:cNvCxnSpPr>
          <p:nvPr/>
        </p:nvCxnSpPr>
        <p:spPr>
          <a:xfrm rot="5400000">
            <a:off x="5655847" y="558870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C1B7D9B-80A3-3E40-B206-F65F5EC246B0}"/>
                  </a:ext>
                </a:extLst>
              </p:cNvPr>
              <p:cNvSpPr txBox="1"/>
              <p:nvPr/>
            </p:nvSpPr>
            <p:spPr>
              <a:xfrm>
                <a:off x="890803" y="3759322"/>
                <a:ext cx="308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undirected graph (input)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C1B7D9B-80A3-3E40-B206-F65F5EC24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03" y="3759322"/>
                <a:ext cx="3081584" cy="369332"/>
              </a:xfrm>
              <a:prstGeom prst="rect">
                <a:avLst/>
              </a:prstGeom>
              <a:blipFill>
                <a:blip r:embed="rId3"/>
                <a:stretch>
                  <a:fillRect t="-10345" r="-411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4599135" y="3749383"/>
                <a:ext cx="3310853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predicted digraph (input)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135" y="3749383"/>
                <a:ext cx="3310853" cy="404791"/>
              </a:xfrm>
              <a:prstGeom prst="rect">
                <a:avLst/>
              </a:prstGeom>
              <a:blipFill>
                <a:blip r:embed="rId4"/>
                <a:stretch>
                  <a:fillRect t="-15625" r="-1141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BBDC360-8CFD-2742-9A46-0038DB29B985}"/>
                  </a:ext>
                </a:extLst>
              </p:cNvPr>
              <p:cNvSpPr txBox="1"/>
              <p:nvPr/>
            </p:nvSpPr>
            <p:spPr>
              <a:xfrm>
                <a:off x="1333286" y="6309549"/>
                <a:ext cx="3081584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correct digraph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BBDC360-8CFD-2742-9A46-0038DB29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86" y="6309549"/>
                <a:ext cx="3081584" cy="404791"/>
              </a:xfrm>
              <a:prstGeom prst="rect">
                <a:avLst/>
              </a:prstGeom>
              <a:blipFill>
                <a:blip r:embed="rId5"/>
                <a:stretch>
                  <a:fillRect t="-1212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99047AEB-11B1-B645-B8D9-1C69F31FFAE3}"/>
              </a:ext>
            </a:extLst>
          </p:cNvPr>
          <p:cNvGrpSpPr/>
          <p:nvPr/>
        </p:nvGrpSpPr>
        <p:grpSpPr>
          <a:xfrm>
            <a:off x="8167601" y="4892486"/>
            <a:ext cx="3743160" cy="1323439"/>
            <a:chOff x="688901" y="4222920"/>
            <a:chExt cx="3743160" cy="1323439"/>
          </a:xfrm>
        </p:grpSpPr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24B0CDE9-4BCD-5D49-B42F-5FDADE5EF94E}"/>
                </a:ext>
              </a:extLst>
            </p:cNvPr>
            <p:cNvSpPr txBox="1"/>
            <p:nvPr/>
          </p:nvSpPr>
          <p:spPr>
            <a:xfrm>
              <a:off x="1179413" y="4222920"/>
              <a:ext cx="32526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allowed comparisons</a:t>
              </a:r>
            </a:p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the predicted directions</a:t>
              </a:r>
            </a:p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 correct directions</a:t>
              </a:r>
            </a:p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 edges in the Hamiltonian path</a:t>
              </a:r>
            </a:p>
            <a:p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: mis-predicted edges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65B67ABE-5194-244F-9A43-01C3B2BEDDDB}"/>
                </a:ext>
              </a:extLst>
            </p:cNvPr>
            <p:cNvCxnSpPr/>
            <p:nvPr/>
          </p:nvCxnSpPr>
          <p:spPr>
            <a:xfrm>
              <a:off x="688901" y="4906846"/>
              <a:ext cx="50051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线箭头连接符 130">
              <a:extLst>
                <a:ext uri="{FF2B5EF4-FFF2-40B4-BE49-F238E27FC236}">
                  <a16:creationId xmlns:a16="http://schemas.microsoft.com/office/drawing/2014/main" id="{7D5CCF4B-38FA-F846-9877-749352DA095D}"/>
                </a:ext>
              </a:extLst>
            </p:cNvPr>
            <p:cNvCxnSpPr/>
            <p:nvPr/>
          </p:nvCxnSpPr>
          <p:spPr>
            <a:xfrm>
              <a:off x="688901" y="4646911"/>
              <a:ext cx="500514" cy="0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E91196BA-A6C9-7C42-A7CB-5F633114AEEE}"/>
              </a:ext>
            </a:extLst>
          </p:cNvPr>
          <p:cNvCxnSpPr/>
          <p:nvPr/>
        </p:nvCxnSpPr>
        <p:spPr>
          <a:xfrm>
            <a:off x="8157599" y="5055045"/>
            <a:ext cx="500514" cy="0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E7F4967D-6CD9-BF46-BA10-330B4BFEEF9C}"/>
              </a:ext>
            </a:extLst>
          </p:cNvPr>
          <p:cNvCxnSpPr>
            <a:cxnSpLocks/>
          </p:cNvCxnSpPr>
          <p:nvPr/>
        </p:nvCxnSpPr>
        <p:spPr>
          <a:xfrm>
            <a:off x="8167601" y="5825669"/>
            <a:ext cx="500514" cy="0"/>
          </a:xfrm>
          <a:prstGeom prst="straightConnector1">
            <a:avLst/>
          </a:prstGeom>
          <a:ln w="38100">
            <a:solidFill>
              <a:srgbClr val="0B5B3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CDCE114-227B-B54C-A17B-01A93AF67399}"/>
              </a:ext>
            </a:extLst>
          </p:cNvPr>
          <p:cNvCxnSpPr/>
          <p:nvPr/>
        </p:nvCxnSpPr>
        <p:spPr>
          <a:xfrm>
            <a:off x="8170157" y="6075994"/>
            <a:ext cx="5005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858FE83B-F69F-374E-80A2-89612D8A973E}"/>
                  </a:ext>
                </a:extLst>
              </p:cNvPr>
              <p:cNvSpPr txBox="1"/>
              <p:nvPr/>
            </p:nvSpPr>
            <p:spPr>
              <a:xfrm>
                <a:off x="4871539" y="6311916"/>
                <a:ext cx="308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#mis-predicted edges = 4</a:t>
                </a:r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858FE83B-F69F-374E-80A2-89612D8A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39" y="6311916"/>
                <a:ext cx="3081584" cy="369332"/>
              </a:xfrm>
              <a:prstGeom prst="rect">
                <a:avLst/>
              </a:prstGeom>
              <a:blipFill>
                <a:blip r:embed="rId6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0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Some Notations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in the predicted graph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are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yet wrong</a:t>
                </a:r>
              </a:p>
              <a:p>
                <a:pPr lvl="1"/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 correct or unprobed</a:t>
                </a:r>
              </a:p>
              <a:p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1425789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2583434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1976838" y="3225648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3726114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306469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2575951" y="2378537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1553444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1945168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3064697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3417689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1907052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2627776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2329290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3057214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2458101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blipFill>
                <a:blip r:embed="rId4"/>
                <a:stretch>
                  <a:fillRect t="-1176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内容占位符 5">
            <a:extLst>
              <a:ext uri="{FF2B5EF4-FFF2-40B4-BE49-F238E27FC236}">
                <a16:creationId xmlns:a16="http://schemas.microsoft.com/office/drawing/2014/main" id="{F6069840-EEBE-144C-9765-8ACB43F7C9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0F07372-DDB2-5E43-82EF-A87543A3CDED}"/>
              </a:ext>
            </a:extLst>
          </p:cNvPr>
          <p:cNvSpPr/>
          <p:nvPr/>
        </p:nvSpPr>
        <p:spPr>
          <a:xfrm>
            <a:off x="7914838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6E95A5C-474E-224F-9806-C0A988549CA4}"/>
              </a:ext>
            </a:extLst>
          </p:cNvPr>
          <p:cNvSpPr/>
          <p:nvPr/>
        </p:nvSpPr>
        <p:spPr>
          <a:xfrm>
            <a:off x="9072483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9147EA2-1C0E-A441-9972-FF783DE39DA9}"/>
              </a:ext>
            </a:extLst>
          </p:cNvPr>
          <p:cNvSpPr/>
          <p:nvPr/>
        </p:nvSpPr>
        <p:spPr>
          <a:xfrm>
            <a:off x="846588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566802-5537-0A45-A0E7-AE468EA4EC6E}"/>
              </a:ext>
            </a:extLst>
          </p:cNvPr>
          <p:cNvSpPr/>
          <p:nvPr/>
        </p:nvSpPr>
        <p:spPr>
          <a:xfrm>
            <a:off x="10215163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1A3CF6E-1410-B64C-92B5-7D26286901E1}"/>
              </a:ext>
            </a:extLst>
          </p:cNvPr>
          <p:cNvSpPr/>
          <p:nvPr/>
        </p:nvSpPr>
        <p:spPr>
          <a:xfrm>
            <a:off x="9553746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77CD65F-6872-7240-896B-FF41F802BFCF}"/>
              </a:ext>
            </a:extLst>
          </p:cNvPr>
          <p:cNvSpPr/>
          <p:nvPr/>
        </p:nvSpPr>
        <p:spPr>
          <a:xfrm>
            <a:off x="9065000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9FBEF759-BA59-4B4B-BE13-DB080F4A6E65}"/>
              </a:ext>
            </a:extLst>
          </p:cNvPr>
          <p:cNvCxnSpPr>
            <a:cxnSpLocks/>
            <a:stCxn id="149" idx="4"/>
            <a:endCxn id="151" idx="1"/>
          </p:cNvCxnSpPr>
          <p:nvPr/>
        </p:nvCxnSpPr>
        <p:spPr>
          <a:xfrm rot="16200000" flipH="1">
            <a:off x="8042493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3F4B8BA6-226D-184C-9252-EF5C3F6BC802}"/>
              </a:ext>
            </a:extLst>
          </p:cNvPr>
          <p:cNvCxnSpPr>
            <a:cxnSpLocks/>
            <a:stCxn id="149" idx="7"/>
            <a:endCxn id="150" idx="2"/>
          </p:cNvCxnSpPr>
          <p:nvPr/>
        </p:nvCxnSpPr>
        <p:spPr>
          <a:xfrm rot="5400000" flipH="1" flipV="1">
            <a:off x="8434217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DB4E5285-DF88-2649-9C75-08B7DF4894AD}"/>
              </a:ext>
            </a:extLst>
          </p:cNvPr>
          <p:cNvCxnSpPr>
            <a:cxnSpLocks/>
            <a:stCxn id="150" idx="6"/>
            <a:endCxn id="152" idx="1"/>
          </p:cNvCxnSpPr>
          <p:nvPr/>
        </p:nvCxnSpPr>
        <p:spPr>
          <a:xfrm>
            <a:off x="9553746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CFA33B9C-F35C-D945-B075-A165A56C4602}"/>
              </a:ext>
            </a:extLst>
          </p:cNvPr>
          <p:cNvCxnSpPr>
            <a:cxnSpLocks/>
            <a:stCxn id="152" idx="4"/>
            <a:endCxn id="153" idx="7"/>
          </p:cNvCxnSpPr>
          <p:nvPr/>
        </p:nvCxnSpPr>
        <p:spPr>
          <a:xfrm rot="5400000">
            <a:off x="9906738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8E22E161-9E58-E246-B51B-F6D9A1E1E28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>
            <a:off x="8396101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>
            <a:extLst>
              <a:ext uri="{FF2B5EF4-FFF2-40B4-BE49-F238E27FC236}">
                <a16:creationId xmlns:a16="http://schemas.microsoft.com/office/drawing/2014/main" id="{373E6FCC-B9AE-AA48-A26B-5835E06F81C8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rot="5400000">
            <a:off x="9116825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A689227C-5831-2B41-B455-88D6B0032B95}"/>
              </a:ext>
            </a:extLst>
          </p:cNvPr>
          <p:cNvCxnSpPr>
            <a:cxnSpLocks/>
            <a:stCxn id="154" idx="6"/>
            <a:endCxn id="152" idx="2"/>
          </p:cNvCxnSpPr>
          <p:nvPr/>
        </p:nvCxnSpPr>
        <p:spPr>
          <a:xfrm flipV="1">
            <a:off x="9546263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>
            <a:extLst>
              <a:ext uri="{FF2B5EF4-FFF2-40B4-BE49-F238E27FC236}">
                <a16:creationId xmlns:a16="http://schemas.microsoft.com/office/drawing/2014/main" id="{C41B3C0D-552D-294E-9480-A6C4AF48B6CA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8947150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02A881B0-E484-6E45-BF47-03E30A5BB81F}"/>
              </a:ext>
            </a:extLst>
          </p:cNvPr>
          <p:cNvCxnSpPr>
            <a:cxnSpLocks/>
            <a:stCxn id="154" idx="4"/>
            <a:endCxn id="151" idx="6"/>
          </p:cNvCxnSpPr>
          <p:nvPr/>
        </p:nvCxnSpPr>
        <p:spPr>
          <a:xfrm rot="5400000">
            <a:off x="8818339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/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69FB8F91-AB41-E64E-AD5E-112CA5A18FCA}"/>
              </a:ext>
            </a:extLst>
          </p:cNvPr>
          <p:cNvSpPr/>
          <p:nvPr/>
        </p:nvSpPr>
        <p:spPr>
          <a:xfrm>
            <a:off x="4680981" y="2209621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C68CE0-A9AD-1845-9576-EAD32060B61A}"/>
              </a:ext>
            </a:extLst>
          </p:cNvPr>
          <p:cNvSpPr/>
          <p:nvPr/>
        </p:nvSpPr>
        <p:spPr>
          <a:xfrm>
            <a:off x="5838626" y="1516603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4D83C9-77AF-684C-81D1-152EC85D8D82}"/>
              </a:ext>
            </a:extLst>
          </p:cNvPr>
          <p:cNvSpPr/>
          <p:nvPr/>
        </p:nvSpPr>
        <p:spPr>
          <a:xfrm>
            <a:off x="5232030" y="3210825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88B1FF-8A13-F844-9AB7-8463906DCC21}"/>
              </a:ext>
            </a:extLst>
          </p:cNvPr>
          <p:cNvSpPr/>
          <p:nvPr/>
        </p:nvSpPr>
        <p:spPr>
          <a:xfrm>
            <a:off x="6981306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3FE7FC9-48C9-FF49-9A5F-0182348DD51D}"/>
              </a:ext>
            </a:extLst>
          </p:cNvPr>
          <p:cNvSpPr/>
          <p:nvPr/>
        </p:nvSpPr>
        <p:spPr>
          <a:xfrm>
            <a:off x="6319889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6BAFFBA-0E08-834E-9AAF-290F4C86D6B0}"/>
              </a:ext>
            </a:extLst>
          </p:cNvPr>
          <p:cNvSpPr/>
          <p:nvPr/>
        </p:nvSpPr>
        <p:spPr>
          <a:xfrm>
            <a:off x="5831143" y="2363714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AE04026B-450E-0649-9D18-C11706D5117C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 rot="16200000" flipH="1">
            <a:off x="4808636" y="2784611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7688F0CB-32F1-604C-818F-11C84D9D1EEF}"/>
              </a:ext>
            </a:extLst>
          </p:cNvPr>
          <p:cNvCxnSpPr>
            <a:cxnSpLocks/>
            <a:stCxn id="37" idx="7"/>
            <a:endCxn id="38" idx="2"/>
          </p:cNvCxnSpPr>
          <p:nvPr/>
        </p:nvCxnSpPr>
        <p:spPr>
          <a:xfrm rot="5400000" flipH="1" flipV="1">
            <a:off x="5200360" y="1639016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9CA6E8DB-865D-F443-B023-179ED1635A00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6319889" y="1747610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A683EDC3-24F2-7942-AE98-7515B97ACF8C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rot="5400000">
            <a:off x="6672881" y="2729427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E54552F7-9F8D-9643-9247-69FF494C3FF9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162244" y="2440628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EFCE507-0E06-9B44-A2D7-F3CA300E195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rot="5400000">
            <a:off x="5882968" y="2167424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C112A71-6395-5F45-B5E4-7B07DAFCD4B0}"/>
              </a:ext>
            </a:extLst>
          </p:cNvPr>
          <p:cNvCxnSpPr>
            <a:cxnSpLocks/>
            <a:stCxn id="42" idx="4"/>
            <a:endCxn id="39" idx="6"/>
          </p:cNvCxnSpPr>
          <p:nvPr/>
        </p:nvCxnSpPr>
        <p:spPr>
          <a:xfrm rot="5400000">
            <a:off x="5584482" y="2954538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8FF4C7-F670-BA4C-8E51-89EF8F4ADFA5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12406" y="2440628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BA80A2A8-1515-B94B-8407-9296A00D803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713293" y="3441832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/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矩形 69">
            <a:extLst>
              <a:ext uri="{FF2B5EF4-FFF2-40B4-BE49-F238E27FC236}">
                <a16:creationId xmlns:a16="http://schemas.microsoft.com/office/drawing/2014/main" id="{3CB41D56-88E7-FE47-B992-9B0A3BD17762}"/>
              </a:ext>
            </a:extLst>
          </p:cNvPr>
          <p:cNvSpPr/>
          <p:nvPr/>
        </p:nvSpPr>
        <p:spPr>
          <a:xfrm rot="20747401">
            <a:off x="5352970" y="1494434"/>
            <a:ext cx="1082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5" grpId="0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64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2" grpId="0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Some Notations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in the predicted graph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are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yet wrong</a:t>
                </a:r>
              </a:p>
              <a:p>
                <a:pPr lvl="1"/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 correct or unprobed</a:t>
                </a:r>
              </a:p>
              <a:p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1425789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2583434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1976838" y="3225648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3726114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306469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2575951" y="2378537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1553444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1945168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3064697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3417689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1907052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2627776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2329290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3057214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2458101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blipFill>
                <a:blip r:embed="rId4"/>
                <a:stretch>
                  <a:fillRect t="-1176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内容占位符 5">
            <a:extLst>
              <a:ext uri="{FF2B5EF4-FFF2-40B4-BE49-F238E27FC236}">
                <a16:creationId xmlns:a16="http://schemas.microsoft.com/office/drawing/2014/main" id="{F6069840-EEBE-144C-9765-8ACB43F7C9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0F07372-DDB2-5E43-82EF-A87543A3CDED}"/>
              </a:ext>
            </a:extLst>
          </p:cNvPr>
          <p:cNvSpPr/>
          <p:nvPr/>
        </p:nvSpPr>
        <p:spPr>
          <a:xfrm>
            <a:off x="7914838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6E95A5C-474E-224F-9806-C0A988549CA4}"/>
              </a:ext>
            </a:extLst>
          </p:cNvPr>
          <p:cNvSpPr/>
          <p:nvPr/>
        </p:nvSpPr>
        <p:spPr>
          <a:xfrm>
            <a:off x="9072483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9147EA2-1C0E-A441-9972-FF783DE39DA9}"/>
              </a:ext>
            </a:extLst>
          </p:cNvPr>
          <p:cNvSpPr/>
          <p:nvPr/>
        </p:nvSpPr>
        <p:spPr>
          <a:xfrm>
            <a:off x="846588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566802-5537-0A45-A0E7-AE468EA4EC6E}"/>
              </a:ext>
            </a:extLst>
          </p:cNvPr>
          <p:cNvSpPr/>
          <p:nvPr/>
        </p:nvSpPr>
        <p:spPr>
          <a:xfrm>
            <a:off x="10215163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1A3CF6E-1410-B64C-92B5-7D26286901E1}"/>
              </a:ext>
            </a:extLst>
          </p:cNvPr>
          <p:cNvSpPr/>
          <p:nvPr/>
        </p:nvSpPr>
        <p:spPr>
          <a:xfrm>
            <a:off x="9553746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77CD65F-6872-7240-896B-FF41F802BFCF}"/>
              </a:ext>
            </a:extLst>
          </p:cNvPr>
          <p:cNvSpPr/>
          <p:nvPr/>
        </p:nvSpPr>
        <p:spPr>
          <a:xfrm>
            <a:off x="9065000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9FBEF759-BA59-4B4B-BE13-DB080F4A6E65}"/>
              </a:ext>
            </a:extLst>
          </p:cNvPr>
          <p:cNvCxnSpPr>
            <a:cxnSpLocks/>
            <a:stCxn id="149" idx="4"/>
            <a:endCxn id="151" idx="1"/>
          </p:cNvCxnSpPr>
          <p:nvPr/>
        </p:nvCxnSpPr>
        <p:spPr>
          <a:xfrm rot="16200000" flipH="1">
            <a:off x="8042493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3F4B8BA6-226D-184C-9252-EF5C3F6BC802}"/>
              </a:ext>
            </a:extLst>
          </p:cNvPr>
          <p:cNvCxnSpPr>
            <a:cxnSpLocks/>
            <a:stCxn id="149" idx="7"/>
            <a:endCxn id="150" idx="2"/>
          </p:cNvCxnSpPr>
          <p:nvPr/>
        </p:nvCxnSpPr>
        <p:spPr>
          <a:xfrm rot="5400000" flipH="1" flipV="1">
            <a:off x="8434217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DB4E5285-DF88-2649-9C75-08B7DF4894AD}"/>
              </a:ext>
            </a:extLst>
          </p:cNvPr>
          <p:cNvCxnSpPr>
            <a:cxnSpLocks/>
            <a:stCxn id="150" idx="6"/>
            <a:endCxn id="152" idx="1"/>
          </p:cNvCxnSpPr>
          <p:nvPr/>
        </p:nvCxnSpPr>
        <p:spPr>
          <a:xfrm>
            <a:off x="9553746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CFA33B9C-F35C-D945-B075-A165A56C4602}"/>
              </a:ext>
            </a:extLst>
          </p:cNvPr>
          <p:cNvCxnSpPr>
            <a:cxnSpLocks/>
            <a:stCxn id="152" idx="4"/>
            <a:endCxn id="153" idx="7"/>
          </p:cNvCxnSpPr>
          <p:nvPr/>
        </p:nvCxnSpPr>
        <p:spPr>
          <a:xfrm rot="5400000">
            <a:off x="9906738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8E22E161-9E58-E246-B51B-F6D9A1E1E28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>
            <a:off x="8396101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>
            <a:extLst>
              <a:ext uri="{FF2B5EF4-FFF2-40B4-BE49-F238E27FC236}">
                <a16:creationId xmlns:a16="http://schemas.microsoft.com/office/drawing/2014/main" id="{373E6FCC-B9AE-AA48-A26B-5835E06F81C8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rot="5400000">
            <a:off x="9116825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A689227C-5831-2B41-B455-88D6B0032B95}"/>
              </a:ext>
            </a:extLst>
          </p:cNvPr>
          <p:cNvCxnSpPr>
            <a:cxnSpLocks/>
            <a:stCxn id="154" idx="6"/>
            <a:endCxn id="152" idx="2"/>
          </p:cNvCxnSpPr>
          <p:nvPr/>
        </p:nvCxnSpPr>
        <p:spPr>
          <a:xfrm flipV="1">
            <a:off x="9546263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>
            <a:extLst>
              <a:ext uri="{FF2B5EF4-FFF2-40B4-BE49-F238E27FC236}">
                <a16:creationId xmlns:a16="http://schemas.microsoft.com/office/drawing/2014/main" id="{C41B3C0D-552D-294E-9480-A6C4AF48B6CA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8947150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02A881B0-E484-6E45-BF47-03E30A5BB81F}"/>
              </a:ext>
            </a:extLst>
          </p:cNvPr>
          <p:cNvCxnSpPr>
            <a:cxnSpLocks/>
            <a:stCxn id="154" idx="4"/>
            <a:endCxn id="151" idx="6"/>
          </p:cNvCxnSpPr>
          <p:nvPr/>
        </p:nvCxnSpPr>
        <p:spPr>
          <a:xfrm rot="5400000">
            <a:off x="8818339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/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69FB8F91-AB41-E64E-AD5E-112CA5A18FCA}"/>
              </a:ext>
            </a:extLst>
          </p:cNvPr>
          <p:cNvSpPr/>
          <p:nvPr/>
        </p:nvSpPr>
        <p:spPr>
          <a:xfrm>
            <a:off x="4680981" y="2209621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C68CE0-A9AD-1845-9576-EAD32060B61A}"/>
              </a:ext>
            </a:extLst>
          </p:cNvPr>
          <p:cNvSpPr/>
          <p:nvPr/>
        </p:nvSpPr>
        <p:spPr>
          <a:xfrm>
            <a:off x="5838626" y="1516603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4D83C9-77AF-684C-81D1-152EC85D8D82}"/>
              </a:ext>
            </a:extLst>
          </p:cNvPr>
          <p:cNvSpPr/>
          <p:nvPr/>
        </p:nvSpPr>
        <p:spPr>
          <a:xfrm>
            <a:off x="5232030" y="3210825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88B1FF-8A13-F844-9AB7-8463906DCC21}"/>
              </a:ext>
            </a:extLst>
          </p:cNvPr>
          <p:cNvSpPr/>
          <p:nvPr/>
        </p:nvSpPr>
        <p:spPr>
          <a:xfrm>
            <a:off x="6981306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3FE7FC9-48C9-FF49-9A5F-0182348DD51D}"/>
              </a:ext>
            </a:extLst>
          </p:cNvPr>
          <p:cNvSpPr/>
          <p:nvPr/>
        </p:nvSpPr>
        <p:spPr>
          <a:xfrm>
            <a:off x="6319889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6BAFFBA-0E08-834E-9AAF-290F4C86D6B0}"/>
              </a:ext>
            </a:extLst>
          </p:cNvPr>
          <p:cNvSpPr/>
          <p:nvPr/>
        </p:nvSpPr>
        <p:spPr>
          <a:xfrm>
            <a:off x="5831143" y="2363714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AE04026B-450E-0649-9D18-C11706D5117C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 rot="16200000" flipH="1">
            <a:off x="4808636" y="2784611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7688F0CB-32F1-604C-818F-11C84D9D1EEF}"/>
              </a:ext>
            </a:extLst>
          </p:cNvPr>
          <p:cNvCxnSpPr>
            <a:cxnSpLocks/>
            <a:stCxn id="37" idx="7"/>
            <a:endCxn id="38" idx="2"/>
          </p:cNvCxnSpPr>
          <p:nvPr/>
        </p:nvCxnSpPr>
        <p:spPr>
          <a:xfrm rot="5400000" flipH="1" flipV="1">
            <a:off x="5200360" y="1639016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9CA6E8DB-865D-F443-B023-179ED1635A00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6319889" y="1747610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A683EDC3-24F2-7942-AE98-7515B97ACF8C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rot="5400000">
            <a:off x="6672881" y="2729427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E54552F7-9F8D-9643-9247-69FF494C3FF9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162244" y="2440628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EFCE507-0E06-9B44-A2D7-F3CA300E195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rot="5400000">
            <a:off x="5882968" y="2167424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C112A71-6395-5F45-B5E4-7B07DAFCD4B0}"/>
              </a:ext>
            </a:extLst>
          </p:cNvPr>
          <p:cNvCxnSpPr>
            <a:cxnSpLocks/>
            <a:stCxn id="42" idx="4"/>
            <a:endCxn id="39" idx="6"/>
          </p:cNvCxnSpPr>
          <p:nvPr/>
        </p:nvCxnSpPr>
        <p:spPr>
          <a:xfrm rot="5400000">
            <a:off x="5584482" y="2954538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8FF4C7-F670-BA4C-8E51-89EF8F4ADFA5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12406" y="2440628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BA80A2A8-1515-B94B-8407-9296A00D803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713293" y="3441832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/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>
            <a:extLst>
              <a:ext uri="{FF2B5EF4-FFF2-40B4-BE49-F238E27FC236}">
                <a16:creationId xmlns:a16="http://schemas.microsoft.com/office/drawing/2014/main" id="{40989FAA-050A-4743-BAAC-09FE37D256ED}"/>
              </a:ext>
            </a:extLst>
          </p:cNvPr>
          <p:cNvSpPr/>
          <p:nvPr/>
        </p:nvSpPr>
        <p:spPr>
          <a:xfrm rot="20747401">
            <a:off x="5519806" y="2139686"/>
            <a:ext cx="1082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5F3A9AB-0AF1-472F-9394-28B87C44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Some Notations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in the predicted graph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real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≜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’s in-neighbors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are </a:t>
                </a:r>
                <a:r>
                  <a:rPr lang="en-US" altLang="zh-CN" i="1" dirty="0">
                    <a:solidFill>
                      <a:srgbClr val="0B5B3B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not yet wrong</a:t>
                </a:r>
              </a:p>
              <a:p>
                <a:pPr lvl="1"/>
                <a:r>
                  <a:rPr lang="en-US" altLang="zh-CN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either correct or unprobed</a:t>
                </a:r>
              </a:p>
              <a:p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22D10077-6C5C-2741-A45F-03457550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椭圆 91">
            <a:extLst>
              <a:ext uri="{FF2B5EF4-FFF2-40B4-BE49-F238E27FC236}">
                <a16:creationId xmlns:a16="http://schemas.microsoft.com/office/drawing/2014/main" id="{11126CF8-9A32-EA4F-90E7-5873748367A9}"/>
              </a:ext>
            </a:extLst>
          </p:cNvPr>
          <p:cNvSpPr/>
          <p:nvPr/>
        </p:nvSpPr>
        <p:spPr>
          <a:xfrm>
            <a:off x="1425789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507A3A7-ED83-494B-B081-A55FACB2E1F2}"/>
              </a:ext>
            </a:extLst>
          </p:cNvPr>
          <p:cNvSpPr/>
          <p:nvPr/>
        </p:nvSpPr>
        <p:spPr>
          <a:xfrm>
            <a:off x="2583434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7A5D2AEE-B5B2-034A-9BDA-0B9E682B70F2}"/>
              </a:ext>
            </a:extLst>
          </p:cNvPr>
          <p:cNvSpPr/>
          <p:nvPr/>
        </p:nvSpPr>
        <p:spPr>
          <a:xfrm>
            <a:off x="1976838" y="3225648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21057B8D-F45C-1048-8BB1-DB6FAE326362}"/>
              </a:ext>
            </a:extLst>
          </p:cNvPr>
          <p:cNvSpPr/>
          <p:nvPr/>
        </p:nvSpPr>
        <p:spPr>
          <a:xfrm>
            <a:off x="3726114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BE6D2F3-8F92-5A4A-A151-D1E4F5A13E54}"/>
              </a:ext>
            </a:extLst>
          </p:cNvPr>
          <p:cNvSpPr/>
          <p:nvPr/>
        </p:nvSpPr>
        <p:spPr>
          <a:xfrm>
            <a:off x="306469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360BB9A-2095-C946-9359-FFEA40F6F137}"/>
              </a:ext>
            </a:extLst>
          </p:cNvPr>
          <p:cNvSpPr/>
          <p:nvPr/>
        </p:nvSpPr>
        <p:spPr>
          <a:xfrm>
            <a:off x="2575951" y="2378537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曲线连接符 97">
            <a:extLst>
              <a:ext uri="{FF2B5EF4-FFF2-40B4-BE49-F238E27FC236}">
                <a16:creationId xmlns:a16="http://schemas.microsoft.com/office/drawing/2014/main" id="{90321CB8-62F9-4C4C-AC4C-D92FEAC271D9}"/>
              </a:ext>
            </a:extLst>
          </p:cNvPr>
          <p:cNvCxnSpPr>
            <a:cxnSpLocks/>
            <a:stCxn id="92" idx="4"/>
            <a:endCxn id="94" idx="1"/>
          </p:cNvCxnSpPr>
          <p:nvPr/>
        </p:nvCxnSpPr>
        <p:spPr>
          <a:xfrm rot="16200000" flipH="1">
            <a:off x="1553444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D3D6EBD7-29D3-6149-BF8B-B4C60ECBD3F0}"/>
              </a:ext>
            </a:extLst>
          </p:cNvPr>
          <p:cNvCxnSpPr>
            <a:cxnSpLocks/>
            <a:stCxn id="92" idx="7"/>
            <a:endCxn id="93" idx="2"/>
          </p:cNvCxnSpPr>
          <p:nvPr/>
        </p:nvCxnSpPr>
        <p:spPr>
          <a:xfrm rot="5400000" flipH="1" flipV="1">
            <a:off x="1945168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曲线连接符 99">
            <a:extLst>
              <a:ext uri="{FF2B5EF4-FFF2-40B4-BE49-F238E27FC236}">
                <a16:creationId xmlns:a16="http://schemas.microsoft.com/office/drawing/2014/main" id="{450D4E4E-8704-BB41-92C5-B8BEFDF17E97}"/>
              </a:ext>
            </a:extLst>
          </p:cNvPr>
          <p:cNvCxnSpPr>
            <a:cxnSpLocks/>
            <a:stCxn id="93" idx="6"/>
            <a:endCxn id="95" idx="1"/>
          </p:cNvCxnSpPr>
          <p:nvPr/>
        </p:nvCxnSpPr>
        <p:spPr>
          <a:xfrm>
            <a:off x="3064697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曲线连接符 100">
            <a:extLst>
              <a:ext uri="{FF2B5EF4-FFF2-40B4-BE49-F238E27FC236}">
                <a16:creationId xmlns:a16="http://schemas.microsoft.com/office/drawing/2014/main" id="{8706F7D8-F985-AC4D-81D3-5D384B00746D}"/>
              </a:ext>
            </a:extLst>
          </p:cNvPr>
          <p:cNvCxnSpPr>
            <a:cxnSpLocks/>
            <a:stCxn id="95" idx="4"/>
            <a:endCxn id="96" idx="7"/>
          </p:cNvCxnSpPr>
          <p:nvPr/>
        </p:nvCxnSpPr>
        <p:spPr>
          <a:xfrm rot="5400000">
            <a:off x="3417689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54BC401B-D047-2648-BFE0-4C15EEC926F0}"/>
              </a:ext>
            </a:extLst>
          </p:cNvPr>
          <p:cNvCxnSpPr>
            <a:cxnSpLocks/>
            <a:stCxn id="92" idx="6"/>
            <a:endCxn id="97" idx="2"/>
          </p:cNvCxnSpPr>
          <p:nvPr/>
        </p:nvCxnSpPr>
        <p:spPr>
          <a:xfrm>
            <a:off x="1907052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102">
            <a:extLst>
              <a:ext uri="{FF2B5EF4-FFF2-40B4-BE49-F238E27FC236}">
                <a16:creationId xmlns:a16="http://schemas.microsoft.com/office/drawing/2014/main" id="{A1A8D703-807F-D045-A0E3-028F23F2ACBE}"/>
              </a:ext>
            </a:extLst>
          </p:cNvPr>
          <p:cNvCxnSpPr>
            <a:cxnSpLocks/>
            <a:stCxn id="93" idx="4"/>
            <a:endCxn id="97" idx="0"/>
          </p:cNvCxnSpPr>
          <p:nvPr/>
        </p:nvCxnSpPr>
        <p:spPr>
          <a:xfrm rot="5400000">
            <a:off x="2627776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曲线连接符 103">
            <a:extLst>
              <a:ext uri="{FF2B5EF4-FFF2-40B4-BE49-F238E27FC236}">
                <a16:creationId xmlns:a16="http://schemas.microsoft.com/office/drawing/2014/main" id="{E3C1C9C9-DDA7-1D4A-90F1-F91A606DA0D3}"/>
              </a:ext>
            </a:extLst>
          </p:cNvPr>
          <p:cNvCxnSpPr>
            <a:cxnSpLocks/>
            <a:stCxn id="97" idx="4"/>
            <a:endCxn id="94" idx="6"/>
          </p:cNvCxnSpPr>
          <p:nvPr/>
        </p:nvCxnSpPr>
        <p:spPr>
          <a:xfrm rot="5400000">
            <a:off x="2329290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8C73A83A-6B05-124E-8DEE-28C55696F3F5}"/>
              </a:ext>
            </a:extLst>
          </p:cNvPr>
          <p:cNvCxnSpPr>
            <a:cxnSpLocks/>
            <a:stCxn id="97" idx="6"/>
            <a:endCxn id="95" idx="2"/>
          </p:cNvCxnSpPr>
          <p:nvPr/>
        </p:nvCxnSpPr>
        <p:spPr>
          <a:xfrm flipV="1">
            <a:off x="3057214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105">
            <a:extLst>
              <a:ext uri="{FF2B5EF4-FFF2-40B4-BE49-F238E27FC236}">
                <a16:creationId xmlns:a16="http://schemas.microsoft.com/office/drawing/2014/main" id="{0E5B756D-CC1D-F640-B493-6FC1FCA40A90}"/>
              </a:ext>
            </a:extLst>
          </p:cNvPr>
          <p:cNvCxnSpPr>
            <a:cxnSpLocks/>
            <a:stCxn id="94" idx="6"/>
            <a:endCxn id="96" idx="2"/>
          </p:cNvCxnSpPr>
          <p:nvPr/>
        </p:nvCxnSpPr>
        <p:spPr>
          <a:xfrm>
            <a:off x="2458101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/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𝒩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BFEC9426-5E20-7A4C-90E8-EC47A032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30" y="3840061"/>
                <a:ext cx="3310853" cy="427040"/>
              </a:xfrm>
              <a:prstGeom prst="rect">
                <a:avLst/>
              </a:prstGeom>
              <a:blipFill>
                <a:blip r:embed="rId4"/>
                <a:stretch>
                  <a:fillRect t="-11765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内容占位符 5">
            <a:extLst>
              <a:ext uri="{FF2B5EF4-FFF2-40B4-BE49-F238E27FC236}">
                <a16:creationId xmlns:a16="http://schemas.microsoft.com/office/drawing/2014/main" id="{F6069840-EEBE-144C-9765-8ACB43F7C9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80F07372-DDB2-5E43-82EF-A87543A3CDED}"/>
              </a:ext>
            </a:extLst>
          </p:cNvPr>
          <p:cNvSpPr/>
          <p:nvPr/>
        </p:nvSpPr>
        <p:spPr>
          <a:xfrm>
            <a:off x="7914838" y="2224444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F6E95A5C-474E-224F-9806-C0A988549CA4}"/>
              </a:ext>
            </a:extLst>
          </p:cNvPr>
          <p:cNvSpPr/>
          <p:nvPr/>
        </p:nvSpPr>
        <p:spPr>
          <a:xfrm>
            <a:off x="9072483" y="1531426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9147EA2-1C0E-A441-9972-FF783DE39DA9}"/>
              </a:ext>
            </a:extLst>
          </p:cNvPr>
          <p:cNvSpPr/>
          <p:nvPr/>
        </p:nvSpPr>
        <p:spPr>
          <a:xfrm>
            <a:off x="8465887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36566802-5537-0A45-A0E7-AE468EA4EC6E}"/>
              </a:ext>
            </a:extLst>
          </p:cNvPr>
          <p:cNvSpPr/>
          <p:nvPr/>
        </p:nvSpPr>
        <p:spPr>
          <a:xfrm>
            <a:off x="10215163" y="222444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51A3CF6E-1410-B64C-92B5-7D26286901E1}"/>
              </a:ext>
            </a:extLst>
          </p:cNvPr>
          <p:cNvSpPr/>
          <p:nvPr/>
        </p:nvSpPr>
        <p:spPr>
          <a:xfrm>
            <a:off x="9553746" y="3225648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C77CD65F-6872-7240-896B-FF41F802BFCF}"/>
              </a:ext>
            </a:extLst>
          </p:cNvPr>
          <p:cNvSpPr/>
          <p:nvPr/>
        </p:nvSpPr>
        <p:spPr>
          <a:xfrm>
            <a:off x="9065000" y="2378537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曲线连接符 154">
            <a:extLst>
              <a:ext uri="{FF2B5EF4-FFF2-40B4-BE49-F238E27FC236}">
                <a16:creationId xmlns:a16="http://schemas.microsoft.com/office/drawing/2014/main" id="{9FBEF759-BA59-4B4B-BE13-DB080F4A6E65}"/>
              </a:ext>
            </a:extLst>
          </p:cNvPr>
          <p:cNvCxnSpPr>
            <a:cxnSpLocks/>
            <a:stCxn id="149" idx="4"/>
            <a:endCxn id="151" idx="1"/>
          </p:cNvCxnSpPr>
          <p:nvPr/>
        </p:nvCxnSpPr>
        <p:spPr>
          <a:xfrm rot="16200000" flipH="1">
            <a:off x="8042493" y="2799434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>
            <a:extLst>
              <a:ext uri="{FF2B5EF4-FFF2-40B4-BE49-F238E27FC236}">
                <a16:creationId xmlns:a16="http://schemas.microsoft.com/office/drawing/2014/main" id="{3F4B8BA6-226D-184C-9252-EF5C3F6BC802}"/>
              </a:ext>
            </a:extLst>
          </p:cNvPr>
          <p:cNvCxnSpPr>
            <a:cxnSpLocks/>
            <a:stCxn id="149" idx="7"/>
            <a:endCxn id="150" idx="2"/>
          </p:cNvCxnSpPr>
          <p:nvPr/>
        </p:nvCxnSpPr>
        <p:spPr>
          <a:xfrm rot="5400000" flipH="1" flipV="1">
            <a:off x="8434217" y="1653839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曲线连接符 156">
            <a:extLst>
              <a:ext uri="{FF2B5EF4-FFF2-40B4-BE49-F238E27FC236}">
                <a16:creationId xmlns:a16="http://schemas.microsoft.com/office/drawing/2014/main" id="{DB4E5285-DF88-2649-9C75-08B7DF4894AD}"/>
              </a:ext>
            </a:extLst>
          </p:cNvPr>
          <p:cNvCxnSpPr>
            <a:cxnSpLocks/>
            <a:stCxn id="150" idx="6"/>
            <a:endCxn id="152" idx="1"/>
          </p:cNvCxnSpPr>
          <p:nvPr/>
        </p:nvCxnSpPr>
        <p:spPr>
          <a:xfrm>
            <a:off x="9553746" y="1762433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>
            <a:extLst>
              <a:ext uri="{FF2B5EF4-FFF2-40B4-BE49-F238E27FC236}">
                <a16:creationId xmlns:a16="http://schemas.microsoft.com/office/drawing/2014/main" id="{CFA33B9C-F35C-D945-B075-A165A56C4602}"/>
              </a:ext>
            </a:extLst>
          </p:cNvPr>
          <p:cNvCxnSpPr>
            <a:cxnSpLocks/>
            <a:stCxn id="152" idx="4"/>
            <a:endCxn id="153" idx="7"/>
          </p:cNvCxnSpPr>
          <p:nvPr/>
        </p:nvCxnSpPr>
        <p:spPr>
          <a:xfrm rot="5400000">
            <a:off x="9906738" y="2744250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曲线连接符 158">
            <a:extLst>
              <a:ext uri="{FF2B5EF4-FFF2-40B4-BE49-F238E27FC236}">
                <a16:creationId xmlns:a16="http://schemas.microsoft.com/office/drawing/2014/main" id="{8E22E161-9E58-E246-B51B-F6D9A1E1E284}"/>
              </a:ext>
            </a:extLst>
          </p:cNvPr>
          <p:cNvCxnSpPr>
            <a:cxnSpLocks/>
            <a:stCxn id="149" idx="6"/>
            <a:endCxn id="154" idx="2"/>
          </p:cNvCxnSpPr>
          <p:nvPr/>
        </p:nvCxnSpPr>
        <p:spPr>
          <a:xfrm>
            <a:off x="8396101" y="2455451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曲线连接符 159">
            <a:extLst>
              <a:ext uri="{FF2B5EF4-FFF2-40B4-BE49-F238E27FC236}">
                <a16:creationId xmlns:a16="http://schemas.microsoft.com/office/drawing/2014/main" id="{373E6FCC-B9AE-AA48-A26B-5835E06F81C8}"/>
              </a:ext>
            </a:extLst>
          </p:cNvPr>
          <p:cNvCxnSpPr>
            <a:cxnSpLocks/>
            <a:stCxn id="150" idx="4"/>
            <a:endCxn id="154" idx="0"/>
          </p:cNvCxnSpPr>
          <p:nvPr/>
        </p:nvCxnSpPr>
        <p:spPr>
          <a:xfrm rot="5400000">
            <a:off x="9116825" y="2182247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曲线连接符 160">
            <a:extLst>
              <a:ext uri="{FF2B5EF4-FFF2-40B4-BE49-F238E27FC236}">
                <a16:creationId xmlns:a16="http://schemas.microsoft.com/office/drawing/2014/main" id="{A689227C-5831-2B41-B455-88D6B0032B95}"/>
              </a:ext>
            </a:extLst>
          </p:cNvPr>
          <p:cNvCxnSpPr>
            <a:cxnSpLocks/>
            <a:stCxn id="154" idx="6"/>
            <a:endCxn id="152" idx="2"/>
          </p:cNvCxnSpPr>
          <p:nvPr/>
        </p:nvCxnSpPr>
        <p:spPr>
          <a:xfrm flipV="1">
            <a:off x="9546263" y="2455451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曲线连接符 161">
            <a:extLst>
              <a:ext uri="{FF2B5EF4-FFF2-40B4-BE49-F238E27FC236}">
                <a16:creationId xmlns:a16="http://schemas.microsoft.com/office/drawing/2014/main" id="{C41B3C0D-552D-294E-9480-A6C4AF48B6CA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>
            <a:off x="8947150" y="3456655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曲线连接符 162">
            <a:extLst>
              <a:ext uri="{FF2B5EF4-FFF2-40B4-BE49-F238E27FC236}">
                <a16:creationId xmlns:a16="http://schemas.microsoft.com/office/drawing/2014/main" id="{02A881B0-E484-6E45-BF47-03E30A5BB81F}"/>
              </a:ext>
            </a:extLst>
          </p:cNvPr>
          <p:cNvCxnSpPr>
            <a:cxnSpLocks/>
            <a:stCxn id="154" idx="4"/>
            <a:endCxn id="151" idx="6"/>
          </p:cNvCxnSpPr>
          <p:nvPr/>
        </p:nvCxnSpPr>
        <p:spPr>
          <a:xfrm rot="5400000">
            <a:off x="8818339" y="2969361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/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2D9D14D2-2816-D740-A35B-99533A5F5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021" y="3822598"/>
                <a:ext cx="3310853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69FB8F91-AB41-E64E-AD5E-112CA5A18FCA}"/>
              </a:ext>
            </a:extLst>
          </p:cNvPr>
          <p:cNvSpPr/>
          <p:nvPr/>
        </p:nvSpPr>
        <p:spPr>
          <a:xfrm>
            <a:off x="4680981" y="2209621"/>
            <a:ext cx="481263" cy="46201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C68CE0-A9AD-1845-9576-EAD32060B61A}"/>
              </a:ext>
            </a:extLst>
          </p:cNvPr>
          <p:cNvSpPr/>
          <p:nvPr/>
        </p:nvSpPr>
        <p:spPr>
          <a:xfrm>
            <a:off x="5838626" y="1516603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A4D83C9-77AF-684C-81D1-152EC85D8D82}"/>
              </a:ext>
            </a:extLst>
          </p:cNvPr>
          <p:cNvSpPr/>
          <p:nvPr/>
        </p:nvSpPr>
        <p:spPr>
          <a:xfrm>
            <a:off x="5232030" y="3210825"/>
            <a:ext cx="481263" cy="46201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8D88B1FF-8A13-F844-9AB7-8463906DCC21}"/>
              </a:ext>
            </a:extLst>
          </p:cNvPr>
          <p:cNvSpPr/>
          <p:nvPr/>
        </p:nvSpPr>
        <p:spPr>
          <a:xfrm>
            <a:off x="6981306" y="2209621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3FE7FC9-48C9-FF49-9A5F-0182348DD51D}"/>
              </a:ext>
            </a:extLst>
          </p:cNvPr>
          <p:cNvSpPr/>
          <p:nvPr/>
        </p:nvSpPr>
        <p:spPr>
          <a:xfrm>
            <a:off x="6319889" y="3210825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6BAFFBA-0E08-834E-9AAF-290F4C86D6B0}"/>
              </a:ext>
            </a:extLst>
          </p:cNvPr>
          <p:cNvSpPr/>
          <p:nvPr/>
        </p:nvSpPr>
        <p:spPr>
          <a:xfrm>
            <a:off x="5831143" y="2363714"/>
            <a:ext cx="481263" cy="462013"/>
          </a:xfrm>
          <a:prstGeom prst="ellipse">
            <a:avLst/>
          </a:prstGeom>
          <a:solidFill>
            <a:srgbClr val="0B513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kumimoji="1" lang="zh-CN" alt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AE04026B-450E-0649-9D18-C11706D5117C}"/>
              </a:ext>
            </a:extLst>
          </p:cNvPr>
          <p:cNvCxnSpPr>
            <a:cxnSpLocks/>
            <a:stCxn id="37" idx="4"/>
            <a:endCxn id="39" idx="1"/>
          </p:cNvCxnSpPr>
          <p:nvPr/>
        </p:nvCxnSpPr>
        <p:spPr>
          <a:xfrm rot="16200000" flipH="1">
            <a:off x="4808636" y="2784611"/>
            <a:ext cx="606851" cy="3808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>
            <a:extLst>
              <a:ext uri="{FF2B5EF4-FFF2-40B4-BE49-F238E27FC236}">
                <a16:creationId xmlns:a16="http://schemas.microsoft.com/office/drawing/2014/main" id="{7688F0CB-32F1-604C-818F-11C84D9D1EEF}"/>
              </a:ext>
            </a:extLst>
          </p:cNvPr>
          <p:cNvCxnSpPr>
            <a:cxnSpLocks/>
            <a:stCxn id="37" idx="7"/>
            <a:endCxn id="38" idx="2"/>
          </p:cNvCxnSpPr>
          <p:nvPr/>
        </p:nvCxnSpPr>
        <p:spPr>
          <a:xfrm rot="5400000" flipH="1" flipV="1">
            <a:off x="5200360" y="1639016"/>
            <a:ext cx="529671" cy="746861"/>
          </a:xfrm>
          <a:prstGeom prst="curvedConnector2">
            <a:avLst/>
          </a:prstGeom>
          <a:ln w="25400">
            <a:solidFill>
              <a:srgbClr val="0070C0"/>
            </a:solidFill>
            <a:prstDash val="solid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9CA6E8DB-865D-F443-B023-179ED1635A00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>
            <a:off x="6319889" y="1747610"/>
            <a:ext cx="731896" cy="52967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曲线连接符 45">
            <a:extLst>
              <a:ext uri="{FF2B5EF4-FFF2-40B4-BE49-F238E27FC236}">
                <a16:creationId xmlns:a16="http://schemas.microsoft.com/office/drawing/2014/main" id="{A683EDC3-24F2-7942-AE98-7515B97ACF8C}"/>
              </a:ext>
            </a:extLst>
          </p:cNvPr>
          <p:cNvCxnSpPr>
            <a:cxnSpLocks/>
            <a:stCxn id="40" idx="4"/>
            <a:endCxn id="41" idx="7"/>
          </p:cNvCxnSpPr>
          <p:nvPr/>
        </p:nvCxnSpPr>
        <p:spPr>
          <a:xfrm rot="5400000">
            <a:off x="6672881" y="2729427"/>
            <a:ext cx="606851" cy="491265"/>
          </a:xfrm>
          <a:prstGeom prst="curvedConnector3">
            <a:avLst>
              <a:gd name="adj1" fmla="val 47333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E54552F7-9F8D-9643-9247-69FF494C3FF9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5162244" y="2440628"/>
            <a:ext cx="668899" cy="154093"/>
          </a:xfrm>
          <a:prstGeom prst="curvedConnector3">
            <a:avLst>
              <a:gd name="adj1" fmla="val 47580"/>
            </a:avLst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EFCE507-0E06-9B44-A2D7-F3CA300E195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rot="5400000">
            <a:off x="5882968" y="2167424"/>
            <a:ext cx="385098" cy="748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3C112A71-6395-5F45-B5E4-7B07DAFCD4B0}"/>
              </a:ext>
            </a:extLst>
          </p:cNvPr>
          <p:cNvCxnSpPr>
            <a:cxnSpLocks/>
            <a:stCxn id="42" idx="4"/>
            <a:endCxn id="39" idx="6"/>
          </p:cNvCxnSpPr>
          <p:nvPr/>
        </p:nvCxnSpPr>
        <p:spPr>
          <a:xfrm rot="5400000">
            <a:off x="5584482" y="2954538"/>
            <a:ext cx="616105" cy="358482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8FF4C7-F670-BA4C-8E51-89EF8F4ADFA5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 flipV="1">
            <a:off x="6312406" y="2440628"/>
            <a:ext cx="668900" cy="154093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BA80A2A8-1515-B94B-8407-9296A00D803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5713293" y="3441832"/>
            <a:ext cx="606596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/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m:rPr>
                          <m:lit/>
                        </m:rP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23D619-9279-4744-AC9D-02D1B000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22" y="3825238"/>
                <a:ext cx="331085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F0EBE299-B698-3348-936C-8F530E09C736}"/>
              </a:ext>
            </a:extLst>
          </p:cNvPr>
          <p:cNvSpPr/>
          <p:nvPr/>
        </p:nvSpPr>
        <p:spPr>
          <a:xfrm>
            <a:off x="5067537" y="2596834"/>
            <a:ext cx="1082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?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1686</Words>
  <Application>Microsoft Macintosh PowerPoint</Application>
  <PresentationFormat>宽屏</PresentationFormat>
  <Paragraphs>489</Paragraphs>
  <Slides>21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Sorting → Generalized Sorting</vt:lpstr>
      <vt:lpstr>Graph Model</vt:lpstr>
      <vt:lpstr>Algorithm with Predictions</vt:lpstr>
      <vt:lpstr>Generalized Sorting with Predictions</vt:lpstr>
      <vt:lpstr>An Example</vt:lpstr>
      <vt:lpstr>Some Notations</vt:lpstr>
      <vt:lpstr>Some Notations</vt:lpstr>
      <vt:lpstr>Some Notations</vt:lpstr>
      <vt:lpstr>Some Notations</vt:lpstr>
      <vt:lpstr>Overall Idea</vt:lpstr>
      <vt:lpstr>Overall Idea</vt:lpstr>
      <vt:lpstr>Ideal Vertex</vt:lpstr>
      <vt:lpstr>Ideal Vertex → Active Vertex</vt:lpstr>
      <vt:lpstr>Active Vertex</vt:lpstr>
      <vt:lpstr>Inactive Vertex</vt:lpstr>
      <vt:lpstr>Inactive Vertex</vt:lpstr>
      <vt:lpstr>Re-searching for Certificates</vt:lpstr>
      <vt:lpstr>Sketch</vt:lpstr>
      <vt:lpstr>Open Questions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北京大学前沿计算研究中心及图灵班 科研展示</dc:title>
  <dc:creator>li rui</dc:creator>
  <cp:lastModifiedBy>任 轩笛</cp:lastModifiedBy>
  <cp:revision>32</cp:revision>
  <dcterms:created xsi:type="dcterms:W3CDTF">2020-11-11T09:43:51Z</dcterms:created>
  <dcterms:modified xsi:type="dcterms:W3CDTF">2021-01-01T07:50:18Z</dcterms:modified>
</cp:coreProperties>
</file>