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  <p:sldMasterId id="2147483768" r:id="rId2"/>
  </p:sldMasterIdLst>
  <p:notesMasterIdLst>
    <p:notesMasterId r:id="rId21"/>
  </p:notesMasterIdLst>
  <p:sldIdLst>
    <p:sldId id="256" r:id="rId3"/>
    <p:sldId id="274" r:id="rId4"/>
    <p:sldId id="295" r:id="rId5"/>
    <p:sldId id="271" r:id="rId6"/>
    <p:sldId id="300" r:id="rId7"/>
    <p:sldId id="284" r:id="rId8"/>
    <p:sldId id="267" r:id="rId9"/>
    <p:sldId id="292" r:id="rId10"/>
    <p:sldId id="301" r:id="rId11"/>
    <p:sldId id="260" r:id="rId12"/>
    <p:sldId id="293" r:id="rId13"/>
    <p:sldId id="294" r:id="rId14"/>
    <p:sldId id="299" r:id="rId15"/>
    <p:sldId id="296" r:id="rId16"/>
    <p:sldId id="290" r:id="rId17"/>
    <p:sldId id="302" r:id="rId18"/>
    <p:sldId id="297" r:id="rId19"/>
    <p:sldId id="2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AEADE0B-98AA-69CC-DFDD-29DFA5A8B8E8}" name="Xiuhan Wang" initials="XW" userId="1f1163628c0b5cc5" providerId="Windows Live"/>
  <p188:author id="{AE122A97-446A-979C-36DF-107B792C8D1B}" name="Bingkai Lin" initials="BL" userId="8047904c8cfffaeb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652EA"/>
    <a:srgbClr val="CE02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73FF81-AF77-4502-98F3-660D26ABC57A}" v="9" dt="2022-06-22T05:45:01.2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Sun" userId="0b46985434a0386d" providerId="Windows Live" clId="Web-{5051CF14-BEFA-46AE-BFF6-091E5D8C65FF}"/>
    <pc:docChg chg="modSld">
      <pc:chgData name="Oscar Sun" userId="0b46985434a0386d" providerId="Windows Live" clId="Web-{5051CF14-BEFA-46AE-BFF6-091E5D8C65FF}" dt="2022-06-08T05:59:58.613" v="27" actId="1076"/>
      <pc:docMkLst>
        <pc:docMk/>
      </pc:docMkLst>
      <pc:sldChg chg="addSp delSp modSp mod setBg modClrScheme chgLayout">
        <pc:chgData name="Oscar Sun" userId="0b46985434a0386d" providerId="Windows Live" clId="Web-{5051CF14-BEFA-46AE-BFF6-091E5D8C65FF}" dt="2022-06-08T05:59:58.613" v="27" actId="1076"/>
        <pc:sldMkLst>
          <pc:docMk/>
          <pc:sldMk cId="1135234557" sldId="291"/>
        </pc:sldMkLst>
        <pc:spChg chg="del">
          <ac:chgData name="Oscar Sun" userId="0b46985434a0386d" providerId="Windows Live" clId="Web-{5051CF14-BEFA-46AE-BFF6-091E5D8C65FF}" dt="2022-06-08T05:57:46.824" v="1"/>
          <ac:spMkLst>
            <pc:docMk/>
            <pc:sldMk cId="1135234557" sldId="291"/>
            <ac:spMk id="2" creationId="{648905F0-A6B3-0941-5FA0-642845321DCA}"/>
          </ac:spMkLst>
        </pc:spChg>
        <pc:spChg chg="add del mod">
          <ac:chgData name="Oscar Sun" userId="0b46985434a0386d" providerId="Windows Live" clId="Web-{5051CF14-BEFA-46AE-BFF6-091E5D8C65FF}" dt="2022-06-08T05:57:56.762" v="5"/>
          <ac:spMkLst>
            <pc:docMk/>
            <pc:sldMk cId="1135234557" sldId="291"/>
            <ac:spMk id="5" creationId="{1052105F-8B22-09A7-C9C6-AD5D4BDADF9A}"/>
          </ac:spMkLst>
        </pc:spChg>
        <pc:spChg chg="add del mod ord">
          <ac:chgData name="Oscar Sun" userId="0b46985434a0386d" providerId="Windows Live" clId="Web-{5051CF14-BEFA-46AE-BFF6-091E5D8C65FF}" dt="2022-06-08T05:59:49.988" v="24"/>
          <ac:spMkLst>
            <pc:docMk/>
            <pc:sldMk cId="1135234557" sldId="291"/>
            <ac:spMk id="7" creationId="{E0FA3E7B-BEDC-A753-6FF9-E1BA9EBA374F}"/>
          </ac:spMkLst>
        </pc:spChg>
        <pc:spChg chg="add del mod ord">
          <ac:chgData name="Oscar Sun" userId="0b46985434a0386d" providerId="Windows Live" clId="Web-{5051CF14-BEFA-46AE-BFF6-091E5D8C65FF}" dt="2022-06-08T05:59:44.518" v="22"/>
          <ac:spMkLst>
            <pc:docMk/>
            <pc:sldMk cId="1135234557" sldId="291"/>
            <ac:spMk id="8" creationId="{38803837-369F-2327-23DC-1A1E5B0DD00E}"/>
          </ac:spMkLst>
        </pc:spChg>
        <pc:picChg chg="add del mod">
          <ac:chgData name="Oscar Sun" userId="0b46985434a0386d" providerId="Windows Live" clId="Web-{5051CF14-BEFA-46AE-BFF6-091E5D8C65FF}" dt="2022-06-08T05:58:01.481" v="6"/>
          <ac:picMkLst>
            <pc:docMk/>
            <pc:sldMk cId="1135234557" sldId="291"/>
            <ac:picMk id="3" creationId="{811EEF6D-E382-0DFE-6235-40E74F3C620E}"/>
          </ac:picMkLst>
        </pc:picChg>
        <pc:picChg chg="add del mod">
          <ac:chgData name="Oscar Sun" userId="0b46985434a0386d" providerId="Windows Live" clId="Web-{5051CF14-BEFA-46AE-BFF6-091E5D8C65FF}" dt="2022-06-08T05:58:22.358" v="12"/>
          <ac:picMkLst>
            <pc:docMk/>
            <pc:sldMk cId="1135234557" sldId="291"/>
            <ac:picMk id="6" creationId="{25D78AA5-0CB5-3F1F-AA1F-5627903D4035}"/>
          </ac:picMkLst>
        </pc:picChg>
        <pc:picChg chg="add mod ord">
          <ac:chgData name="Oscar Sun" userId="0b46985434a0386d" providerId="Windows Live" clId="Web-{5051CF14-BEFA-46AE-BFF6-091E5D8C65FF}" dt="2022-06-08T05:59:58.613" v="27" actId="1076"/>
          <ac:picMkLst>
            <pc:docMk/>
            <pc:sldMk cId="1135234557" sldId="291"/>
            <ac:picMk id="9" creationId="{BC78A7AD-D57B-085C-3EFA-DD41CBF57F80}"/>
          </ac:picMkLst>
        </pc:picChg>
      </pc:sldChg>
    </pc:docChg>
  </pc:docChgLst>
  <pc:docChgLst>
    <pc:chgData name="任 轩笛" userId="2f56d36620755a53" providerId="Windows Live" clId="Web-{041FF7B0-8885-4F5C-92CC-207C9FD7CA9D}"/>
    <pc:docChg chg="modSld">
      <pc:chgData name="任 轩笛" userId="2f56d36620755a53" providerId="Windows Live" clId="Web-{041FF7B0-8885-4F5C-92CC-207C9FD7CA9D}" dt="2022-05-18T05:27:58.877" v="20" actId="20577"/>
      <pc:docMkLst>
        <pc:docMk/>
      </pc:docMkLst>
      <pc:sldChg chg="modSp">
        <pc:chgData name="任 轩笛" userId="2f56d36620755a53" providerId="Windows Live" clId="Web-{041FF7B0-8885-4F5C-92CC-207C9FD7CA9D}" dt="2022-05-18T05:27:58.877" v="20" actId="20577"/>
        <pc:sldMkLst>
          <pc:docMk/>
          <pc:sldMk cId="3962259991" sldId="258"/>
        </pc:sldMkLst>
        <pc:spChg chg="mod">
          <ac:chgData name="任 轩笛" userId="2f56d36620755a53" providerId="Windows Live" clId="Web-{041FF7B0-8885-4F5C-92CC-207C9FD7CA9D}" dt="2022-05-18T05:27:58.877" v="20" actId="20577"/>
          <ac:spMkLst>
            <pc:docMk/>
            <pc:sldMk cId="3962259991" sldId="258"/>
            <ac:spMk id="2" creationId="{919412F2-2AE3-8174-BDB7-0174998BBC68}"/>
          </ac:spMkLst>
        </pc:spChg>
        <pc:spChg chg="mod">
          <ac:chgData name="任 轩笛" userId="2f56d36620755a53" providerId="Windows Live" clId="Web-{041FF7B0-8885-4F5C-92CC-207C9FD7CA9D}" dt="2022-05-18T05:27:56.033" v="17" actId="20577"/>
          <ac:spMkLst>
            <pc:docMk/>
            <pc:sldMk cId="3962259991" sldId="258"/>
            <ac:spMk id="3" creationId="{1028E425-93AF-FCF8-0278-736730EA57D8}"/>
          </ac:spMkLst>
        </pc:spChg>
      </pc:sldChg>
    </pc:docChg>
  </pc:docChgLst>
  <pc:docChgLst>
    <pc:chgData name="任 轩笛" userId="2f56d36620755a53" providerId="Windows Live" clId="Web-{9E118FCB-D2CD-4A89-9529-3E8A2DB671EF}"/>
    <pc:docChg chg="addSld modSld">
      <pc:chgData name="任 轩笛" userId="2f56d36620755a53" providerId="Windows Live" clId="Web-{9E118FCB-D2CD-4A89-9529-3E8A2DB671EF}" dt="2022-05-24T13:27:38.506" v="124"/>
      <pc:docMkLst>
        <pc:docMk/>
      </pc:docMkLst>
      <pc:sldChg chg="addSp delSp modSp new">
        <pc:chgData name="任 轩笛" userId="2f56d36620755a53" providerId="Windows Live" clId="Web-{9E118FCB-D2CD-4A89-9529-3E8A2DB671EF}" dt="2022-05-24T13:27:38.506" v="124"/>
        <pc:sldMkLst>
          <pc:docMk/>
          <pc:sldMk cId="435581872" sldId="268"/>
        </pc:sldMkLst>
        <pc:spChg chg="mod">
          <ac:chgData name="任 轩笛" userId="2f56d36620755a53" providerId="Windows Live" clId="Web-{9E118FCB-D2CD-4A89-9529-3E8A2DB671EF}" dt="2022-05-24T13:26:15.458" v="9" actId="20577"/>
          <ac:spMkLst>
            <pc:docMk/>
            <pc:sldMk cId="435581872" sldId="268"/>
            <ac:spMk id="2" creationId="{31512FA5-E827-7959-612C-41273DE331FF}"/>
          </ac:spMkLst>
        </pc:spChg>
        <pc:spChg chg="del">
          <ac:chgData name="任 轩笛" userId="2f56d36620755a53" providerId="Windows Live" clId="Web-{9E118FCB-D2CD-4A89-9529-3E8A2DB671EF}" dt="2022-05-24T13:26:27.911" v="10"/>
          <ac:spMkLst>
            <pc:docMk/>
            <pc:sldMk cId="435581872" sldId="268"/>
            <ac:spMk id="3" creationId="{912835D3-934B-294D-EFA4-03FAECDC4C33}"/>
          </ac:spMkLst>
        </pc:spChg>
        <pc:spChg chg="add mod">
          <ac:chgData name="任 轩笛" userId="2f56d36620755a53" providerId="Windows Live" clId="Web-{9E118FCB-D2CD-4A89-9529-3E8A2DB671EF}" dt="2022-05-24T13:26:27.927" v="12"/>
          <ac:spMkLst>
            <pc:docMk/>
            <pc:sldMk cId="435581872" sldId="268"/>
            <ac:spMk id="6" creationId="{AE1606D3-8FE0-4CBD-A29B-39A76C3600A1}"/>
          </ac:spMkLst>
        </pc:spChg>
        <pc:graphicFrameChg chg="add mod ord modGraphic">
          <ac:chgData name="任 轩笛" userId="2f56d36620755a53" providerId="Windows Live" clId="Web-{9E118FCB-D2CD-4A89-9529-3E8A2DB671EF}" dt="2022-05-24T13:27:38.506" v="124"/>
          <ac:graphicFrameMkLst>
            <pc:docMk/>
            <pc:sldMk cId="435581872" sldId="268"/>
            <ac:graphicFrameMk id="5" creationId="{792B973B-0621-695E-32F7-6250DA90CCE8}"/>
          </ac:graphicFrameMkLst>
        </pc:graphicFrameChg>
      </pc:sldChg>
    </pc:docChg>
  </pc:docChgLst>
  <pc:docChgLst>
    <pc:chgData name="Xiuhan Wang" userId="1f1163628c0b5cc5" providerId="Windows Live" clId="Web-{5E79FA99-03BC-4552-A1C9-684C3DD42101}"/>
    <pc:docChg chg="modSld">
      <pc:chgData name="Xiuhan Wang" userId="1f1163628c0b5cc5" providerId="Windows Live" clId="Web-{5E79FA99-03BC-4552-A1C9-684C3DD42101}" dt="2022-06-01T05:50:16.517" v="0"/>
      <pc:docMkLst>
        <pc:docMk/>
      </pc:docMkLst>
      <pc:sldChg chg="mod modShow">
        <pc:chgData name="Xiuhan Wang" userId="1f1163628c0b5cc5" providerId="Windows Live" clId="Web-{5E79FA99-03BC-4552-A1C9-684C3DD42101}" dt="2022-06-01T05:50:16.517" v="0"/>
        <pc:sldMkLst>
          <pc:docMk/>
          <pc:sldMk cId="3592399844" sldId="273"/>
        </pc:sldMkLst>
      </pc:sldChg>
    </pc:docChg>
  </pc:docChgLst>
  <pc:docChgLst>
    <pc:chgData name="Xiuhan Wang" userId="1f1163628c0b5cc5" providerId="LiveId" clId="{F70074CE-B60F-4A0D-B773-50084C65BC7D}"/>
    <pc:docChg chg="undo custSel addSld delSld modSld">
      <pc:chgData name="Xiuhan Wang" userId="1f1163628c0b5cc5" providerId="LiveId" clId="{F70074CE-B60F-4A0D-B773-50084C65BC7D}" dt="2022-06-22T05:52:53.562" v="3489" actId="20577"/>
      <pc:docMkLst>
        <pc:docMk/>
      </pc:docMkLst>
      <pc:sldChg chg="modSp mod">
        <pc:chgData name="Xiuhan Wang" userId="1f1163628c0b5cc5" providerId="LiveId" clId="{F70074CE-B60F-4A0D-B773-50084C65BC7D}" dt="2022-05-20T03:20:18.717" v="41" actId="2711"/>
        <pc:sldMkLst>
          <pc:docMk/>
          <pc:sldMk cId="891482123" sldId="256"/>
        </pc:sldMkLst>
        <pc:spChg chg="mod">
          <ac:chgData name="Xiuhan Wang" userId="1f1163628c0b5cc5" providerId="LiveId" clId="{F70074CE-B60F-4A0D-B773-50084C65BC7D}" dt="2022-05-20T03:20:15.155" v="40" actId="2711"/>
          <ac:spMkLst>
            <pc:docMk/>
            <pc:sldMk cId="891482123" sldId="256"/>
            <ac:spMk id="2" creationId="{C7149865-032B-E5B7-BA48-2CF75F143615}"/>
          </ac:spMkLst>
        </pc:spChg>
        <pc:spChg chg="mod">
          <ac:chgData name="Xiuhan Wang" userId="1f1163628c0b5cc5" providerId="LiveId" clId="{F70074CE-B60F-4A0D-B773-50084C65BC7D}" dt="2022-05-20T03:20:18.717" v="41" actId="2711"/>
          <ac:spMkLst>
            <pc:docMk/>
            <pc:sldMk cId="891482123" sldId="256"/>
            <ac:spMk id="3" creationId="{9E263A16-8BF6-92E2-7008-48E92F26A1EF}"/>
          </ac:spMkLst>
        </pc:spChg>
      </pc:sldChg>
      <pc:sldChg chg="addSp delSp modSp new mod">
        <pc:chgData name="Xiuhan Wang" userId="1f1163628c0b5cc5" providerId="LiveId" clId="{F70074CE-B60F-4A0D-B773-50084C65BC7D}" dt="2022-05-20T04:08:02.284" v="2456"/>
        <pc:sldMkLst>
          <pc:docMk/>
          <pc:sldMk cId="1538093785" sldId="257"/>
        </pc:sldMkLst>
        <pc:spChg chg="mod">
          <ac:chgData name="Xiuhan Wang" userId="1f1163628c0b5cc5" providerId="LiveId" clId="{F70074CE-B60F-4A0D-B773-50084C65BC7D}" dt="2022-05-20T04:07:10.250" v="2431" actId="20577"/>
          <ac:spMkLst>
            <pc:docMk/>
            <pc:sldMk cId="1538093785" sldId="257"/>
            <ac:spMk id="2" creationId="{0D61C287-D156-67B9-F276-E6FAA9E282CE}"/>
          </ac:spMkLst>
        </pc:spChg>
        <pc:spChg chg="mod">
          <ac:chgData name="Xiuhan Wang" userId="1f1163628c0b5cc5" providerId="LiveId" clId="{F70074CE-B60F-4A0D-B773-50084C65BC7D}" dt="2022-05-20T04:08:02.284" v="2456"/>
          <ac:spMkLst>
            <pc:docMk/>
            <pc:sldMk cId="1538093785" sldId="257"/>
            <ac:spMk id="3" creationId="{CDC11EBE-3F97-9290-8BB2-D1CE44B2C05A}"/>
          </ac:spMkLst>
        </pc:spChg>
        <pc:spChg chg="add">
          <ac:chgData name="Xiuhan Wang" userId="1f1163628c0b5cc5" providerId="LiveId" clId="{F70074CE-B60F-4A0D-B773-50084C65BC7D}" dt="2022-05-20T03:25:16.932" v="52" actId="11529"/>
          <ac:spMkLst>
            <pc:docMk/>
            <pc:sldMk cId="1538093785" sldId="257"/>
            <ac:spMk id="4" creationId="{5D2D4935-0EED-4D23-C051-7E5FE70CE2FB}"/>
          </ac:spMkLst>
        </pc:spChg>
        <pc:spChg chg="del">
          <ac:chgData name="Xiuhan Wang" userId="1f1163628c0b5cc5" providerId="LiveId" clId="{F70074CE-B60F-4A0D-B773-50084C65BC7D}" dt="2022-05-20T03:25:04.588" v="44" actId="478"/>
          <ac:spMkLst>
            <pc:docMk/>
            <pc:sldMk cId="1538093785" sldId="257"/>
            <ac:spMk id="5" creationId="{98C12358-C1B5-04C0-6634-F3BA3AED860D}"/>
          </ac:spMkLst>
        </pc:spChg>
        <pc:spChg chg="del">
          <ac:chgData name="Xiuhan Wang" userId="1f1163628c0b5cc5" providerId="LiveId" clId="{F70074CE-B60F-4A0D-B773-50084C65BC7D}" dt="2022-05-20T03:25:07.332" v="49" actId="478"/>
          <ac:spMkLst>
            <pc:docMk/>
            <pc:sldMk cId="1538093785" sldId="257"/>
            <ac:spMk id="6" creationId="{05A5D65E-E3C8-4909-7B77-E423EF377C07}"/>
          </ac:spMkLst>
        </pc:spChg>
        <pc:spChg chg="del">
          <ac:chgData name="Xiuhan Wang" userId="1f1163628c0b5cc5" providerId="LiveId" clId="{F70074CE-B60F-4A0D-B773-50084C65BC7D}" dt="2022-05-20T03:25:05.068" v="45" actId="478"/>
          <ac:spMkLst>
            <pc:docMk/>
            <pc:sldMk cId="1538093785" sldId="257"/>
            <ac:spMk id="7" creationId="{DD269141-A501-E294-1E3A-78D6387E0625}"/>
          </ac:spMkLst>
        </pc:spChg>
        <pc:spChg chg="del">
          <ac:chgData name="Xiuhan Wang" userId="1f1163628c0b5cc5" providerId="LiveId" clId="{F70074CE-B60F-4A0D-B773-50084C65BC7D}" dt="2022-05-20T03:25:07.741" v="50" actId="478"/>
          <ac:spMkLst>
            <pc:docMk/>
            <pc:sldMk cId="1538093785" sldId="257"/>
            <ac:spMk id="8" creationId="{952ADD9D-E807-1FA6-3F87-3D52B3A4A1FE}"/>
          </ac:spMkLst>
        </pc:spChg>
        <pc:spChg chg="add mod">
          <ac:chgData name="Xiuhan Wang" userId="1f1163628c0b5cc5" providerId="LiveId" clId="{F70074CE-B60F-4A0D-B773-50084C65BC7D}" dt="2022-05-20T03:25:21.494" v="54" actId="1076"/>
          <ac:spMkLst>
            <pc:docMk/>
            <pc:sldMk cId="1538093785" sldId="257"/>
            <ac:spMk id="10" creationId="{EED7BDC2-0AF1-0A15-F840-1EF47C583FC9}"/>
          </ac:spMkLst>
        </pc:spChg>
        <pc:spChg chg="add mod">
          <ac:chgData name="Xiuhan Wang" userId="1f1163628c0b5cc5" providerId="LiveId" clId="{F70074CE-B60F-4A0D-B773-50084C65BC7D}" dt="2022-05-20T03:25:33.551" v="56" actId="1076"/>
          <ac:spMkLst>
            <pc:docMk/>
            <pc:sldMk cId="1538093785" sldId="257"/>
            <ac:spMk id="16" creationId="{0E95A185-3688-2A89-D856-9D8FDC3D1632}"/>
          </ac:spMkLst>
        </pc:spChg>
        <pc:spChg chg="add mod">
          <ac:chgData name="Xiuhan Wang" userId="1f1163628c0b5cc5" providerId="LiveId" clId="{F70074CE-B60F-4A0D-B773-50084C65BC7D}" dt="2022-05-20T03:26:46.521" v="72" actId="1076"/>
          <ac:spMkLst>
            <pc:docMk/>
            <pc:sldMk cId="1538093785" sldId="257"/>
            <ac:spMk id="18" creationId="{1D5CE059-5497-AB63-EAAF-BADFB906D24D}"/>
          </ac:spMkLst>
        </pc:spChg>
        <pc:spChg chg="add del">
          <ac:chgData name="Xiuhan Wang" userId="1f1163628c0b5cc5" providerId="LiveId" clId="{F70074CE-B60F-4A0D-B773-50084C65BC7D}" dt="2022-05-20T03:25:49.479" v="62" actId="22"/>
          <ac:spMkLst>
            <pc:docMk/>
            <pc:sldMk cId="1538093785" sldId="257"/>
            <ac:spMk id="23" creationId="{A4C89A06-F5FF-6DD5-D972-4E741C4F4734}"/>
          </ac:spMkLst>
        </pc:spChg>
        <pc:cxnChg chg="del">
          <ac:chgData name="Xiuhan Wang" userId="1f1163628c0b5cc5" providerId="LiveId" clId="{F70074CE-B60F-4A0D-B773-50084C65BC7D}" dt="2022-05-20T03:25:06.854" v="48" actId="478"/>
          <ac:cxnSpMkLst>
            <pc:docMk/>
            <pc:sldMk cId="1538093785" sldId="257"/>
            <ac:cxnSpMk id="9" creationId="{6F08AFC2-36D6-8A59-0C60-A86162F79D1D}"/>
          </ac:cxnSpMkLst>
        </pc:cxnChg>
        <pc:cxnChg chg="del">
          <ac:chgData name="Xiuhan Wang" userId="1f1163628c0b5cc5" providerId="LiveId" clId="{F70074CE-B60F-4A0D-B773-50084C65BC7D}" dt="2022-05-20T03:25:08.492" v="51" actId="478"/>
          <ac:cxnSpMkLst>
            <pc:docMk/>
            <pc:sldMk cId="1538093785" sldId="257"/>
            <ac:cxnSpMk id="11" creationId="{33BD8FA2-389B-01C6-CBC5-1D037EB89C2E}"/>
          </ac:cxnSpMkLst>
        </pc:cxnChg>
        <pc:cxnChg chg="del">
          <ac:chgData name="Xiuhan Wang" userId="1f1163628c0b5cc5" providerId="LiveId" clId="{F70074CE-B60F-4A0D-B773-50084C65BC7D}" dt="2022-05-20T03:25:06.367" v="47" actId="478"/>
          <ac:cxnSpMkLst>
            <pc:docMk/>
            <pc:sldMk cId="1538093785" sldId="257"/>
            <ac:cxnSpMk id="12" creationId="{01D10DCF-F9E7-C95C-470E-AB5BC6DE2BD5}"/>
          </ac:cxnSpMkLst>
        </pc:cxnChg>
        <pc:cxnChg chg="del">
          <ac:chgData name="Xiuhan Wang" userId="1f1163628c0b5cc5" providerId="LiveId" clId="{F70074CE-B60F-4A0D-B773-50084C65BC7D}" dt="2022-05-20T03:25:05.619" v="46" actId="478"/>
          <ac:cxnSpMkLst>
            <pc:docMk/>
            <pc:sldMk cId="1538093785" sldId="257"/>
            <ac:cxnSpMk id="13" creationId="{4E863067-910E-B0A8-3822-7124DB2E9330}"/>
          </ac:cxnSpMkLst>
        </pc:cxnChg>
        <pc:cxnChg chg="add mod">
          <ac:chgData name="Xiuhan Wang" userId="1f1163628c0b5cc5" providerId="LiveId" clId="{F70074CE-B60F-4A0D-B773-50084C65BC7D}" dt="2022-05-20T03:25:46.591" v="60" actId="14100"/>
          <ac:cxnSpMkLst>
            <pc:docMk/>
            <pc:sldMk cId="1538093785" sldId="257"/>
            <ac:cxnSpMk id="20" creationId="{EDFBDC56-BA46-6DD0-4B21-C726AB894A89}"/>
          </ac:cxnSpMkLst>
        </pc:cxnChg>
        <pc:cxnChg chg="add mod">
          <ac:chgData name="Xiuhan Wang" userId="1f1163628c0b5cc5" providerId="LiveId" clId="{F70074CE-B60F-4A0D-B773-50084C65BC7D}" dt="2022-05-20T03:25:58.414" v="64" actId="14100"/>
          <ac:cxnSpMkLst>
            <pc:docMk/>
            <pc:sldMk cId="1538093785" sldId="257"/>
            <ac:cxnSpMk id="25" creationId="{81DC1F73-CB58-C400-C50D-EE920BC65C1A}"/>
          </ac:cxnSpMkLst>
        </pc:cxnChg>
        <pc:cxnChg chg="add mod">
          <ac:chgData name="Xiuhan Wang" userId="1f1163628c0b5cc5" providerId="LiveId" clId="{F70074CE-B60F-4A0D-B773-50084C65BC7D}" dt="2022-05-20T03:26:05.722" v="67" actId="14100"/>
          <ac:cxnSpMkLst>
            <pc:docMk/>
            <pc:sldMk cId="1538093785" sldId="257"/>
            <ac:cxnSpMk id="28" creationId="{0F2279AB-4BED-6FB2-165C-D467BD7BEC3E}"/>
          </ac:cxnSpMkLst>
        </pc:cxnChg>
        <pc:cxnChg chg="add mod">
          <ac:chgData name="Xiuhan Wang" userId="1f1163628c0b5cc5" providerId="LiveId" clId="{F70074CE-B60F-4A0D-B773-50084C65BC7D}" dt="2022-05-20T03:26:46.521" v="72" actId="1076"/>
          <ac:cxnSpMkLst>
            <pc:docMk/>
            <pc:sldMk cId="1538093785" sldId="257"/>
            <ac:cxnSpMk id="32" creationId="{4F264D54-EFC5-449A-3BDB-570398857B04}"/>
          </ac:cxnSpMkLst>
        </pc:cxnChg>
      </pc:sldChg>
      <pc:sldChg chg="modSp del mod">
        <pc:chgData name="Xiuhan Wang" userId="1f1163628c0b5cc5" providerId="LiveId" clId="{F70074CE-B60F-4A0D-B773-50084C65BC7D}" dt="2022-05-25T03:54:48.617" v="3350" actId="47"/>
        <pc:sldMkLst>
          <pc:docMk/>
          <pc:sldMk cId="3962259991" sldId="258"/>
        </pc:sldMkLst>
        <pc:spChg chg="mod">
          <ac:chgData name="Xiuhan Wang" userId="1f1163628c0b5cc5" providerId="LiveId" clId="{F70074CE-B60F-4A0D-B773-50084C65BC7D}" dt="2022-05-18T05:29:07.366" v="39" actId="20577"/>
          <ac:spMkLst>
            <pc:docMk/>
            <pc:sldMk cId="3962259991" sldId="258"/>
            <ac:spMk id="2" creationId="{919412F2-2AE3-8174-BDB7-0174998BBC68}"/>
          </ac:spMkLst>
        </pc:spChg>
      </pc:sldChg>
      <pc:sldChg chg="modSp mod">
        <pc:chgData name="Xiuhan Wang" userId="1f1163628c0b5cc5" providerId="LiveId" clId="{F70074CE-B60F-4A0D-B773-50084C65BC7D}" dt="2022-06-19T05:09:12.582" v="3438" actId="20577"/>
        <pc:sldMkLst>
          <pc:docMk/>
          <pc:sldMk cId="3295045791" sldId="260"/>
        </pc:sldMkLst>
        <pc:spChg chg="mod">
          <ac:chgData name="Xiuhan Wang" userId="1f1163628c0b5cc5" providerId="LiveId" clId="{F70074CE-B60F-4A0D-B773-50084C65BC7D}" dt="2022-06-19T05:09:03.492" v="3436" actId="20577"/>
          <ac:spMkLst>
            <pc:docMk/>
            <pc:sldMk cId="3295045791" sldId="260"/>
            <ac:spMk id="45" creationId="{9939B76D-8AF0-D866-7BAB-85BF960AB0A5}"/>
          </ac:spMkLst>
        </pc:spChg>
        <pc:spChg chg="mod">
          <ac:chgData name="Xiuhan Wang" userId="1f1163628c0b5cc5" providerId="LiveId" clId="{F70074CE-B60F-4A0D-B773-50084C65BC7D}" dt="2022-06-19T05:09:12.582" v="3438" actId="20577"/>
          <ac:spMkLst>
            <pc:docMk/>
            <pc:sldMk cId="3295045791" sldId="260"/>
            <ac:spMk id="100" creationId="{DE7E6F9E-770D-74A4-5D5D-F6F8E13B1D07}"/>
          </ac:spMkLst>
        </pc:spChg>
      </pc:sldChg>
      <pc:sldChg chg="del">
        <pc:chgData name="Xiuhan Wang" userId="1f1163628c0b5cc5" providerId="LiveId" clId="{F70074CE-B60F-4A0D-B773-50084C65BC7D}" dt="2022-05-25T03:53:56.713" v="3339" actId="47"/>
        <pc:sldMkLst>
          <pc:docMk/>
          <pc:sldMk cId="1565023929" sldId="261"/>
        </pc:sldMkLst>
      </pc:sldChg>
      <pc:sldChg chg="delSp modSp add mod">
        <pc:chgData name="Xiuhan Wang" userId="1f1163628c0b5cc5" providerId="LiveId" clId="{F70074CE-B60F-4A0D-B773-50084C65BC7D}" dt="2022-05-20T04:08:08.460" v="2457"/>
        <pc:sldMkLst>
          <pc:docMk/>
          <pc:sldMk cId="54450590" sldId="263"/>
        </pc:sldMkLst>
        <pc:spChg chg="mod">
          <ac:chgData name="Xiuhan Wang" userId="1f1163628c0b5cc5" providerId="LiveId" clId="{F70074CE-B60F-4A0D-B773-50084C65BC7D}" dt="2022-05-20T04:08:08.460" v="2457"/>
          <ac:spMkLst>
            <pc:docMk/>
            <pc:sldMk cId="54450590" sldId="263"/>
            <ac:spMk id="2" creationId="{0D61C287-D156-67B9-F276-E6FAA9E282CE}"/>
          </ac:spMkLst>
        </pc:spChg>
        <pc:spChg chg="mod">
          <ac:chgData name="Xiuhan Wang" userId="1f1163628c0b5cc5" providerId="LiveId" clId="{F70074CE-B60F-4A0D-B773-50084C65BC7D}" dt="2022-05-20T03:49:40.966" v="1423" actId="207"/>
          <ac:spMkLst>
            <pc:docMk/>
            <pc:sldMk cId="54450590" sldId="263"/>
            <ac:spMk id="3" creationId="{CDC11EBE-3F97-9290-8BB2-D1CE44B2C05A}"/>
          </ac:spMkLst>
        </pc:spChg>
        <pc:spChg chg="del">
          <ac:chgData name="Xiuhan Wang" userId="1f1163628c0b5cc5" providerId="LiveId" clId="{F70074CE-B60F-4A0D-B773-50084C65BC7D}" dt="2022-05-20T03:30:10.400" v="248" actId="478"/>
          <ac:spMkLst>
            <pc:docMk/>
            <pc:sldMk cId="54450590" sldId="263"/>
            <ac:spMk id="4" creationId="{5D2D4935-0EED-4D23-C051-7E5FE70CE2FB}"/>
          </ac:spMkLst>
        </pc:spChg>
        <pc:spChg chg="del">
          <ac:chgData name="Xiuhan Wang" userId="1f1163628c0b5cc5" providerId="LiveId" clId="{F70074CE-B60F-4A0D-B773-50084C65BC7D}" dt="2022-05-20T03:30:10.959" v="249" actId="478"/>
          <ac:spMkLst>
            <pc:docMk/>
            <pc:sldMk cId="54450590" sldId="263"/>
            <ac:spMk id="10" creationId="{EED7BDC2-0AF1-0A15-F840-1EF47C583FC9}"/>
          </ac:spMkLst>
        </pc:spChg>
        <pc:spChg chg="del">
          <ac:chgData name="Xiuhan Wang" userId="1f1163628c0b5cc5" providerId="LiveId" clId="{F70074CE-B60F-4A0D-B773-50084C65BC7D}" dt="2022-05-20T03:30:07.569" v="243" actId="478"/>
          <ac:spMkLst>
            <pc:docMk/>
            <pc:sldMk cId="54450590" sldId="263"/>
            <ac:spMk id="16" creationId="{0E95A185-3688-2A89-D856-9D8FDC3D1632}"/>
          </ac:spMkLst>
        </pc:spChg>
        <pc:spChg chg="del">
          <ac:chgData name="Xiuhan Wang" userId="1f1163628c0b5cc5" providerId="LiveId" clId="{F70074CE-B60F-4A0D-B773-50084C65BC7D}" dt="2022-05-20T03:30:08.206" v="244" actId="478"/>
          <ac:spMkLst>
            <pc:docMk/>
            <pc:sldMk cId="54450590" sldId="263"/>
            <ac:spMk id="18" creationId="{1D5CE059-5497-AB63-EAAF-BADFB906D24D}"/>
          </ac:spMkLst>
        </pc:spChg>
        <pc:cxnChg chg="del mod">
          <ac:chgData name="Xiuhan Wang" userId="1f1163628c0b5cc5" providerId="LiveId" clId="{F70074CE-B60F-4A0D-B773-50084C65BC7D}" dt="2022-05-20T03:30:09.323" v="246" actId="478"/>
          <ac:cxnSpMkLst>
            <pc:docMk/>
            <pc:sldMk cId="54450590" sldId="263"/>
            <ac:cxnSpMk id="20" creationId="{EDFBDC56-BA46-6DD0-4B21-C726AB894A89}"/>
          </ac:cxnSpMkLst>
        </pc:cxnChg>
        <pc:cxnChg chg="del mod">
          <ac:chgData name="Xiuhan Wang" userId="1f1163628c0b5cc5" providerId="LiveId" clId="{F70074CE-B60F-4A0D-B773-50084C65BC7D}" dt="2022-05-20T03:30:09.926" v="247" actId="478"/>
          <ac:cxnSpMkLst>
            <pc:docMk/>
            <pc:sldMk cId="54450590" sldId="263"/>
            <ac:cxnSpMk id="25" creationId="{81DC1F73-CB58-C400-C50D-EE920BC65C1A}"/>
          </ac:cxnSpMkLst>
        </pc:cxnChg>
        <pc:cxnChg chg="del mod">
          <ac:chgData name="Xiuhan Wang" userId="1f1163628c0b5cc5" providerId="LiveId" clId="{F70074CE-B60F-4A0D-B773-50084C65BC7D}" dt="2022-05-20T03:30:11.346" v="250" actId="478"/>
          <ac:cxnSpMkLst>
            <pc:docMk/>
            <pc:sldMk cId="54450590" sldId="263"/>
            <ac:cxnSpMk id="28" creationId="{0F2279AB-4BED-6FB2-165C-D467BD7BEC3E}"/>
          </ac:cxnSpMkLst>
        </pc:cxnChg>
        <pc:cxnChg chg="del mod">
          <ac:chgData name="Xiuhan Wang" userId="1f1163628c0b5cc5" providerId="LiveId" clId="{F70074CE-B60F-4A0D-B773-50084C65BC7D}" dt="2022-05-20T03:30:08.859" v="245" actId="478"/>
          <ac:cxnSpMkLst>
            <pc:docMk/>
            <pc:sldMk cId="54450590" sldId="263"/>
            <ac:cxnSpMk id="32" creationId="{4F264D54-EFC5-449A-3BDB-570398857B04}"/>
          </ac:cxnSpMkLst>
        </pc:cxnChg>
      </pc:sldChg>
      <pc:sldChg chg="modSp new mod">
        <pc:chgData name="Xiuhan Wang" userId="1f1163628c0b5cc5" providerId="LiveId" clId="{F70074CE-B60F-4A0D-B773-50084C65BC7D}" dt="2022-05-20T04:08:58.427" v="2465"/>
        <pc:sldMkLst>
          <pc:docMk/>
          <pc:sldMk cId="732991642" sldId="264"/>
        </pc:sldMkLst>
        <pc:spChg chg="mod">
          <ac:chgData name="Xiuhan Wang" userId="1f1163628c0b5cc5" providerId="LiveId" clId="{F70074CE-B60F-4A0D-B773-50084C65BC7D}" dt="2022-05-20T03:51:19.403" v="1522" actId="20577"/>
          <ac:spMkLst>
            <pc:docMk/>
            <pc:sldMk cId="732991642" sldId="264"/>
            <ac:spMk id="2" creationId="{BC090C59-4F01-0AEC-9A0A-CC68334F9027}"/>
          </ac:spMkLst>
        </pc:spChg>
        <pc:spChg chg="mod">
          <ac:chgData name="Xiuhan Wang" userId="1f1163628c0b5cc5" providerId="LiveId" clId="{F70074CE-B60F-4A0D-B773-50084C65BC7D}" dt="2022-05-20T04:08:58.427" v="2465"/>
          <ac:spMkLst>
            <pc:docMk/>
            <pc:sldMk cId="732991642" sldId="264"/>
            <ac:spMk id="3" creationId="{0A2315EC-9757-4A9F-6C1B-5F3DF65F7BEC}"/>
          </ac:spMkLst>
        </pc:spChg>
      </pc:sldChg>
      <pc:sldChg chg="modSp new mod">
        <pc:chgData name="Xiuhan Wang" userId="1f1163628c0b5cc5" providerId="LiveId" clId="{F70074CE-B60F-4A0D-B773-50084C65BC7D}" dt="2022-05-20T04:09:26.429" v="2474"/>
        <pc:sldMkLst>
          <pc:docMk/>
          <pc:sldMk cId="1306716788" sldId="265"/>
        </pc:sldMkLst>
        <pc:spChg chg="mod">
          <ac:chgData name="Xiuhan Wang" userId="1f1163628c0b5cc5" providerId="LiveId" clId="{F70074CE-B60F-4A0D-B773-50084C65BC7D}" dt="2022-05-20T04:09:03.756" v="2466"/>
          <ac:spMkLst>
            <pc:docMk/>
            <pc:sldMk cId="1306716788" sldId="265"/>
            <ac:spMk id="2" creationId="{9AB125DC-5C4D-4C11-A1EF-28CF3D310B6A}"/>
          </ac:spMkLst>
        </pc:spChg>
        <pc:spChg chg="mod">
          <ac:chgData name="Xiuhan Wang" userId="1f1163628c0b5cc5" providerId="LiveId" clId="{F70074CE-B60F-4A0D-B773-50084C65BC7D}" dt="2022-05-20T04:09:26.429" v="2474"/>
          <ac:spMkLst>
            <pc:docMk/>
            <pc:sldMk cId="1306716788" sldId="265"/>
            <ac:spMk id="3" creationId="{607F4D17-5711-7ED5-28E6-3D4E936B80B0}"/>
          </ac:spMkLst>
        </pc:spChg>
      </pc:sldChg>
      <pc:sldChg chg="modSp new mod">
        <pc:chgData name="Xiuhan Wang" userId="1f1163628c0b5cc5" providerId="LiveId" clId="{F70074CE-B60F-4A0D-B773-50084C65BC7D}" dt="2022-05-20T04:16:37.527" v="3231" actId="20577"/>
        <pc:sldMkLst>
          <pc:docMk/>
          <pc:sldMk cId="1481095828" sldId="266"/>
        </pc:sldMkLst>
        <pc:spChg chg="mod">
          <ac:chgData name="Xiuhan Wang" userId="1f1163628c0b5cc5" providerId="LiveId" clId="{F70074CE-B60F-4A0D-B773-50084C65BC7D}" dt="2022-05-20T04:10:43.588" v="2520" actId="20577"/>
          <ac:spMkLst>
            <pc:docMk/>
            <pc:sldMk cId="1481095828" sldId="266"/>
            <ac:spMk id="2" creationId="{1E02705B-EA3F-55DA-A405-B8F09DAE6772}"/>
          </ac:spMkLst>
        </pc:spChg>
        <pc:spChg chg="mod">
          <ac:chgData name="Xiuhan Wang" userId="1f1163628c0b5cc5" providerId="LiveId" clId="{F70074CE-B60F-4A0D-B773-50084C65BC7D}" dt="2022-05-20T04:16:37.527" v="3231" actId="20577"/>
          <ac:spMkLst>
            <pc:docMk/>
            <pc:sldMk cId="1481095828" sldId="266"/>
            <ac:spMk id="3" creationId="{CCE6A6EF-8A8F-7A1E-51C8-995452294551}"/>
          </ac:spMkLst>
        </pc:spChg>
      </pc:sldChg>
      <pc:sldChg chg="modSp new mod">
        <pc:chgData name="Xiuhan Wang" userId="1f1163628c0b5cc5" providerId="LiveId" clId="{F70074CE-B60F-4A0D-B773-50084C65BC7D}" dt="2022-06-22T05:47:34.170" v="3455" actId="20577"/>
        <pc:sldMkLst>
          <pc:docMk/>
          <pc:sldMk cId="2837654677" sldId="267"/>
        </pc:sldMkLst>
        <pc:spChg chg="mod">
          <ac:chgData name="Xiuhan Wang" userId="1f1163628c0b5cc5" providerId="LiveId" clId="{F70074CE-B60F-4A0D-B773-50084C65BC7D}" dt="2022-05-20T04:17:35.329" v="3331" actId="207"/>
          <ac:spMkLst>
            <pc:docMk/>
            <pc:sldMk cId="2837654677" sldId="267"/>
            <ac:spMk id="2" creationId="{0A423FAE-7F9D-0119-4163-E387E32C786D}"/>
          </ac:spMkLst>
        </pc:spChg>
        <pc:spChg chg="mod">
          <ac:chgData name="Xiuhan Wang" userId="1f1163628c0b5cc5" providerId="LiveId" clId="{F70074CE-B60F-4A0D-B773-50084C65BC7D}" dt="2022-06-17T10:38:31.659" v="3424" actId="20577"/>
          <ac:spMkLst>
            <pc:docMk/>
            <pc:sldMk cId="2837654677" sldId="267"/>
            <ac:spMk id="20" creationId="{D6503277-4D72-A582-B50F-A7FB8C66F7E1}"/>
          </ac:spMkLst>
        </pc:spChg>
        <pc:spChg chg="mod">
          <ac:chgData name="Xiuhan Wang" userId="1f1163628c0b5cc5" providerId="LiveId" clId="{F70074CE-B60F-4A0D-B773-50084C65BC7D}" dt="2022-06-22T05:47:34.170" v="3455" actId="20577"/>
          <ac:spMkLst>
            <pc:docMk/>
            <pc:sldMk cId="2837654677" sldId="267"/>
            <ac:spMk id="27" creationId="{8F38482E-E882-E535-573A-47F922E9ED7D}"/>
          </ac:spMkLst>
        </pc:spChg>
        <pc:spChg chg="mod">
          <ac:chgData name="Xiuhan Wang" userId="1f1163628c0b5cc5" providerId="LiveId" clId="{F70074CE-B60F-4A0D-B773-50084C65BC7D}" dt="2022-05-25T03:54:26.681" v="3349" actId="20577"/>
          <ac:spMkLst>
            <pc:docMk/>
            <pc:sldMk cId="2837654677" sldId="267"/>
            <ac:spMk id="29" creationId="{2386A2B6-BB68-0C15-950A-C52F3E990F9F}"/>
          </ac:spMkLst>
        </pc:spChg>
      </pc:sldChg>
      <pc:sldChg chg="modSp mod">
        <pc:chgData name="Xiuhan Wang" userId="1f1163628c0b5cc5" providerId="LiveId" clId="{F70074CE-B60F-4A0D-B773-50084C65BC7D}" dt="2022-05-25T03:58:43.740" v="3421" actId="20577"/>
        <pc:sldMkLst>
          <pc:docMk/>
          <pc:sldMk cId="435581872" sldId="268"/>
        </pc:sldMkLst>
        <pc:spChg chg="mod">
          <ac:chgData name="Xiuhan Wang" userId="1f1163628c0b5cc5" providerId="LiveId" clId="{F70074CE-B60F-4A0D-B773-50084C65BC7D}" dt="2022-05-25T03:52:11.811" v="3336" actId="255"/>
          <ac:spMkLst>
            <pc:docMk/>
            <pc:sldMk cId="435581872" sldId="268"/>
            <ac:spMk id="2" creationId="{31512FA5-E827-7959-612C-41273DE331FF}"/>
          </ac:spMkLst>
        </pc:spChg>
        <pc:graphicFrameChg chg="mod">
          <ac:chgData name="Xiuhan Wang" userId="1f1163628c0b5cc5" providerId="LiveId" clId="{F70074CE-B60F-4A0D-B773-50084C65BC7D}" dt="2022-05-25T03:58:43.740" v="3421" actId="20577"/>
          <ac:graphicFrameMkLst>
            <pc:docMk/>
            <pc:sldMk cId="435581872" sldId="268"/>
            <ac:graphicFrameMk id="8" creationId="{84E30012-A465-1D23-8AAA-50D8236EA7F6}"/>
          </ac:graphicFrameMkLst>
        </pc:graphicFrameChg>
      </pc:sldChg>
      <pc:sldChg chg="modSp mod">
        <pc:chgData name="Xiuhan Wang" userId="1f1163628c0b5cc5" providerId="LiveId" clId="{F70074CE-B60F-4A0D-B773-50084C65BC7D}" dt="2022-05-25T03:59:16.625" v="3423" actId="207"/>
        <pc:sldMkLst>
          <pc:docMk/>
          <pc:sldMk cId="1530858508" sldId="269"/>
        </pc:sldMkLst>
        <pc:spChg chg="mod">
          <ac:chgData name="Xiuhan Wang" userId="1f1163628c0b5cc5" providerId="LiveId" clId="{F70074CE-B60F-4A0D-B773-50084C65BC7D}" dt="2022-05-25T03:52:20.619" v="3337" actId="255"/>
          <ac:spMkLst>
            <pc:docMk/>
            <pc:sldMk cId="1530858508" sldId="269"/>
            <ac:spMk id="2" creationId="{31512FA5-E827-7959-612C-41273DE331FF}"/>
          </ac:spMkLst>
        </pc:spChg>
        <pc:spChg chg="mod">
          <ac:chgData name="Xiuhan Wang" userId="1f1163628c0b5cc5" providerId="LiveId" clId="{F70074CE-B60F-4A0D-B773-50084C65BC7D}" dt="2022-05-25T03:59:16.625" v="3423" actId="207"/>
          <ac:spMkLst>
            <pc:docMk/>
            <pc:sldMk cId="1530858508" sldId="269"/>
            <ac:spMk id="7" creationId="{F697847B-03A2-A774-D80D-251DF4F17D97}"/>
          </ac:spMkLst>
        </pc:spChg>
        <pc:graphicFrameChg chg="mod">
          <ac:chgData name="Xiuhan Wang" userId="1f1163628c0b5cc5" providerId="LiveId" clId="{F70074CE-B60F-4A0D-B773-50084C65BC7D}" dt="2022-05-25T03:58:47.476" v="3422" actId="20577"/>
          <ac:graphicFrameMkLst>
            <pc:docMk/>
            <pc:sldMk cId="1530858508" sldId="269"/>
            <ac:graphicFrameMk id="8" creationId="{84E30012-A465-1D23-8AAA-50D8236EA7F6}"/>
          </ac:graphicFrameMkLst>
        </pc:graphicFrameChg>
      </pc:sldChg>
      <pc:sldChg chg="del">
        <pc:chgData name="Xiuhan Wang" userId="1f1163628c0b5cc5" providerId="LiveId" clId="{F70074CE-B60F-4A0D-B773-50084C65BC7D}" dt="2022-05-25T03:56:46.636" v="3358" actId="47"/>
        <pc:sldMkLst>
          <pc:docMk/>
          <pc:sldMk cId="1536992334" sldId="270"/>
        </pc:sldMkLst>
      </pc:sldChg>
      <pc:sldChg chg="modSp mod">
        <pc:chgData name="Xiuhan Wang" userId="1f1163628c0b5cc5" providerId="LiveId" clId="{F70074CE-B60F-4A0D-B773-50084C65BC7D}" dt="2022-05-25T03:52:43.182" v="3338" actId="255"/>
        <pc:sldMkLst>
          <pc:docMk/>
          <pc:sldMk cId="3592596178" sldId="271"/>
        </pc:sldMkLst>
        <pc:spChg chg="mod">
          <ac:chgData name="Xiuhan Wang" userId="1f1163628c0b5cc5" providerId="LiveId" clId="{F70074CE-B60F-4A0D-B773-50084C65BC7D}" dt="2022-05-25T03:52:43.182" v="3338" actId="255"/>
          <ac:spMkLst>
            <pc:docMk/>
            <pc:sldMk cId="3592596178" sldId="271"/>
            <ac:spMk id="2" creationId="{31512FA5-E827-7959-612C-41273DE331FF}"/>
          </ac:spMkLst>
        </pc:spChg>
      </pc:sldChg>
      <pc:sldChg chg="delSp modSp mod delAnim">
        <pc:chgData name="Xiuhan Wang" userId="1f1163628c0b5cc5" providerId="LiveId" clId="{F70074CE-B60F-4A0D-B773-50084C65BC7D}" dt="2022-05-25T03:57:31.885" v="3420" actId="255"/>
        <pc:sldMkLst>
          <pc:docMk/>
          <pc:sldMk cId="1735058" sldId="272"/>
        </pc:sldMkLst>
        <pc:spChg chg="mod">
          <ac:chgData name="Xiuhan Wang" userId="1f1163628c0b5cc5" providerId="LiveId" clId="{F70074CE-B60F-4A0D-B773-50084C65BC7D}" dt="2022-05-25T03:57:13.153" v="3416" actId="20577"/>
          <ac:spMkLst>
            <pc:docMk/>
            <pc:sldMk cId="1735058" sldId="272"/>
            <ac:spMk id="2" creationId="{417883A2-93E7-76B4-A096-2113E2B851A9}"/>
          </ac:spMkLst>
        </pc:spChg>
        <pc:spChg chg="del">
          <ac:chgData name="Xiuhan Wang" userId="1f1163628c0b5cc5" providerId="LiveId" clId="{F70074CE-B60F-4A0D-B773-50084C65BC7D}" dt="2022-05-25T03:56:28.272" v="3353" actId="478"/>
          <ac:spMkLst>
            <pc:docMk/>
            <pc:sldMk cId="1735058" sldId="272"/>
            <ac:spMk id="4" creationId="{3CE04D12-9DE9-6DFC-713B-D91DEC5BE4B3}"/>
          </ac:spMkLst>
        </pc:spChg>
        <pc:spChg chg="mod">
          <ac:chgData name="Xiuhan Wang" userId="1f1163628c0b5cc5" providerId="LiveId" clId="{F70074CE-B60F-4A0D-B773-50084C65BC7D}" dt="2022-05-25T03:57:20.945" v="3417" actId="255"/>
          <ac:spMkLst>
            <pc:docMk/>
            <pc:sldMk cId="1735058" sldId="272"/>
            <ac:spMk id="5" creationId="{39625F95-313A-7F58-1951-47E5287A8F44}"/>
          </ac:spMkLst>
        </pc:spChg>
        <pc:spChg chg="mod">
          <ac:chgData name="Xiuhan Wang" userId="1f1163628c0b5cc5" providerId="LiveId" clId="{F70074CE-B60F-4A0D-B773-50084C65BC7D}" dt="2022-05-25T03:57:24.685" v="3418" actId="255"/>
          <ac:spMkLst>
            <pc:docMk/>
            <pc:sldMk cId="1735058" sldId="272"/>
            <ac:spMk id="6" creationId="{29835F09-AEAA-1CD3-4EE9-720E71917480}"/>
          </ac:spMkLst>
        </pc:spChg>
        <pc:spChg chg="mod">
          <ac:chgData name="Xiuhan Wang" userId="1f1163628c0b5cc5" providerId="LiveId" clId="{F70074CE-B60F-4A0D-B773-50084C65BC7D}" dt="2022-05-25T03:57:31.885" v="3420" actId="255"/>
          <ac:spMkLst>
            <pc:docMk/>
            <pc:sldMk cId="1735058" sldId="272"/>
            <ac:spMk id="7" creationId="{DD1CDCA2-3B71-6DD9-132B-A84775D1DE2A}"/>
          </ac:spMkLst>
        </pc:spChg>
        <pc:spChg chg="mod">
          <ac:chgData name="Xiuhan Wang" userId="1f1163628c0b5cc5" providerId="LiveId" clId="{F70074CE-B60F-4A0D-B773-50084C65BC7D}" dt="2022-05-25T03:57:28.285" v="3419" actId="255"/>
          <ac:spMkLst>
            <pc:docMk/>
            <pc:sldMk cId="1735058" sldId="272"/>
            <ac:spMk id="8" creationId="{1851F243-5417-191B-1B95-F95438B2B1CA}"/>
          </ac:spMkLst>
        </pc:spChg>
        <pc:spChg chg="del">
          <ac:chgData name="Xiuhan Wang" userId="1f1163628c0b5cc5" providerId="LiveId" clId="{F70074CE-B60F-4A0D-B773-50084C65BC7D}" dt="2022-05-25T03:56:28.984" v="3354" actId="478"/>
          <ac:spMkLst>
            <pc:docMk/>
            <pc:sldMk cId="1735058" sldId="272"/>
            <ac:spMk id="9" creationId="{2ECBD026-FE5D-FEF8-E80C-9FE3C8EC4BD6}"/>
          </ac:spMkLst>
        </pc:spChg>
      </pc:sldChg>
      <pc:sldChg chg="modSp mod">
        <pc:chgData name="Xiuhan Wang" userId="1f1163628c0b5cc5" providerId="LiveId" clId="{F70074CE-B60F-4A0D-B773-50084C65BC7D}" dt="2022-06-22T05:47:56.395" v="3472" actId="1076"/>
        <pc:sldMkLst>
          <pc:docMk/>
          <pc:sldMk cId="661393119" sldId="292"/>
        </pc:sldMkLst>
        <pc:spChg chg="mod">
          <ac:chgData name="Xiuhan Wang" userId="1f1163628c0b5cc5" providerId="LiveId" clId="{F70074CE-B60F-4A0D-B773-50084C65BC7D}" dt="2022-06-22T05:47:56.395" v="3472" actId="1076"/>
          <ac:spMkLst>
            <pc:docMk/>
            <pc:sldMk cId="661393119" sldId="292"/>
            <ac:spMk id="3" creationId="{6FEE1B1F-3F02-C2D6-543D-EAFB3957A296}"/>
          </ac:spMkLst>
        </pc:spChg>
        <pc:spChg chg="mod">
          <ac:chgData name="Xiuhan Wang" userId="1f1163628c0b5cc5" providerId="LiveId" clId="{F70074CE-B60F-4A0D-B773-50084C65BC7D}" dt="2022-06-17T10:38:47.475" v="3430" actId="6549"/>
          <ac:spMkLst>
            <pc:docMk/>
            <pc:sldMk cId="661393119" sldId="292"/>
            <ac:spMk id="20" creationId="{D6503277-4D72-A582-B50F-A7FB8C66F7E1}"/>
          </ac:spMkLst>
        </pc:spChg>
        <pc:spChg chg="mod">
          <ac:chgData name="Xiuhan Wang" userId="1f1163628c0b5cc5" providerId="LiveId" clId="{F70074CE-B60F-4A0D-B773-50084C65BC7D}" dt="2022-06-22T05:47:48.421" v="3470" actId="20577"/>
          <ac:spMkLst>
            <pc:docMk/>
            <pc:sldMk cId="661393119" sldId="292"/>
            <ac:spMk id="27" creationId="{8F38482E-E882-E535-573A-47F922E9ED7D}"/>
          </ac:spMkLst>
        </pc:spChg>
      </pc:sldChg>
      <pc:sldChg chg="modSp mod">
        <pc:chgData name="Xiuhan Wang" userId="1f1163628c0b5cc5" providerId="LiveId" clId="{F70074CE-B60F-4A0D-B773-50084C65BC7D}" dt="2022-06-22T05:48:09.149" v="3484" actId="20577"/>
        <pc:sldMkLst>
          <pc:docMk/>
          <pc:sldMk cId="3374781631" sldId="293"/>
        </pc:sldMkLst>
        <pc:spChg chg="mod">
          <ac:chgData name="Xiuhan Wang" userId="1f1163628c0b5cc5" providerId="LiveId" clId="{F70074CE-B60F-4A0D-B773-50084C65BC7D}" dt="2022-06-17T10:39:04.077" v="3432" actId="6549"/>
          <ac:spMkLst>
            <pc:docMk/>
            <pc:sldMk cId="3374781631" sldId="293"/>
            <ac:spMk id="20" creationId="{D6503277-4D72-A582-B50F-A7FB8C66F7E1}"/>
          </ac:spMkLst>
        </pc:spChg>
        <pc:spChg chg="mod">
          <ac:chgData name="Xiuhan Wang" userId="1f1163628c0b5cc5" providerId="LiveId" clId="{F70074CE-B60F-4A0D-B773-50084C65BC7D}" dt="2022-06-22T05:48:09.149" v="3484" actId="20577"/>
          <ac:spMkLst>
            <pc:docMk/>
            <pc:sldMk cId="3374781631" sldId="293"/>
            <ac:spMk id="27" creationId="{8F38482E-E882-E535-573A-47F922E9ED7D}"/>
          </ac:spMkLst>
        </pc:spChg>
      </pc:sldChg>
      <pc:sldChg chg="modSp mod">
        <pc:chgData name="Xiuhan Wang" userId="1f1163628c0b5cc5" providerId="LiveId" clId="{F70074CE-B60F-4A0D-B773-50084C65BC7D}" dt="2022-06-22T05:52:53.562" v="3489" actId="20577"/>
        <pc:sldMkLst>
          <pc:docMk/>
          <pc:sldMk cId="2312459741" sldId="302"/>
        </pc:sldMkLst>
        <pc:spChg chg="mod">
          <ac:chgData name="Xiuhan Wang" userId="1f1163628c0b5cc5" providerId="LiveId" clId="{F70074CE-B60F-4A0D-B773-50084C65BC7D}" dt="2022-06-22T05:52:53.562" v="3489" actId="20577"/>
          <ac:spMkLst>
            <pc:docMk/>
            <pc:sldMk cId="2312459741" sldId="302"/>
            <ac:spMk id="5" creationId="{CA9738CC-4F51-A6A7-7D15-9531657EC591}"/>
          </ac:spMkLst>
        </pc:spChg>
      </pc:sldChg>
    </pc:docChg>
  </pc:docChgLst>
  <pc:docChgLst>
    <pc:chgData name="Bingkai Lin" userId="8047904c8cfffaeb" providerId="Windows Live" clId="Web-{BB41397D-97DD-49AE-9B0E-6388F86921DF}"/>
    <pc:docChg chg="addSld modSld">
      <pc:chgData name="Bingkai Lin" userId="8047904c8cfffaeb" providerId="Windows Live" clId="Web-{BB41397D-97DD-49AE-9B0E-6388F86921DF}" dt="2022-05-25T05:32:30.386" v="6"/>
      <pc:docMkLst>
        <pc:docMk/>
      </pc:docMkLst>
      <pc:sldChg chg="mod modShow">
        <pc:chgData name="Bingkai Lin" userId="8047904c8cfffaeb" providerId="Windows Live" clId="Web-{BB41397D-97DD-49AE-9B0E-6388F86921DF}" dt="2022-05-25T05:05:17.533" v="0"/>
        <pc:sldMkLst>
          <pc:docMk/>
          <pc:sldMk cId="1538093785" sldId="257"/>
        </pc:sldMkLst>
      </pc:sldChg>
      <pc:sldChg chg="addSp delSp modSp">
        <pc:chgData name="Bingkai Lin" userId="8047904c8cfffaeb" providerId="Windows Live" clId="Web-{BB41397D-97DD-49AE-9B0E-6388F86921DF}" dt="2022-05-25T05:31:38.478" v="2"/>
        <pc:sldMkLst>
          <pc:docMk/>
          <pc:sldMk cId="1481095828" sldId="266"/>
        </pc:sldMkLst>
        <pc:picChg chg="add del mod">
          <ac:chgData name="Bingkai Lin" userId="8047904c8cfffaeb" providerId="Windows Live" clId="Web-{BB41397D-97DD-49AE-9B0E-6388F86921DF}" dt="2022-05-25T05:31:38.478" v="2"/>
          <ac:picMkLst>
            <pc:docMk/>
            <pc:sldMk cId="1481095828" sldId="266"/>
            <ac:picMk id="4" creationId="{A87CF1B6-FE90-80DE-B8B8-8B0D128D866A}"/>
          </ac:picMkLst>
        </pc:picChg>
      </pc:sldChg>
      <pc:sldChg chg="modSp add">
        <pc:chgData name="Bingkai Lin" userId="8047904c8cfffaeb" providerId="Windows Live" clId="Web-{BB41397D-97DD-49AE-9B0E-6388F86921DF}" dt="2022-05-25T05:32:30.386" v="6"/>
        <pc:sldMkLst>
          <pc:docMk/>
          <pc:sldMk cId="4138353483" sldId="275"/>
        </pc:sldMkLst>
        <pc:spChg chg="mod">
          <ac:chgData name="Bingkai Lin" userId="8047904c8cfffaeb" providerId="Windows Live" clId="Web-{BB41397D-97DD-49AE-9B0E-6388F86921DF}" dt="2022-05-25T05:32:30.386" v="6"/>
          <ac:spMkLst>
            <pc:docMk/>
            <pc:sldMk cId="4138353483" sldId="275"/>
            <ac:spMk id="9" creationId="{A76E5792-BA31-64E1-FB90-A5FD05BC13C3}"/>
          </ac:spMkLst>
        </pc:spChg>
      </pc:sldChg>
    </pc:docChg>
  </pc:docChgLst>
  <pc:docChgLst>
    <pc:chgData name="Bingkai" userId="8047904c8cfffaeb" providerId="LiveId" clId="{C59A8331-EC23-4215-A264-E58396FCF017}"/>
    <pc:docChg chg="undo custSel addSld delSld modSld sldOrd modMainMaster">
      <pc:chgData name="Bingkai" userId="8047904c8cfffaeb" providerId="LiveId" clId="{C59A8331-EC23-4215-A264-E58396FCF017}" dt="2022-06-15T05:56:44.477" v="4992" actId="1076"/>
      <pc:docMkLst>
        <pc:docMk/>
      </pc:docMkLst>
      <pc:sldChg chg="addSp delSp modSp mod">
        <pc:chgData name="Bingkai" userId="8047904c8cfffaeb" providerId="LiveId" clId="{C59A8331-EC23-4215-A264-E58396FCF017}" dt="2022-05-25T07:07:17.029" v="429" actId="26606"/>
        <pc:sldMkLst>
          <pc:docMk/>
          <pc:sldMk cId="891482123" sldId="256"/>
        </pc:sldMkLst>
        <pc:spChg chg="mod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2" creationId="{C7149865-032B-E5B7-BA48-2CF75F143615}"/>
          </ac:spMkLst>
        </pc:spChg>
        <pc:spChg chg="mod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3" creationId="{9E263A16-8BF6-92E2-7008-48E92F26A1EF}"/>
          </ac:spMkLst>
        </pc:spChg>
        <pc:spChg chg="add del">
          <ac:chgData name="Bingkai" userId="8047904c8cfffaeb" providerId="LiveId" clId="{C59A8331-EC23-4215-A264-E58396FCF017}" dt="2022-05-25T07:04:22.003" v="422" actId="26606"/>
          <ac:spMkLst>
            <pc:docMk/>
            <pc:sldMk cId="891482123" sldId="256"/>
            <ac:spMk id="6" creationId="{FFD48BC7-DC40-47DE-87EE-9F4B6ECB9ABB}"/>
          </ac:spMkLst>
        </pc:spChg>
        <pc:spChg chg="add del">
          <ac:chgData name="Bingkai" userId="8047904c8cfffaeb" providerId="LiveId" clId="{C59A8331-EC23-4215-A264-E58396FCF017}" dt="2022-05-25T07:04:22.003" v="422" actId="26606"/>
          <ac:spMkLst>
            <pc:docMk/>
            <pc:sldMk cId="891482123" sldId="256"/>
            <ac:spMk id="7" creationId="{E502BBC7-2C76-46F3-BC24-5985BC13DB88}"/>
          </ac:spMkLst>
        </pc:spChg>
        <pc:spChg chg="add del">
          <ac:chgData name="Bingkai" userId="8047904c8cfffaeb" providerId="LiveId" clId="{C59A8331-EC23-4215-A264-E58396FCF017}" dt="2022-05-25T07:04:22.003" v="422" actId="26606"/>
          <ac:spMkLst>
            <pc:docMk/>
            <pc:sldMk cId="891482123" sldId="256"/>
            <ac:spMk id="13" creationId="{C7F28D52-2A5F-4D23-81AE-7CB8B591C7AF}"/>
          </ac:spMkLst>
        </pc:spChg>
        <pc:spChg chg="add del">
          <ac:chgData name="Bingkai" userId="8047904c8cfffaeb" providerId="LiveId" clId="{C59A8331-EC23-4215-A264-E58396FCF017}" dt="2022-05-25T07:04:22.003" v="422" actId="26606"/>
          <ac:spMkLst>
            <pc:docMk/>
            <pc:sldMk cId="891482123" sldId="256"/>
            <ac:spMk id="15" creationId="{3629484E-3792-4B3D-89AD-7C8A1ED0E0D4}"/>
          </ac:spMkLst>
        </pc:spChg>
        <pc:spChg chg="add del">
          <ac:chgData name="Bingkai" userId="8047904c8cfffaeb" providerId="LiveId" clId="{C59A8331-EC23-4215-A264-E58396FCF017}" dt="2022-05-25T07:04:34.074" v="424" actId="26606"/>
          <ac:spMkLst>
            <pc:docMk/>
            <pc:sldMk cId="891482123" sldId="256"/>
            <ac:spMk id="25" creationId="{5463EB0A-3D7C-4AA5-BFA5-8EE5B4BA5624}"/>
          </ac:spMkLst>
        </pc:spChg>
        <pc:spChg chg="add del">
          <ac:chgData name="Bingkai" userId="8047904c8cfffaeb" providerId="LiveId" clId="{C59A8331-EC23-4215-A264-E58396FCF017}" dt="2022-05-25T07:04:34.074" v="424" actId="26606"/>
          <ac:spMkLst>
            <pc:docMk/>
            <pc:sldMk cId="891482123" sldId="256"/>
            <ac:spMk id="27" creationId="{7945AD00-F967-454D-A4B2-39ABA5C88C20}"/>
          </ac:spMkLst>
        </pc:spChg>
        <pc:spChg chg="add del">
          <ac:chgData name="Bingkai" userId="8047904c8cfffaeb" providerId="LiveId" clId="{C59A8331-EC23-4215-A264-E58396FCF017}" dt="2022-05-25T07:04:34.074" v="424" actId="26606"/>
          <ac:spMkLst>
            <pc:docMk/>
            <pc:sldMk cId="891482123" sldId="256"/>
            <ac:spMk id="29" creationId="{E9BC5B79-B912-427C-8219-E3E50943FCDE}"/>
          </ac:spMkLst>
        </pc:spChg>
        <pc:spChg chg="add del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36" creationId="{4A70F4F6-8761-4016-931A-4535464E4C26}"/>
          </ac:spMkLst>
        </pc:spChg>
        <pc:spChg chg="add del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48" creationId="{A5271697-90F1-4A23-8EF2-0179F2EAFACB}"/>
          </ac:spMkLst>
        </pc:spChg>
        <pc:spChg chg="add del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70" creationId="{D9F5512A-48E1-4C07-B75E-3CCC517B6804}"/>
          </ac:spMkLst>
        </pc:spChg>
        <pc:spChg chg="add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75" creationId="{54A6836E-C603-43CB-9DA7-89D8E3FA3838}"/>
          </ac:spMkLst>
        </pc:spChg>
        <pc:spChg chg="add">
          <ac:chgData name="Bingkai" userId="8047904c8cfffaeb" providerId="LiveId" clId="{C59A8331-EC23-4215-A264-E58396FCF017}" dt="2022-05-25T07:07:17.029" v="429" actId="26606"/>
          <ac:spMkLst>
            <pc:docMk/>
            <pc:sldMk cId="891482123" sldId="256"/>
            <ac:spMk id="77" creationId="{296007DD-F9BF-4F0F-B8C6-C514B2841971}"/>
          </ac:spMkLst>
        </pc:spChg>
        <pc:grpChg chg="add del">
          <ac:chgData name="Bingkai" userId="8047904c8cfffaeb" providerId="LiveId" clId="{C59A8331-EC23-4215-A264-E58396FCF017}" dt="2022-05-25T07:07:17.029" v="429" actId="26606"/>
          <ac:grpSpMkLst>
            <pc:docMk/>
            <pc:sldMk cId="891482123" sldId="256"/>
            <ac:grpSpMk id="49" creationId="{B4C49FD3-CD95-4BA4-8BD3-B4A4C6844FCC}"/>
          </ac:grpSpMkLst>
        </pc:grpChg>
        <pc:grpChg chg="add">
          <ac:chgData name="Bingkai" userId="8047904c8cfffaeb" providerId="LiveId" clId="{C59A8331-EC23-4215-A264-E58396FCF017}" dt="2022-05-25T07:07:17.029" v="429" actId="26606"/>
          <ac:grpSpMkLst>
            <pc:docMk/>
            <pc:sldMk cId="891482123" sldId="256"/>
            <ac:grpSpMk id="79" creationId="{8A0FAFCA-5C96-453B-83B7-A9AEF7F18960}"/>
          </ac:grpSpMkLst>
        </pc:grpChg>
        <pc:grpChg chg="add">
          <ac:chgData name="Bingkai" userId="8047904c8cfffaeb" providerId="LiveId" clId="{C59A8331-EC23-4215-A264-E58396FCF017}" dt="2022-05-25T07:07:17.029" v="429" actId="26606"/>
          <ac:grpSpMkLst>
            <pc:docMk/>
            <pc:sldMk cId="891482123" sldId="256"/>
            <ac:grpSpMk id="85" creationId="{CD0398DD-AD75-4E2B-A3C6-35073082A8B4}"/>
          </ac:grpSpMkLst>
        </pc:grpChg>
      </pc:sldChg>
      <pc:sldChg chg="modSp del">
        <pc:chgData name="Bingkai" userId="8047904c8cfffaeb" providerId="LiveId" clId="{C59A8331-EC23-4215-A264-E58396FCF017}" dt="2022-05-26T03:24:45.657" v="443" actId="47"/>
        <pc:sldMkLst>
          <pc:docMk/>
          <pc:sldMk cId="1538093785" sldId="257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538093785" sldId="257"/>
            <ac:spMk id="2" creationId="{0D61C287-D156-67B9-F276-E6FAA9E282CE}"/>
          </ac:spMkLst>
        </pc:spChg>
      </pc:sldChg>
      <pc:sldChg chg="modSp del">
        <pc:chgData name="Bingkai" userId="8047904c8cfffaeb" providerId="LiveId" clId="{C59A8331-EC23-4215-A264-E58396FCF017}" dt="2022-05-31T06:03:26.407" v="1902" actId="47"/>
        <pc:sldMkLst>
          <pc:docMk/>
          <pc:sldMk cId="1324241778" sldId="259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324241778" sldId="259"/>
            <ac:spMk id="2" creationId="{8672140F-EABD-2A19-7CCC-34568FFD897F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1324241778" sldId="259"/>
            <ac:spMk id="3" creationId="{A91DD12C-6AD5-B33F-24CC-3E227DD38D2F}"/>
          </ac:spMkLst>
        </pc:spChg>
      </pc:sldChg>
      <pc:sldChg chg="addSp delSp modSp mod ord modAnim">
        <pc:chgData name="Bingkai" userId="8047904c8cfffaeb" providerId="LiveId" clId="{C59A8331-EC23-4215-A264-E58396FCF017}" dt="2022-06-11T10:24:36.388" v="4982"/>
        <pc:sldMkLst>
          <pc:docMk/>
          <pc:sldMk cId="3295045791" sldId="260"/>
        </pc:sldMkLst>
        <pc:spChg chg="mod">
          <ac:chgData name="Bingkai" userId="8047904c8cfffaeb" providerId="LiveId" clId="{C59A8331-EC23-4215-A264-E58396FCF017}" dt="2022-06-06T03:49:12.872" v="2711" actId="20577"/>
          <ac:spMkLst>
            <pc:docMk/>
            <pc:sldMk cId="3295045791" sldId="260"/>
            <ac:spMk id="2" creationId="{4936AF18-769E-762D-2E0A-0CDA6C869992}"/>
          </ac:spMkLst>
        </pc:spChg>
        <pc:spChg chg="del mod">
          <ac:chgData name="Bingkai" userId="8047904c8cfffaeb" providerId="LiveId" clId="{C59A8331-EC23-4215-A264-E58396FCF017}" dt="2022-05-31T07:07:30.413" v="2325" actId="478"/>
          <ac:spMkLst>
            <pc:docMk/>
            <pc:sldMk cId="3295045791" sldId="260"/>
            <ac:spMk id="3" creationId="{00F92471-7E1B-72B6-69F0-0BE3EE996F37}"/>
          </ac:spMkLst>
        </pc:spChg>
        <pc:spChg chg="mod topLvl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6" creationId="{D9578CD6-1904-4EC9-3102-C2DE360E64C7}"/>
          </ac:spMkLst>
        </pc:spChg>
        <pc:spChg chg="mod">
          <ac:chgData name="Bingkai" userId="8047904c8cfffaeb" providerId="LiveId" clId="{C59A8331-EC23-4215-A264-E58396FCF017}" dt="2022-06-07T00:54:23.953" v="2836" actId="165"/>
          <ac:spMkLst>
            <pc:docMk/>
            <pc:sldMk cId="3295045791" sldId="260"/>
            <ac:spMk id="7" creationId="{ED181B97-F9A5-F6C0-2F5A-6CE7A1F67EFA}"/>
          </ac:spMkLst>
        </pc:spChg>
        <pc:spChg chg="mod">
          <ac:chgData name="Bingkai" userId="8047904c8cfffaeb" providerId="LiveId" clId="{C59A8331-EC23-4215-A264-E58396FCF017}" dt="2022-06-07T00:54:23.953" v="2836" actId="165"/>
          <ac:spMkLst>
            <pc:docMk/>
            <pc:sldMk cId="3295045791" sldId="260"/>
            <ac:spMk id="8" creationId="{68C61D29-3C83-A94C-93A4-5421693BE2A6}"/>
          </ac:spMkLst>
        </pc:spChg>
        <pc:spChg chg="mod">
          <ac:chgData name="Bingkai" userId="8047904c8cfffaeb" providerId="LiveId" clId="{C59A8331-EC23-4215-A264-E58396FCF017}" dt="2022-06-07T00:54:23.953" v="2836" actId="165"/>
          <ac:spMkLst>
            <pc:docMk/>
            <pc:sldMk cId="3295045791" sldId="260"/>
            <ac:spMk id="9" creationId="{951FF560-F355-A1DA-004C-E2B2B904777B}"/>
          </ac:spMkLst>
        </pc:spChg>
        <pc:spChg chg="mod">
          <ac:chgData name="Bingkai" userId="8047904c8cfffaeb" providerId="LiveId" clId="{C59A8331-EC23-4215-A264-E58396FCF017}" dt="2022-06-07T00:54:23.953" v="2836" actId="165"/>
          <ac:spMkLst>
            <pc:docMk/>
            <pc:sldMk cId="3295045791" sldId="260"/>
            <ac:spMk id="10" creationId="{48DFCF61-1906-8ADC-6016-E90761B5E3C8}"/>
          </ac:spMkLst>
        </pc:spChg>
        <pc:spChg chg="mod topLvl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3" creationId="{9EF57EBF-BD14-7D2A-8A73-AAAB26B2F234}"/>
          </ac:spMkLst>
        </pc:spChg>
        <pc:spChg chg="mod topLvl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4" creationId="{4DAC2B82-1070-3721-DC4B-A5DCF37E2ED4}"/>
          </ac:spMkLst>
        </pc:spChg>
        <pc:spChg chg="mod topLvl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5" creationId="{F0CDCB7F-C09F-2B61-F650-F0D1E34C96BE}"/>
          </ac:spMkLst>
        </pc:spChg>
        <pc:spChg chg="mod">
          <ac:chgData name="Bingkai" userId="8047904c8cfffaeb" providerId="LiveId" clId="{C59A8331-EC23-4215-A264-E58396FCF017}" dt="2022-06-07T00:54:26.858" v="2837" actId="165"/>
          <ac:spMkLst>
            <pc:docMk/>
            <pc:sldMk cId="3295045791" sldId="260"/>
            <ac:spMk id="16" creationId="{4DBD6F67-9615-AC38-4613-FB7223D3229A}"/>
          </ac:spMkLst>
        </pc:spChg>
        <pc:spChg chg="mod">
          <ac:chgData name="Bingkai" userId="8047904c8cfffaeb" providerId="LiveId" clId="{C59A8331-EC23-4215-A264-E58396FCF017}" dt="2022-06-07T00:54:26.858" v="2837" actId="165"/>
          <ac:spMkLst>
            <pc:docMk/>
            <pc:sldMk cId="3295045791" sldId="260"/>
            <ac:spMk id="17" creationId="{7071E1A8-A1A7-2192-2188-9B38C9595BB5}"/>
          </ac:spMkLst>
        </pc:spChg>
        <pc:spChg chg="mod">
          <ac:chgData name="Bingkai" userId="8047904c8cfffaeb" providerId="LiveId" clId="{C59A8331-EC23-4215-A264-E58396FCF017}" dt="2022-06-07T00:49:10.904" v="2822" actId="20577"/>
          <ac:spMkLst>
            <pc:docMk/>
            <pc:sldMk cId="3295045791" sldId="260"/>
            <ac:spMk id="21" creationId="{AF326F06-673F-1916-63FB-3C2FBCFBE89A}"/>
          </ac:spMkLst>
        </pc:spChg>
        <pc:spChg chg="mod">
          <ac:chgData name="Bingkai" userId="8047904c8cfffaeb" providerId="LiveId" clId="{C59A8331-EC23-4215-A264-E58396FCF017}" dt="2022-06-07T00:49:10.904" v="2822" actId="20577"/>
          <ac:spMkLst>
            <pc:docMk/>
            <pc:sldMk cId="3295045791" sldId="260"/>
            <ac:spMk id="22" creationId="{9A613964-4F95-ABBE-EF1A-4E845442A8AF}"/>
          </ac:spMkLst>
        </pc:spChg>
        <pc:spChg chg="mod">
          <ac:chgData name="Bingkai" userId="8047904c8cfffaeb" providerId="LiveId" clId="{C59A8331-EC23-4215-A264-E58396FCF017}" dt="2022-06-07T00:56:12.582" v="2870" actId="313"/>
          <ac:spMkLst>
            <pc:docMk/>
            <pc:sldMk cId="3295045791" sldId="260"/>
            <ac:spMk id="23" creationId="{C38E9EA8-331C-F28B-E102-2E21EDA26B66}"/>
          </ac:spMkLst>
        </pc:spChg>
        <pc:spChg chg="mod">
          <ac:chgData name="Bingkai" userId="8047904c8cfffaeb" providerId="LiveId" clId="{C59A8331-EC23-4215-A264-E58396FCF017}" dt="2022-06-07T00:49:10.904" v="2822" actId="20577"/>
          <ac:spMkLst>
            <pc:docMk/>
            <pc:sldMk cId="3295045791" sldId="260"/>
            <ac:spMk id="24" creationId="{C90F0E77-A9FE-6CA1-9D05-EB8DB5968DA2}"/>
          </ac:spMkLst>
        </pc:spChg>
        <pc:spChg chg="mod">
          <ac:chgData name="Bingkai" userId="8047904c8cfffaeb" providerId="LiveId" clId="{C59A8331-EC23-4215-A264-E58396FCF017}" dt="2022-06-07T00:49:19.698" v="2826" actId="20577"/>
          <ac:spMkLst>
            <pc:docMk/>
            <pc:sldMk cId="3295045791" sldId="260"/>
            <ac:spMk id="25" creationId="{A0302037-558B-5CBC-B72E-6F6CB0F63F33}"/>
          </ac:spMkLst>
        </pc:spChg>
        <pc:spChg chg="mod">
          <ac:chgData name="Bingkai" userId="8047904c8cfffaeb" providerId="LiveId" clId="{C59A8331-EC23-4215-A264-E58396FCF017}" dt="2022-06-07T00:48:13.778" v="2818"/>
          <ac:spMkLst>
            <pc:docMk/>
            <pc:sldMk cId="3295045791" sldId="260"/>
            <ac:spMk id="27" creationId="{A4601430-49F8-0166-B835-65FA2AF7DFB2}"/>
          </ac:spMkLst>
        </pc:spChg>
        <pc:spChg chg="mod">
          <ac:chgData name="Bingkai" userId="8047904c8cfffaeb" providerId="LiveId" clId="{C59A8331-EC23-4215-A264-E58396FCF017}" dt="2022-06-07T00:48:13.778" v="2818"/>
          <ac:spMkLst>
            <pc:docMk/>
            <pc:sldMk cId="3295045791" sldId="260"/>
            <ac:spMk id="29" creationId="{17415596-D2AD-CD33-E37E-C6E5DBC32D61}"/>
          </ac:spMkLst>
        </pc:spChg>
        <pc:spChg chg="mod">
          <ac:chgData name="Bingkai" userId="8047904c8cfffaeb" providerId="LiveId" clId="{C59A8331-EC23-4215-A264-E58396FCF017}" dt="2022-06-07T00:49:26.618" v="2831" actId="20577"/>
          <ac:spMkLst>
            <pc:docMk/>
            <pc:sldMk cId="3295045791" sldId="260"/>
            <ac:spMk id="30" creationId="{2863E0AC-6367-631A-AE70-A536C196286B}"/>
          </ac:spMkLst>
        </pc:spChg>
        <pc:spChg chg="mod">
          <ac:chgData name="Bingkai" userId="8047904c8cfffaeb" providerId="LiveId" clId="{C59A8331-EC23-4215-A264-E58396FCF017}" dt="2022-06-07T00:48:13.778" v="2818"/>
          <ac:spMkLst>
            <pc:docMk/>
            <pc:sldMk cId="3295045791" sldId="260"/>
            <ac:spMk id="31" creationId="{38E2E0FB-EED8-FC07-5C12-5317BCBB60DA}"/>
          </ac:spMkLst>
        </pc:spChg>
        <pc:spChg chg="mod">
          <ac:chgData name="Bingkai" userId="8047904c8cfffaeb" providerId="LiveId" clId="{C59A8331-EC23-4215-A264-E58396FCF017}" dt="2022-06-07T00:48:13.778" v="2818"/>
          <ac:spMkLst>
            <pc:docMk/>
            <pc:sldMk cId="3295045791" sldId="260"/>
            <ac:spMk id="32" creationId="{A0DA5527-328A-0C70-D3FC-3B62DCDAD8BB}"/>
          </ac:spMkLst>
        </pc:spChg>
        <pc:spChg chg="mod">
          <ac:chgData name="Bingkai" userId="8047904c8cfffaeb" providerId="LiveId" clId="{C59A8331-EC23-4215-A264-E58396FCF017}" dt="2022-06-07T00:48:13.778" v="2818"/>
          <ac:spMkLst>
            <pc:docMk/>
            <pc:sldMk cId="3295045791" sldId="260"/>
            <ac:spMk id="33" creationId="{F1011A45-0AA4-658D-5159-C7A24A9C4D57}"/>
          </ac:spMkLst>
        </pc:spChg>
        <pc:spChg chg="mod">
          <ac:chgData name="Bingkai" userId="8047904c8cfffaeb" providerId="LiveId" clId="{C59A8331-EC23-4215-A264-E58396FCF017}" dt="2022-06-07T00:56:17.755" v="2873" actId="313"/>
          <ac:spMkLst>
            <pc:docMk/>
            <pc:sldMk cId="3295045791" sldId="260"/>
            <ac:spMk id="34" creationId="{9AEDF9AE-013E-139D-8082-0061A283E384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35" creationId="{D8745CE4-5F1A-9D89-124F-2E0705ABD99E}"/>
          </ac:spMkLst>
        </pc:spChg>
        <pc:spChg chg="mod">
          <ac:chgData name="Bingkai" userId="8047904c8cfffaeb" providerId="LiveId" clId="{C59A8331-EC23-4215-A264-E58396FCF017}" dt="2022-06-07T00:58:17.153" v="2878" actId="14100"/>
          <ac:spMkLst>
            <pc:docMk/>
            <pc:sldMk cId="3295045791" sldId="260"/>
            <ac:spMk id="37" creationId="{21B99BF6-815C-3DB6-48F7-69A8B95460FE}"/>
          </ac:spMkLst>
        </pc:spChg>
        <pc:spChg chg="mod">
          <ac:chgData name="Bingkai" userId="8047904c8cfffaeb" providerId="LiveId" clId="{C59A8331-EC23-4215-A264-E58396FCF017}" dt="2022-06-07T00:58:32.552" v="2883" actId="1076"/>
          <ac:spMkLst>
            <pc:docMk/>
            <pc:sldMk cId="3295045791" sldId="260"/>
            <ac:spMk id="38" creationId="{072070AE-9B42-C515-3F78-BDBD72CF2C91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39" creationId="{559AE51E-1A5F-ED6F-C0D5-56A067639791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40" creationId="{0131E480-4F02-5095-8770-DE1E7CFE4986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41" creationId="{4C916D50-FB90-A403-924E-EFFA267D5514}"/>
          </ac:spMkLst>
        </pc:spChg>
        <pc:spChg chg="add mod">
          <ac:chgData name="Bingkai" userId="8047904c8cfffaeb" providerId="LiveId" clId="{C59A8331-EC23-4215-A264-E58396FCF017}" dt="2022-06-07T01:01:06.352" v="2929" actId="164"/>
          <ac:spMkLst>
            <pc:docMk/>
            <pc:sldMk cId="3295045791" sldId="260"/>
            <ac:spMk id="42" creationId="{F0BE8D97-B71B-D870-2B23-EBB0CCCD7505}"/>
          </ac:spMkLst>
        </pc:spChg>
        <pc:spChg chg="add mod">
          <ac:chgData name="Bingkai" userId="8047904c8cfffaeb" providerId="LiveId" clId="{C59A8331-EC23-4215-A264-E58396FCF017}" dt="2022-06-07T01:01:06.352" v="2929" actId="164"/>
          <ac:spMkLst>
            <pc:docMk/>
            <pc:sldMk cId="3295045791" sldId="260"/>
            <ac:spMk id="43" creationId="{E786A4C7-73F6-65EB-421C-A9EB26EBE596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44" creationId="{CC690ABF-CD62-2AAC-6E0E-8978F90A6D76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45" creationId="{9939B76D-8AF0-D866-7BAB-85BF960AB0A5}"/>
          </ac:spMkLst>
        </pc:spChg>
        <pc:spChg chg="mod">
          <ac:chgData name="Bingkai" userId="8047904c8cfffaeb" providerId="LiveId" clId="{C59A8331-EC23-4215-A264-E58396FCF017}" dt="2022-06-07T01:02:07.257" v="2949"/>
          <ac:spMkLst>
            <pc:docMk/>
            <pc:sldMk cId="3295045791" sldId="260"/>
            <ac:spMk id="96" creationId="{F97C5180-D673-7C85-BF49-C56AF7FAEA8B}"/>
          </ac:spMkLst>
        </pc:spChg>
        <pc:spChg chg="mod">
          <ac:chgData name="Bingkai" userId="8047904c8cfffaeb" providerId="LiveId" clId="{C59A8331-EC23-4215-A264-E58396FCF017}" dt="2022-06-07T01:02:07.257" v="2949"/>
          <ac:spMkLst>
            <pc:docMk/>
            <pc:sldMk cId="3295045791" sldId="260"/>
            <ac:spMk id="97" creationId="{327FA723-EE96-CF4B-E84E-A09A5AD0AA99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98" creationId="{0798B7EE-2B9B-C509-6F0A-C4256C86B8D7}"/>
          </ac:spMkLst>
        </pc:spChg>
        <pc:spChg chg="add del mod">
          <ac:chgData name="Bingkai" userId="8047904c8cfffaeb" providerId="LiveId" clId="{C59A8331-EC23-4215-A264-E58396FCF017}" dt="2022-06-07T01:02:30.264" v="2960" actId="478"/>
          <ac:spMkLst>
            <pc:docMk/>
            <pc:sldMk cId="3295045791" sldId="260"/>
            <ac:spMk id="99" creationId="{904643CE-B60B-C353-D666-2535373F26E3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00" creationId="{DE7E6F9E-770D-74A4-5D5D-F6F8E13B1D07}"/>
          </ac:spMkLst>
        </pc:spChg>
        <pc:spChg chg="mod">
          <ac:chgData name="Bingkai" userId="8047904c8cfffaeb" providerId="LiveId" clId="{C59A8331-EC23-4215-A264-E58396FCF017}" dt="2022-06-07T01:02:07.257" v="2949"/>
          <ac:spMkLst>
            <pc:docMk/>
            <pc:sldMk cId="3295045791" sldId="260"/>
            <ac:spMk id="102" creationId="{231B0BF9-DEE1-C586-B0F0-3DABD1FB448C}"/>
          </ac:spMkLst>
        </pc:spChg>
        <pc:spChg chg="mod">
          <ac:chgData name="Bingkai" userId="8047904c8cfffaeb" providerId="LiveId" clId="{C59A8331-EC23-4215-A264-E58396FCF017}" dt="2022-06-07T01:02:07.257" v="2949"/>
          <ac:spMkLst>
            <pc:docMk/>
            <pc:sldMk cId="3295045791" sldId="260"/>
            <ac:spMk id="103" creationId="{DA579CE0-0D23-D63D-2A45-575DCCE732E2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19" creationId="{63C4BFD1-D0FF-8CCA-5E4E-A9BC99F8FB3C}"/>
          </ac:spMkLst>
        </pc:spChg>
        <pc:spChg chg="add mod">
          <ac:chgData name="Bingkai" userId="8047904c8cfffaeb" providerId="LiveId" clId="{C59A8331-EC23-4215-A264-E58396FCF017}" dt="2022-06-07T01:21:33.809" v="3241" actId="1076"/>
          <ac:spMkLst>
            <pc:docMk/>
            <pc:sldMk cId="3295045791" sldId="260"/>
            <ac:spMk id="120" creationId="{C644FA52-57FB-9D7E-CCE7-10313833E3D3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21" creationId="{468AE27F-1F3F-6C5F-BFB3-97174A2C3954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22" creationId="{F69B702B-4706-B10B-595F-FB2E15593934}"/>
          </ac:spMkLst>
        </pc:spChg>
        <pc:spChg chg="add mod">
          <ac:chgData name="Bingkai" userId="8047904c8cfffaeb" providerId="LiveId" clId="{C59A8331-EC23-4215-A264-E58396FCF017}" dt="2022-06-07T01:20:01.254" v="3220" actId="1076"/>
          <ac:spMkLst>
            <pc:docMk/>
            <pc:sldMk cId="3295045791" sldId="260"/>
            <ac:spMk id="123" creationId="{2AD21884-855D-92D8-66EB-F42BDC97ACDE}"/>
          </ac:spMkLst>
        </pc:spChg>
        <pc:spChg chg="add mod">
          <ac:chgData name="Bingkai" userId="8047904c8cfffaeb" providerId="LiveId" clId="{C59A8331-EC23-4215-A264-E58396FCF017}" dt="2022-06-10T01:50:54.614" v="4261" actId="20577"/>
          <ac:spMkLst>
            <pc:docMk/>
            <pc:sldMk cId="3295045791" sldId="260"/>
            <ac:spMk id="125" creationId="{CCF5D18F-470C-8747-9BDB-C0182E8B5CCA}"/>
          </ac:spMkLst>
        </pc:spChg>
        <pc:grpChg chg="add del mod">
          <ac:chgData name="Bingkai" userId="8047904c8cfffaeb" providerId="LiveId" clId="{C59A8331-EC23-4215-A264-E58396FCF017}" dt="2022-06-07T00:54:23.953" v="2836" actId="165"/>
          <ac:grpSpMkLst>
            <pc:docMk/>
            <pc:sldMk cId="3295045791" sldId="260"/>
            <ac:grpSpMk id="3" creationId="{E64174E8-557D-5DA1-D916-8AE80933C0E5}"/>
          </ac:grpSpMkLst>
        </pc:grpChg>
        <pc:grpChg chg="mod topLvl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4" creationId="{F59F8B5C-439C-8638-1960-4F363BFF5D86}"/>
          </ac:grpSpMkLst>
        </pc:grpChg>
        <pc:grpChg chg="mod topLvl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5" creationId="{E8E9B061-B13A-F38E-267C-5786FC7E144E}"/>
          </ac:grpSpMkLst>
        </pc:grpChg>
        <pc:grpChg chg="add del mod">
          <ac:chgData name="Bingkai" userId="8047904c8cfffaeb" providerId="LiveId" clId="{C59A8331-EC23-4215-A264-E58396FCF017}" dt="2022-06-07T00:54:26.858" v="2837" actId="165"/>
          <ac:grpSpMkLst>
            <pc:docMk/>
            <pc:sldMk cId="3295045791" sldId="260"/>
            <ac:grpSpMk id="11" creationId="{C405A73B-530F-D23C-3508-3F5745B225A1}"/>
          </ac:grpSpMkLst>
        </pc:grpChg>
        <pc:grpChg chg="mod topLvl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12" creationId="{127D74C7-9ACF-8A56-ABDA-0B6E6A429A23}"/>
          </ac:grpSpMkLst>
        </pc:grpChg>
        <pc:grpChg chg="add mod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18" creationId="{91F4E073-0513-6DEA-3EF4-829066F11441}"/>
          </ac:grpSpMkLst>
        </pc:grpChg>
        <pc:grpChg chg="mod">
          <ac:chgData name="Bingkai" userId="8047904c8cfffaeb" providerId="LiveId" clId="{C59A8331-EC23-4215-A264-E58396FCF017}" dt="2022-06-07T00:49:10.904" v="2822" actId="20577"/>
          <ac:grpSpMkLst>
            <pc:docMk/>
            <pc:sldMk cId="3295045791" sldId="260"/>
            <ac:grpSpMk id="19" creationId="{426F462F-AA70-506E-5184-681D99201196}"/>
          </ac:grpSpMkLst>
        </pc:grpChg>
        <pc:grpChg chg="mod">
          <ac:chgData name="Bingkai" userId="8047904c8cfffaeb" providerId="LiveId" clId="{C59A8331-EC23-4215-A264-E58396FCF017}" dt="2022-06-07T00:49:10.904" v="2822" actId="20577"/>
          <ac:grpSpMkLst>
            <pc:docMk/>
            <pc:sldMk cId="3295045791" sldId="260"/>
            <ac:grpSpMk id="20" creationId="{6BF025F0-9A23-C090-B5C5-270AD398D5C1}"/>
          </ac:grpSpMkLst>
        </pc:grpChg>
        <pc:grpChg chg="add mod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26" creationId="{3E8A077E-FDDD-53C9-5535-EF85AF2DE00E}"/>
          </ac:grpSpMkLst>
        </pc:grpChg>
        <pc:grpChg chg="mod">
          <ac:chgData name="Bingkai" userId="8047904c8cfffaeb" providerId="LiveId" clId="{C59A8331-EC23-4215-A264-E58396FCF017}" dt="2022-06-07T00:48:13.778" v="2818"/>
          <ac:grpSpMkLst>
            <pc:docMk/>
            <pc:sldMk cId="3295045791" sldId="260"/>
            <ac:grpSpMk id="28" creationId="{79AF40EB-BCD4-F4FE-90B5-C38901C84D06}"/>
          </ac:grpSpMkLst>
        </pc:grpChg>
        <pc:grpChg chg="add mod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36" creationId="{967E8F2A-1405-EFEF-A557-EDB5F5DAE4EE}"/>
          </ac:grpSpMkLst>
        </pc:grpChg>
        <pc:grpChg chg="add mod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76" creationId="{8745AD9B-1D2A-1C83-0DCB-EC012E3AE9DF}"/>
          </ac:grpSpMkLst>
        </pc:grpChg>
        <pc:grpChg chg="add mod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95" creationId="{5AB59EF4-F0D4-3EDC-01B8-2C5AD2E5D9C4}"/>
          </ac:grpSpMkLst>
        </pc:grpChg>
        <pc:grpChg chg="add mod">
          <ac:chgData name="Bingkai" userId="8047904c8cfffaeb" providerId="LiveId" clId="{C59A8331-EC23-4215-A264-E58396FCF017}" dt="2022-06-07T01:20:01.254" v="3220" actId="1076"/>
          <ac:grpSpMkLst>
            <pc:docMk/>
            <pc:sldMk cId="3295045791" sldId="260"/>
            <ac:grpSpMk id="101" creationId="{DAAD57ED-1273-3830-1865-1FD390C086A3}"/>
          </ac:grpSpMkLst>
        </pc:grp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47" creationId="{012A5911-D384-0744-4BF0-E97059C1D8CD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50" creationId="{B40DA3F6-E0DC-7540-3D14-B8CD0F30FE7B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53" creationId="{B79C91CC-896A-A5F2-1FC9-0A5AC47DFC28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56" creationId="{A2DD7B12-FED1-4E91-6EF7-0A63395363F4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59" creationId="{EA3A8A03-F74B-2248-7B3C-FA3C3A98BC27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62" creationId="{41D3CD66-38FA-2DF0-F34E-FD10FFFB9F49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65" creationId="{C5D7407E-C3CE-3756-5DC6-2751BA610DEE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68" creationId="{948EF141-DC0C-3BAF-59D7-8136F1598117}"/>
          </ac:cxnSpMkLst>
        </pc:cxnChg>
        <pc:cxnChg chg="add mod">
          <ac:chgData name="Bingkai" userId="8047904c8cfffaeb" providerId="LiveId" clId="{C59A8331-EC23-4215-A264-E58396FCF017}" dt="2022-06-07T01:01:06.352" v="2929" actId="164"/>
          <ac:cxnSpMkLst>
            <pc:docMk/>
            <pc:sldMk cId="3295045791" sldId="260"/>
            <ac:cxnSpMk id="71" creationId="{E1F88A97-D5E6-C50E-48A2-A994E949C2E4}"/>
          </ac:cxnSpMkLst>
        </pc:cxnChg>
        <pc:cxnChg chg="add del mod">
          <ac:chgData name="Bingkai" userId="8047904c8cfffaeb" providerId="LiveId" clId="{C59A8331-EC23-4215-A264-E58396FCF017}" dt="2022-06-07T01:01:00.127" v="2928" actId="478"/>
          <ac:cxnSpMkLst>
            <pc:docMk/>
            <pc:sldMk cId="3295045791" sldId="260"/>
            <ac:cxnSpMk id="74" creationId="{11AB65F7-D2D7-8F08-A01A-D3FDC1DDA4FB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78" creationId="{A46E7DA4-EBCA-E61F-C95A-9428F7C61E6E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79" creationId="{D945309D-6A83-8023-9F8B-D07C879EE94E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82" creationId="{F13F2E3A-0525-5C10-1ADC-4B0EE18BE5C0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85" creationId="{772B87B1-CE5C-9C52-42D2-78108D0993F6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88" creationId="{E44791C8-E0C2-A983-E3CF-0D74012DE2EB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91" creationId="{3ADC4993-6B31-AC47-5222-BB1783D8467C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04" creationId="{81FDD865-B095-8A72-ED5A-80D8C757E8F1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05" creationId="{E589115C-0F38-FC64-907E-980C2007C5BE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06" creationId="{2F37DD66-E3F5-1C09-BCEF-822DDCA5E0CC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07" creationId="{D24A6C0F-3B14-9083-EEE6-0FE4D8488302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08" creationId="{4D5B8800-9A88-38CE-9CDF-1B1A3B3063EC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09" creationId="{397CB566-10EC-EF55-A331-4145BFD26395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10" creationId="{4F05F8C2-BA6F-5055-93BE-37D26418E9FF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11" creationId="{07D63876-F409-011B-72BA-1FD4A0FE2523}"/>
          </ac:cxnSpMkLst>
        </pc:cxnChg>
        <pc:cxnChg chg="mod">
          <ac:chgData name="Bingkai" userId="8047904c8cfffaeb" providerId="LiveId" clId="{C59A8331-EC23-4215-A264-E58396FCF017}" dt="2022-06-07T01:02:07.257" v="2949"/>
          <ac:cxnSpMkLst>
            <pc:docMk/>
            <pc:sldMk cId="3295045791" sldId="260"/>
            <ac:cxnSpMk id="112" creationId="{D751E52E-27BD-A6A9-1B53-E9C6B8EA1ED1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113" creationId="{CDDBBA09-5045-6E0E-3D97-6E4160C119D5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114" creationId="{ED701370-63BF-A225-2087-FCE93C539126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115" creationId="{7E7AD37F-CC07-53FE-B08E-9880B6BD78A3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116" creationId="{5951A8D9-6E62-AA47-B75C-A87E30809D7D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117" creationId="{468D2EB9-52B6-7E86-203C-A548D46A4527}"/>
          </ac:cxnSpMkLst>
        </pc:cxnChg>
        <pc:cxnChg chg="add mod">
          <ac:chgData name="Bingkai" userId="8047904c8cfffaeb" providerId="LiveId" clId="{C59A8331-EC23-4215-A264-E58396FCF017}" dt="2022-06-07T01:20:01.254" v="3220" actId="1076"/>
          <ac:cxnSpMkLst>
            <pc:docMk/>
            <pc:sldMk cId="3295045791" sldId="260"/>
            <ac:cxnSpMk id="118" creationId="{C0177D3D-0006-93B9-E5F9-EC0E8C713BC5}"/>
          </ac:cxnSpMkLst>
        </pc:cxnChg>
      </pc:sldChg>
      <pc:sldChg chg="modSp del mod modShow">
        <pc:chgData name="Bingkai" userId="8047904c8cfffaeb" providerId="LiveId" clId="{C59A8331-EC23-4215-A264-E58396FCF017}" dt="2022-06-10T01:34:46.365" v="4223" actId="47"/>
        <pc:sldMkLst>
          <pc:docMk/>
          <pc:sldMk cId="3717503000" sldId="262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3717503000" sldId="262"/>
            <ac:spMk id="2" creationId="{C83AF198-6103-EFE1-8889-98B231FE9C3F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3717503000" sldId="262"/>
            <ac:spMk id="3" creationId="{15E31D0F-8440-E72E-380B-4FD9177355B5}"/>
          </ac:spMkLst>
        </pc:spChg>
      </pc:sldChg>
      <pc:sldChg chg="modSp del mod">
        <pc:chgData name="Bingkai" userId="8047904c8cfffaeb" providerId="LiveId" clId="{C59A8331-EC23-4215-A264-E58396FCF017}" dt="2022-06-06T01:23:37.849" v="2388" actId="47"/>
        <pc:sldMkLst>
          <pc:docMk/>
          <pc:sldMk cId="54450590" sldId="263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54450590" sldId="263"/>
            <ac:spMk id="2" creationId="{0D61C287-D156-67B9-F276-E6FAA9E282CE}"/>
          </ac:spMkLst>
        </pc:spChg>
        <pc:spChg chg="mod">
          <ac:chgData name="Bingkai" userId="8047904c8cfffaeb" providerId="LiveId" clId="{C59A8331-EC23-4215-A264-E58396FCF017}" dt="2022-05-25T07:00:42.536" v="339" actId="27636"/>
          <ac:spMkLst>
            <pc:docMk/>
            <pc:sldMk cId="54450590" sldId="263"/>
            <ac:spMk id="3" creationId="{CDC11EBE-3F97-9290-8BB2-D1CE44B2C05A}"/>
          </ac:spMkLst>
        </pc:spChg>
      </pc:sldChg>
      <pc:sldChg chg="modSp del mod modShow">
        <pc:chgData name="Bingkai" userId="8047904c8cfffaeb" providerId="LiveId" clId="{C59A8331-EC23-4215-A264-E58396FCF017}" dt="2022-05-31T03:09:17.411" v="1474" actId="47"/>
        <pc:sldMkLst>
          <pc:docMk/>
          <pc:sldMk cId="732991642" sldId="264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732991642" sldId="264"/>
            <ac:spMk id="2" creationId="{BC090C59-4F01-0AEC-9A0A-CC68334F9027}"/>
          </ac:spMkLst>
        </pc:spChg>
      </pc:sldChg>
      <pc:sldChg chg="modSp del">
        <pc:chgData name="Bingkai" userId="8047904c8cfffaeb" providerId="LiveId" clId="{C59A8331-EC23-4215-A264-E58396FCF017}" dt="2022-05-26T03:25:06.964" v="446" actId="47"/>
        <pc:sldMkLst>
          <pc:docMk/>
          <pc:sldMk cId="1306716788" sldId="265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306716788" sldId="265"/>
            <ac:spMk id="2" creationId="{9AB125DC-5C4D-4C11-A1EF-28CF3D310B6A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1306716788" sldId="265"/>
            <ac:spMk id="3" creationId="{607F4D17-5711-7ED5-28E6-3D4E936B80B0}"/>
          </ac:spMkLst>
        </pc:spChg>
      </pc:sldChg>
      <pc:sldChg chg="modSp del">
        <pc:chgData name="Bingkai" userId="8047904c8cfffaeb" providerId="LiveId" clId="{C59A8331-EC23-4215-A264-E58396FCF017}" dt="2022-05-26T03:25:10.043" v="447" actId="47"/>
        <pc:sldMkLst>
          <pc:docMk/>
          <pc:sldMk cId="1481095828" sldId="266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481095828" sldId="266"/>
            <ac:spMk id="2" creationId="{1E02705B-EA3F-55DA-A405-B8F09DAE6772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1481095828" sldId="266"/>
            <ac:spMk id="3" creationId="{CCE6A6EF-8A8F-7A1E-51C8-995452294551}"/>
          </ac:spMkLst>
        </pc:spChg>
      </pc:sldChg>
      <pc:sldChg chg="addSp modSp mod modAnim">
        <pc:chgData name="Bingkai" userId="8047904c8cfffaeb" providerId="LiveId" clId="{C59A8331-EC23-4215-A264-E58396FCF017}" dt="2022-06-10T01:50:09.254" v="4247" actId="20577"/>
        <pc:sldMkLst>
          <pc:docMk/>
          <pc:sldMk cId="2837654677" sldId="267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2837654677" sldId="267"/>
            <ac:spMk id="2" creationId="{0A423FAE-7F9D-0119-4163-E387E32C786D}"/>
          </ac:spMkLst>
        </pc:spChg>
        <pc:spChg chg="mod">
          <ac:chgData name="Bingkai" userId="8047904c8cfffaeb" providerId="LiveId" clId="{C59A8331-EC23-4215-A264-E58396FCF017}" dt="2022-05-25T07:08:11.974" v="431" actId="207"/>
          <ac:spMkLst>
            <pc:docMk/>
            <pc:sldMk cId="2837654677" sldId="267"/>
            <ac:spMk id="20" creationId="{D6503277-4D72-A582-B50F-A7FB8C66F7E1}"/>
          </ac:spMkLst>
        </pc:spChg>
        <pc:spChg chg="mod">
          <ac:chgData name="Bingkai" userId="8047904c8cfffaeb" providerId="LiveId" clId="{C59A8331-EC23-4215-A264-E58396FCF017}" dt="2022-05-25T07:08:35.551" v="435" actId="207"/>
          <ac:spMkLst>
            <pc:docMk/>
            <pc:sldMk cId="2837654677" sldId="267"/>
            <ac:spMk id="21" creationId="{222395DB-F416-18FE-EA82-6D9884766ECD}"/>
          </ac:spMkLst>
        </pc:spChg>
        <pc:spChg chg="mod">
          <ac:chgData name="Bingkai" userId="8047904c8cfffaeb" providerId="LiveId" clId="{C59A8331-EC23-4215-A264-E58396FCF017}" dt="2022-05-25T07:08:31.210" v="434" actId="207"/>
          <ac:spMkLst>
            <pc:docMk/>
            <pc:sldMk cId="2837654677" sldId="267"/>
            <ac:spMk id="22" creationId="{B660B1CD-FBF8-9EF0-3198-0F64EC5D6085}"/>
          </ac:spMkLst>
        </pc:spChg>
        <pc:spChg chg="mod">
          <ac:chgData name="Bingkai" userId="8047904c8cfffaeb" providerId="LiveId" clId="{C59A8331-EC23-4215-A264-E58396FCF017}" dt="2022-05-25T06:30:41.320" v="197" actId="21"/>
          <ac:spMkLst>
            <pc:docMk/>
            <pc:sldMk cId="2837654677" sldId="267"/>
            <ac:spMk id="23" creationId="{C6CDBDBA-31AC-4FC0-BD13-4B0E85C9D080}"/>
          </ac:spMkLst>
        </pc:spChg>
        <pc:spChg chg="mod">
          <ac:chgData name="Bingkai" userId="8047904c8cfffaeb" providerId="LiveId" clId="{C59A8331-EC23-4215-A264-E58396FCF017}" dt="2022-05-25T06:08:07.071" v="85" actId="1076"/>
          <ac:spMkLst>
            <pc:docMk/>
            <pc:sldMk cId="2837654677" sldId="267"/>
            <ac:spMk id="24" creationId="{18956446-5BF2-05B0-7BDA-5A0BFA84A78E}"/>
          </ac:spMkLst>
        </pc:spChg>
        <pc:spChg chg="mod">
          <ac:chgData name="Bingkai" userId="8047904c8cfffaeb" providerId="LiveId" clId="{C59A8331-EC23-4215-A264-E58396FCF017}" dt="2022-05-25T06:08:18.568" v="87" actId="1076"/>
          <ac:spMkLst>
            <pc:docMk/>
            <pc:sldMk cId="2837654677" sldId="267"/>
            <ac:spMk id="25" creationId="{0DD4909B-EB0A-3711-7292-16B625B5486A}"/>
          </ac:spMkLst>
        </pc:spChg>
        <pc:spChg chg="mod">
          <ac:chgData name="Bingkai" userId="8047904c8cfffaeb" providerId="LiveId" clId="{C59A8331-EC23-4215-A264-E58396FCF017}" dt="2022-05-25T06:31:56.323" v="216" actId="1076"/>
          <ac:spMkLst>
            <pc:docMk/>
            <pc:sldMk cId="2837654677" sldId="267"/>
            <ac:spMk id="27" creationId="{8F38482E-E882-E535-573A-47F922E9ED7D}"/>
          </ac:spMkLst>
        </pc:spChg>
        <pc:spChg chg="mod">
          <ac:chgData name="Bingkai" userId="8047904c8cfffaeb" providerId="LiveId" clId="{C59A8331-EC23-4215-A264-E58396FCF017}" dt="2022-05-25T06:09:39.347" v="114" actId="5793"/>
          <ac:spMkLst>
            <pc:docMk/>
            <pc:sldMk cId="2837654677" sldId="267"/>
            <ac:spMk id="29" creationId="{2386A2B6-BB68-0C15-950A-C52F3E990F9F}"/>
          </ac:spMkLst>
        </pc:spChg>
        <pc:spChg chg="mod">
          <ac:chgData name="Bingkai" userId="8047904c8cfffaeb" providerId="LiveId" clId="{C59A8331-EC23-4215-A264-E58396FCF017}" dt="2022-05-25T06:29:58.651" v="183" actId="21"/>
          <ac:spMkLst>
            <pc:docMk/>
            <pc:sldMk cId="2837654677" sldId="267"/>
            <ac:spMk id="31" creationId="{E12FF9D4-CA7C-2DC2-FFC0-D3D7F7EEFB11}"/>
          </ac:spMkLst>
        </pc:spChg>
        <pc:spChg chg="mod">
          <ac:chgData name="Bingkai" userId="8047904c8cfffaeb" providerId="LiveId" clId="{C59A8331-EC23-4215-A264-E58396FCF017}" dt="2022-05-25T06:30:22.936" v="190" actId="21"/>
          <ac:spMkLst>
            <pc:docMk/>
            <pc:sldMk cId="2837654677" sldId="267"/>
            <ac:spMk id="33" creationId="{6FBE58FD-5265-2CED-69DA-1A5900946086}"/>
          </ac:spMkLst>
        </pc:spChg>
        <pc:spChg chg="mod">
          <ac:chgData name="Bingkai" userId="8047904c8cfffaeb" providerId="LiveId" clId="{C59A8331-EC23-4215-A264-E58396FCF017}" dt="2022-05-25T06:30:36.009" v="195" actId="1076"/>
          <ac:spMkLst>
            <pc:docMk/>
            <pc:sldMk cId="2837654677" sldId="267"/>
            <ac:spMk id="35" creationId="{4DB0185B-FF43-560D-F69E-72FA02379BD1}"/>
          </ac:spMkLst>
        </pc:spChg>
        <pc:spChg chg="add mod">
          <ac:chgData name="Bingkai" userId="8047904c8cfffaeb" providerId="LiveId" clId="{C59A8331-EC23-4215-A264-E58396FCF017}" dt="2022-05-31T05:59:27.378" v="1896" actId="20577"/>
          <ac:spMkLst>
            <pc:docMk/>
            <pc:sldMk cId="2837654677" sldId="267"/>
            <ac:spMk id="36" creationId="{0E49588B-7ED5-C699-EFA0-ADB4B15A5E14}"/>
          </ac:spMkLst>
        </pc:spChg>
        <pc:spChg chg="add mod">
          <ac:chgData name="Bingkai" userId="8047904c8cfffaeb" providerId="LiveId" clId="{C59A8331-EC23-4215-A264-E58396FCF017}" dt="2022-06-10T01:50:09.254" v="4247" actId="20577"/>
          <ac:spMkLst>
            <pc:docMk/>
            <pc:sldMk cId="2837654677" sldId="267"/>
            <ac:spMk id="37" creationId="{E3ED770E-E845-36A3-41B5-7AFCCAE2CF5D}"/>
          </ac:spMkLst>
        </pc:spChg>
        <pc:spChg chg="add mod">
          <ac:chgData name="Bingkai" userId="8047904c8cfffaeb" providerId="LiveId" clId="{C59A8331-EC23-4215-A264-E58396FCF017}" dt="2022-06-10T01:50:05.886" v="4246" actId="20577"/>
          <ac:spMkLst>
            <pc:docMk/>
            <pc:sldMk cId="2837654677" sldId="267"/>
            <ac:spMk id="38" creationId="{FDA9E1FC-9131-191D-D3F3-1DBCC864E4FA}"/>
          </ac:spMkLst>
        </pc:spChg>
        <pc:spChg chg="add mod">
          <ac:chgData name="Bingkai" userId="8047904c8cfffaeb" providerId="LiveId" clId="{C59A8331-EC23-4215-A264-E58396FCF017}" dt="2022-06-10T01:50:01.754" v="4245" actId="20577"/>
          <ac:spMkLst>
            <pc:docMk/>
            <pc:sldMk cId="2837654677" sldId="267"/>
            <ac:spMk id="39" creationId="{304D8107-AF5B-F324-1541-DD05B16D853F}"/>
          </ac:spMkLst>
        </pc:spChg>
        <pc:cxnChg chg="add mod">
          <ac:chgData name="Bingkai" userId="8047904c8cfffaeb" providerId="LiveId" clId="{C59A8331-EC23-4215-A264-E58396FCF017}" dt="2022-05-25T06:32:17.137" v="219" actId="14100"/>
          <ac:cxnSpMkLst>
            <pc:docMk/>
            <pc:sldMk cId="2837654677" sldId="267"/>
            <ac:cxnSpMk id="8" creationId="{591C8C9F-4D63-4625-3060-707333B712C0}"/>
          </ac:cxnSpMkLst>
        </pc:cxnChg>
        <pc:cxnChg chg="add mod">
          <ac:chgData name="Bingkai" userId="8047904c8cfffaeb" providerId="LiveId" clId="{C59A8331-EC23-4215-A264-E58396FCF017}" dt="2022-05-25T06:32:20.703" v="220" actId="14100"/>
          <ac:cxnSpMkLst>
            <pc:docMk/>
            <pc:sldMk cId="2837654677" sldId="267"/>
            <ac:cxnSpMk id="40" creationId="{9CB6ED44-A67C-E0E6-81B2-E1277EF0379E}"/>
          </ac:cxnSpMkLst>
        </pc:cxnChg>
        <pc:cxnChg chg="add mod">
          <ac:chgData name="Bingkai" userId="8047904c8cfffaeb" providerId="LiveId" clId="{C59A8331-EC23-4215-A264-E58396FCF017}" dt="2022-05-25T06:32:00.352" v="217" actId="1076"/>
          <ac:cxnSpMkLst>
            <pc:docMk/>
            <pc:sldMk cId="2837654677" sldId="267"/>
            <ac:cxnSpMk id="41" creationId="{B151CE4C-C284-441E-09DE-1683FF337ADD}"/>
          </ac:cxnSpMkLst>
        </pc:cxnChg>
      </pc:sldChg>
      <pc:sldChg chg="modSp del">
        <pc:chgData name="Bingkai" userId="8047904c8cfffaeb" providerId="LiveId" clId="{C59A8331-EC23-4215-A264-E58396FCF017}" dt="2022-05-31T03:09:28.841" v="1475" actId="47"/>
        <pc:sldMkLst>
          <pc:docMk/>
          <pc:sldMk cId="435581872" sldId="268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435581872" sldId="268"/>
            <ac:spMk id="2" creationId="{31512FA5-E827-7959-612C-41273DE331FF}"/>
          </ac:spMkLst>
        </pc:spChg>
      </pc:sldChg>
      <pc:sldChg chg="modSp del mod modShow">
        <pc:chgData name="Bingkai" userId="8047904c8cfffaeb" providerId="LiveId" clId="{C59A8331-EC23-4215-A264-E58396FCF017}" dt="2022-06-06T01:23:42.266" v="2389" actId="47"/>
        <pc:sldMkLst>
          <pc:docMk/>
          <pc:sldMk cId="1530858508" sldId="269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530858508" sldId="269"/>
            <ac:spMk id="2" creationId="{31512FA5-E827-7959-612C-41273DE331FF}"/>
          </ac:spMkLst>
        </pc:spChg>
        <pc:spChg chg="mod">
          <ac:chgData name="Bingkai" userId="8047904c8cfffaeb" providerId="LiveId" clId="{C59A8331-EC23-4215-A264-E58396FCF017}" dt="2022-05-25T06:04:17.396" v="49"/>
          <ac:spMkLst>
            <pc:docMk/>
            <pc:sldMk cId="1530858508" sldId="269"/>
            <ac:spMk id="7" creationId="{F697847B-03A2-A774-D80D-251DF4F17D97}"/>
          </ac:spMkLst>
        </pc:spChg>
      </pc:sldChg>
      <pc:sldChg chg="addSp modSp mod ord modAnim modNotesTx">
        <pc:chgData name="Bingkai" userId="8047904c8cfffaeb" providerId="LiveId" clId="{C59A8331-EC23-4215-A264-E58396FCF017}" dt="2022-06-11T10:14:27.938" v="4967" actId="20577"/>
        <pc:sldMkLst>
          <pc:docMk/>
          <pc:sldMk cId="3592596178" sldId="271"/>
        </pc:sldMkLst>
        <pc:spChg chg="mod">
          <ac:chgData name="Bingkai" userId="8047904c8cfffaeb" providerId="LiveId" clId="{C59A8331-EC23-4215-A264-E58396FCF017}" dt="2022-06-11T09:40:25.265" v="4951" actId="20577"/>
          <ac:spMkLst>
            <pc:docMk/>
            <pc:sldMk cId="3592596178" sldId="271"/>
            <ac:spMk id="2" creationId="{31512FA5-E827-7959-612C-41273DE331FF}"/>
          </ac:spMkLst>
        </pc:spChg>
        <pc:spChg chg="mod">
          <ac:chgData name="Bingkai" userId="8047904c8cfffaeb" providerId="LiveId" clId="{C59A8331-EC23-4215-A264-E58396FCF017}" dt="2022-06-10T02:17:31.243" v="4337" actId="20577"/>
          <ac:spMkLst>
            <pc:docMk/>
            <pc:sldMk cId="3592596178" sldId="271"/>
            <ac:spMk id="3" creationId="{99C05894-FC98-F245-8560-D03BA1CAD7A1}"/>
          </ac:spMkLst>
        </pc:spChg>
        <pc:spChg chg="mod">
          <ac:chgData name="Bingkai" userId="8047904c8cfffaeb" providerId="LiveId" clId="{C59A8331-EC23-4215-A264-E58396FCF017}" dt="2022-06-10T02:13:57.636" v="4287" actId="1076"/>
          <ac:spMkLst>
            <pc:docMk/>
            <pc:sldMk cId="3592596178" sldId="271"/>
            <ac:spMk id="4" creationId="{8F7A47A9-53A7-554D-B7EF-0D0F115E3571}"/>
          </ac:spMkLst>
        </pc:spChg>
        <pc:spChg chg="mod">
          <ac:chgData name="Bingkai" userId="8047904c8cfffaeb" providerId="LiveId" clId="{C59A8331-EC23-4215-A264-E58396FCF017}" dt="2022-06-10T02:34:00.302" v="4946" actId="113"/>
          <ac:spMkLst>
            <pc:docMk/>
            <pc:sldMk cId="3592596178" sldId="271"/>
            <ac:spMk id="5" creationId="{83D8D851-2BB5-423B-B37A-0B00F65FE4E9}"/>
          </ac:spMkLst>
        </pc:spChg>
        <pc:spChg chg="mod">
          <ac:chgData name="Bingkai" userId="8047904c8cfffaeb" providerId="LiveId" clId="{C59A8331-EC23-4215-A264-E58396FCF017}" dt="2022-06-10T02:13:57.636" v="4287" actId="1076"/>
          <ac:spMkLst>
            <pc:docMk/>
            <pc:sldMk cId="3592596178" sldId="271"/>
            <ac:spMk id="6" creationId="{CB1478BD-485B-6A4E-82A7-3034BB78A4E2}"/>
          </ac:spMkLst>
        </pc:spChg>
        <pc:spChg chg="mod">
          <ac:chgData name="Bingkai" userId="8047904c8cfffaeb" providerId="LiveId" clId="{C59A8331-EC23-4215-A264-E58396FCF017}" dt="2022-06-10T02:13:57.636" v="4287" actId="1076"/>
          <ac:spMkLst>
            <pc:docMk/>
            <pc:sldMk cId="3592596178" sldId="271"/>
            <ac:spMk id="7" creationId="{B949AC8C-5447-2D4E-A519-CF36FBC0C1D6}"/>
          </ac:spMkLst>
        </pc:spChg>
        <pc:spChg chg="mod">
          <ac:chgData name="Bingkai" userId="8047904c8cfffaeb" providerId="LiveId" clId="{C59A8331-EC23-4215-A264-E58396FCF017}" dt="2022-06-10T02:13:57.636" v="4287" actId="1076"/>
          <ac:spMkLst>
            <pc:docMk/>
            <pc:sldMk cId="3592596178" sldId="271"/>
            <ac:spMk id="8" creationId="{B251DDAE-4271-CF46-AFD2-93AC1751F406}"/>
          </ac:spMkLst>
        </pc:spChg>
        <pc:spChg chg="mod">
          <ac:chgData name="Bingkai" userId="8047904c8cfffaeb" providerId="LiveId" clId="{C59A8331-EC23-4215-A264-E58396FCF017}" dt="2022-06-10T02:13:57.636" v="4287" actId="1076"/>
          <ac:spMkLst>
            <pc:docMk/>
            <pc:sldMk cId="3592596178" sldId="271"/>
            <ac:spMk id="9" creationId="{36B9AA88-18DF-DF43-BA7D-28ECA9D97301}"/>
          </ac:spMkLst>
        </pc:spChg>
        <pc:spChg chg="add mod">
          <ac:chgData name="Bingkai" userId="8047904c8cfffaeb" providerId="LiveId" clId="{C59A8331-EC23-4215-A264-E58396FCF017}" dt="2022-06-10T02:19:22.968" v="4391" actId="14100"/>
          <ac:spMkLst>
            <pc:docMk/>
            <pc:sldMk cId="3592596178" sldId="271"/>
            <ac:spMk id="10" creationId="{2AF0BF3A-8E6C-C539-8AA7-5E1E09D82FDA}"/>
          </ac:spMkLst>
        </pc:spChg>
        <pc:spChg chg="add mod">
          <ac:chgData name="Bingkai" userId="8047904c8cfffaeb" providerId="LiveId" clId="{C59A8331-EC23-4215-A264-E58396FCF017}" dt="2022-06-10T02:26:34.445" v="4681" actId="20577"/>
          <ac:spMkLst>
            <pc:docMk/>
            <pc:sldMk cId="3592596178" sldId="271"/>
            <ac:spMk id="11" creationId="{876203E2-4B08-7362-7806-D2B9F78B9F08}"/>
          </ac:spMkLst>
        </pc:spChg>
      </pc:sldChg>
      <pc:sldChg chg="modSp del">
        <pc:chgData name="Bingkai" userId="8047904c8cfffaeb" providerId="LiveId" clId="{C59A8331-EC23-4215-A264-E58396FCF017}" dt="2022-05-31T01:18:48.304" v="1086" actId="47"/>
        <pc:sldMkLst>
          <pc:docMk/>
          <pc:sldMk cId="1735058" sldId="272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735058" sldId="272"/>
            <ac:spMk id="2" creationId="{417883A2-93E7-76B4-A096-2113E2B851A9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1735058" sldId="272"/>
            <ac:spMk id="3" creationId="{0F65549D-40A7-1432-2AD1-498BD537CF6A}"/>
          </ac:spMkLst>
        </pc:spChg>
      </pc:sldChg>
      <pc:sldChg chg="modSp del">
        <pc:chgData name="Bingkai" userId="8047904c8cfffaeb" providerId="LiveId" clId="{C59A8331-EC23-4215-A264-E58396FCF017}" dt="2022-06-06T01:21:32.606" v="2343" actId="47"/>
        <pc:sldMkLst>
          <pc:docMk/>
          <pc:sldMk cId="3592399844" sldId="273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3592399844" sldId="273"/>
            <ac:spMk id="2" creationId="{919412F2-2AE3-8174-BDB7-0174998BBC68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3592399844" sldId="273"/>
            <ac:spMk id="3" creationId="{1028E425-93AF-FCF8-0278-736730EA57D8}"/>
          </ac:spMkLst>
        </pc:spChg>
      </pc:sldChg>
      <pc:sldChg chg="addSp modSp mod modNotesTx">
        <pc:chgData name="Bingkai" userId="8047904c8cfffaeb" providerId="LiveId" clId="{C59A8331-EC23-4215-A264-E58396FCF017}" dt="2022-06-08T05:36:23.156" v="3920" actId="20577"/>
        <pc:sldMkLst>
          <pc:docMk/>
          <pc:sldMk cId="61161817" sldId="274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61161817" sldId="274"/>
            <ac:spMk id="2" creationId="{0D61C287-D156-67B9-F276-E6FAA9E282CE}"/>
          </ac:spMkLst>
        </pc:spChg>
        <pc:spChg chg="mod">
          <ac:chgData name="Bingkai" userId="8047904c8cfffaeb" providerId="LiveId" clId="{C59A8331-EC23-4215-A264-E58396FCF017}" dt="2022-06-06T01:28:47.741" v="2421" actId="20577"/>
          <ac:spMkLst>
            <pc:docMk/>
            <pc:sldMk cId="61161817" sldId="274"/>
            <ac:spMk id="3" creationId="{CDC11EBE-3F97-9290-8BB2-D1CE44B2C05A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4" creationId="{5D2D4935-0EED-4D23-C051-7E5FE70CE2FB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5" creationId="{08579855-B175-2FD7-1826-E9B705920D13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10" creationId="{EED7BDC2-0AF1-0A15-F840-1EF47C583FC9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12" creationId="{BD9E169B-0363-8970-83BB-9EB2AAC12053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13" creationId="{94F91FBE-85B0-C853-A0EA-DD23196A3077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14" creationId="{B9D9B8FF-7374-AB80-6B87-5A5CCBC01ED5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16" creationId="{0E95A185-3688-2A89-D856-9D8FDC3D1632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18" creationId="{1D5CE059-5497-AB63-EAAF-BADFB906D24D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27" creationId="{04D3341E-7FF9-065A-8CE0-24F576475158}"/>
          </ac:spMkLst>
        </pc:spChg>
        <pc:spChg chg="mod">
          <ac:chgData name="Bingkai" userId="8047904c8cfffaeb" providerId="LiveId" clId="{C59A8331-EC23-4215-A264-E58396FCF017}" dt="2022-05-26T03:28:33.862" v="450" actId="164"/>
          <ac:spMkLst>
            <pc:docMk/>
            <pc:sldMk cId="61161817" sldId="274"/>
            <ac:spMk id="30" creationId="{0704B810-DD09-A428-746E-82ADA7B90352}"/>
          </ac:spMkLst>
        </pc:spChg>
        <pc:grpChg chg="add mod">
          <ac:chgData name="Bingkai" userId="8047904c8cfffaeb" providerId="LiveId" clId="{C59A8331-EC23-4215-A264-E58396FCF017}" dt="2022-05-26T03:28:33.862" v="450" actId="164"/>
          <ac:grpSpMkLst>
            <pc:docMk/>
            <pc:sldMk cId="61161817" sldId="274"/>
            <ac:grpSpMk id="6" creationId="{3D4F8FA4-BF80-7B63-A820-A3AFC12B392E}"/>
          </ac:grpSpMkLst>
        </pc:grp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17" creationId="{94659C5D-CFCE-B2B7-5088-41592F1F2D9A}"/>
          </ac:cxnSpMkLst>
        </pc:cxn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19" creationId="{D14BB694-2F70-3F4B-EC15-1CBB21905B76}"/>
          </ac:cxnSpMkLst>
        </pc:cxn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20" creationId="{EDFBDC56-BA46-6DD0-4B21-C726AB894A89}"/>
          </ac:cxnSpMkLst>
        </pc:cxn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21" creationId="{81625501-B454-05CD-CA9F-8DF8643B9C7B}"/>
          </ac:cxnSpMkLst>
        </pc:cxn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25" creationId="{81DC1F73-CB58-C400-C50D-EE920BC65C1A}"/>
          </ac:cxnSpMkLst>
        </pc:cxn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28" creationId="{0F2279AB-4BED-6FB2-165C-D467BD7BEC3E}"/>
          </ac:cxnSpMkLst>
        </pc:cxnChg>
        <pc:cxnChg chg="mod">
          <ac:chgData name="Bingkai" userId="8047904c8cfffaeb" providerId="LiveId" clId="{C59A8331-EC23-4215-A264-E58396FCF017}" dt="2022-05-26T03:28:33.862" v="450" actId="164"/>
          <ac:cxnSpMkLst>
            <pc:docMk/>
            <pc:sldMk cId="61161817" sldId="274"/>
            <ac:cxnSpMk id="32" creationId="{4F264D54-EFC5-449A-3BDB-570398857B04}"/>
          </ac:cxnSpMkLst>
        </pc:cxnChg>
      </pc:sldChg>
      <pc:sldChg chg="del">
        <pc:chgData name="Bingkai" userId="8047904c8cfffaeb" providerId="LiveId" clId="{C59A8331-EC23-4215-A264-E58396FCF017}" dt="2022-05-26T03:24:59.881" v="444" actId="47"/>
        <pc:sldMkLst>
          <pc:docMk/>
          <pc:sldMk cId="4138353483" sldId="275"/>
        </pc:sldMkLst>
      </pc:sldChg>
      <pc:sldChg chg="add del">
        <pc:chgData name="Bingkai" userId="8047904c8cfffaeb" providerId="LiveId" clId="{C59A8331-EC23-4215-A264-E58396FCF017}" dt="2022-05-25T05:46:37.570" v="1" actId="47"/>
        <pc:sldMkLst>
          <pc:docMk/>
          <pc:sldMk cId="1911245636" sldId="276"/>
        </pc:sldMkLst>
      </pc:sldChg>
      <pc:sldChg chg="addSp delSp modSp del mod setBg modShow">
        <pc:chgData name="Bingkai" userId="8047904c8cfffaeb" providerId="LiveId" clId="{C59A8331-EC23-4215-A264-E58396FCF017}" dt="2022-05-26T03:25:03.762" v="445" actId="47"/>
        <pc:sldMkLst>
          <pc:docMk/>
          <pc:sldMk cId="3926399823" sldId="276"/>
        </pc:sldMkLst>
        <pc:spChg chg="add mod">
          <ac:chgData name="Bingkai" userId="8047904c8cfffaeb" providerId="LiveId" clId="{C59A8331-EC23-4215-A264-E58396FCF017}" dt="2022-05-25T05:55:17.797" v="34" actId="14100"/>
          <ac:spMkLst>
            <pc:docMk/>
            <pc:sldMk cId="3926399823" sldId="276"/>
            <ac:spMk id="2" creationId="{86DB9E82-2ECF-B308-46E1-DE4255953EC8}"/>
          </ac:spMkLst>
        </pc:spChg>
        <pc:spChg chg="mod">
          <ac:chgData name="Bingkai" userId="8047904c8cfffaeb" providerId="LiveId" clId="{C59A8331-EC23-4215-A264-E58396FCF017}" dt="2022-05-25T05:55:11.496" v="33" actId="14100"/>
          <ac:spMkLst>
            <pc:docMk/>
            <pc:sldMk cId="3926399823" sldId="276"/>
            <ac:spMk id="5" creationId="{9761CB03-96B2-094F-B852-A81C7305B42E}"/>
          </ac:spMkLst>
        </pc:spChg>
        <pc:spChg chg="mod ord">
          <ac:chgData name="Bingkai" userId="8047904c8cfffaeb" providerId="LiveId" clId="{C59A8331-EC23-4215-A264-E58396FCF017}" dt="2022-05-25T05:54:55.257" v="31" actId="113"/>
          <ac:spMkLst>
            <pc:docMk/>
            <pc:sldMk cId="3926399823" sldId="276"/>
            <ac:spMk id="9" creationId="{A76E5792-BA31-64E1-FB90-A5FD05BC13C3}"/>
          </ac:spMkLst>
        </pc:spChg>
        <pc:spChg chg="mod">
          <ac:chgData name="Bingkai" userId="8047904c8cfffaeb" providerId="LiveId" clId="{C59A8331-EC23-4215-A264-E58396FCF017}" dt="2022-05-25T06:56:35.013" v="260"/>
          <ac:spMkLst>
            <pc:docMk/>
            <pc:sldMk cId="3926399823" sldId="276"/>
            <ac:spMk id="29" creationId="{74E301E1-5CF9-0FDB-192B-E118212B0C43}"/>
          </ac:spMkLst>
        </pc:spChg>
        <pc:spChg chg="mod">
          <ac:chgData name="Bingkai" userId="8047904c8cfffaeb" providerId="LiveId" clId="{C59A8331-EC23-4215-A264-E58396FCF017}" dt="2022-05-25T06:56:35.013" v="260"/>
          <ac:spMkLst>
            <pc:docMk/>
            <pc:sldMk cId="3926399823" sldId="276"/>
            <ac:spMk id="30" creationId="{5725B71A-6685-C1CC-7603-1EAA0C9C7480}"/>
          </ac:spMkLst>
        </pc:spChg>
        <pc:spChg chg="mod">
          <ac:chgData name="Bingkai" userId="8047904c8cfffaeb" providerId="LiveId" clId="{C59A8331-EC23-4215-A264-E58396FCF017}" dt="2022-05-25T06:56:35.013" v="260"/>
          <ac:spMkLst>
            <pc:docMk/>
            <pc:sldMk cId="3926399823" sldId="276"/>
            <ac:spMk id="31" creationId="{85712838-273F-CCA7-E662-8F0ADB54E42D}"/>
          </ac:spMkLst>
        </pc:spChg>
        <pc:spChg chg="mod">
          <ac:chgData name="Bingkai" userId="8047904c8cfffaeb" providerId="LiveId" clId="{C59A8331-EC23-4215-A264-E58396FCF017}" dt="2022-05-25T06:56:35.013" v="260"/>
          <ac:spMkLst>
            <pc:docMk/>
            <pc:sldMk cId="3926399823" sldId="276"/>
            <ac:spMk id="32" creationId="{CE005CA8-1F01-931E-25D2-C41C4A38075C}"/>
          </ac:spMkLst>
        </pc:spChg>
        <pc:spChg chg="mod">
          <ac:chgData name="Bingkai" userId="8047904c8cfffaeb" providerId="LiveId" clId="{C59A8331-EC23-4215-A264-E58396FCF017}" dt="2022-05-25T06:56:35.013" v="260"/>
          <ac:spMkLst>
            <pc:docMk/>
            <pc:sldMk cId="3926399823" sldId="276"/>
            <ac:spMk id="33" creationId="{7B654C0F-A548-59A4-6CE5-5A893974061C}"/>
          </ac:spMkLst>
        </pc:spChg>
        <pc:spChg chg="mod topLvl">
          <ac:chgData name="Bingkai" userId="8047904c8cfffaeb" providerId="LiveId" clId="{C59A8331-EC23-4215-A264-E58396FCF017}" dt="2022-05-25T06:57:16.340" v="263" actId="165"/>
          <ac:spMkLst>
            <pc:docMk/>
            <pc:sldMk cId="3926399823" sldId="276"/>
            <ac:spMk id="36" creationId="{CEE75738-FC5C-794B-F8D5-5FCB286A4365}"/>
          </ac:spMkLst>
        </pc:spChg>
        <pc:spChg chg="mod topLvl">
          <ac:chgData name="Bingkai" userId="8047904c8cfffaeb" providerId="LiveId" clId="{C59A8331-EC23-4215-A264-E58396FCF017}" dt="2022-05-25T06:57:16.340" v="263" actId="165"/>
          <ac:spMkLst>
            <pc:docMk/>
            <pc:sldMk cId="3926399823" sldId="276"/>
            <ac:spMk id="37" creationId="{582B87A9-9457-7A1E-A13C-41818A591F17}"/>
          </ac:spMkLst>
        </pc:spChg>
        <pc:spChg chg="del mod">
          <ac:chgData name="Bingkai" userId="8047904c8cfffaeb" providerId="LiveId" clId="{C59A8331-EC23-4215-A264-E58396FCF017}" dt="2022-05-25T06:57:03.770" v="262" actId="478"/>
          <ac:spMkLst>
            <pc:docMk/>
            <pc:sldMk cId="3926399823" sldId="276"/>
            <ac:spMk id="38" creationId="{A31329BD-A2A6-FA1E-AD5D-D77EA19DECB5}"/>
          </ac:spMkLst>
        </pc:spChg>
        <pc:spChg chg="mod">
          <ac:chgData name="Bingkai" userId="8047904c8cfffaeb" providerId="LiveId" clId="{C59A8331-EC23-4215-A264-E58396FCF017}" dt="2022-05-25T06:57:16.340" v="263" actId="165"/>
          <ac:spMkLst>
            <pc:docMk/>
            <pc:sldMk cId="3926399823" sldId="276"/>
            <ac:spMk id="39" creationId="{2B148ACE-1675-B3FA-8252-7D978C3B7400}"/>
          </ac:spMkLst>
        </pc:spChg>
        <pc:spChg chg="mod">
          <ac:chgData name="Bingkai" userId="8047904c8cfffaeb" providerId="LiveId" clId="{C59A8331-EC23-4215-A264-E58396FCF017}" dt="2022-05-25T06:57:16.340" v="263" actId="165"/>
          <ac:spMkLst>
            <pc:docMk/>
            <pc:sldMk cId="3926399823" sldId="276"/>
            <ac:spMk id="40" creationId="{7F0142A6-C32D-6CDE-03BD-D27D6FAD49B8}"/>
          </ac:spMkLst>
        </pc:spChg>
        <pc:spChg chg="add mod">
          <ac:chgData name="Bingkai" userId="8047904c8cfffaeb" providerId="LiveId" clId="{C59A8331-EC23-4215-A264-E58396FCF017}" dt="2022-05-25T06:56:35.013" v="260"/>
          <ac:spMkLst>
            <pc:docMk/>
            <pc:sldMk cId="3926399823" sldId="276"/>
            <ac:spMk id="41" creationId="{9A2914E7-3587-079B-0C3D-1BCB1315C151}"/>
          </ac:spMkLst>
        </pc:spChg>
        <pc:spChg chg="add del mod">
          <ac:chgData name="Bingkai" userId="8047904c8cfffaeb" providerId="LiveId" clId="{C59A8331-EC23-4215-A264-E58396FCF017}" dt="2022-05-25T06:58:03.150" v="266" actId="478"/>
          <ac:spMkLst>
            <pc:docMk/>
            <pc:sldMk cId="3926399823" sldId="276"/>
            <ac:spMk id="42" creationId="{770A63D2-3697-DE88-8963-0175C8254B49}"/>
          </ac:spMkLst>
        </pc:spChg>
        <pc:spChg chg="add mod">
          <ac:chgData name="Bingkai" userId="8047904c8cfffaeb" providerId="LiveId" clId="{C59A8331-EC23-4215-A264-E58396FCF017}" dt="2022-05-25T07:01:16.928" v="340" actId="1076"/>
          <ac:spMkLst>
            <pc:docMk/>
            <pc:sldMk cId="3926399823" sldId="276"/>
            <ac:spMk id="43" creationId="{9DF004BF-1199-275C-9233-5F8CB13F8989}"/>
          </ac:spMkLst>
        </pc:spChg>
        <pc:grpChg chg="del">
          <ac:chgData name="Bingkai" userId="8047904c8cfffaeb" providerId="LiveId" clId="{C59A8331-EC23-4215-A264-E58396FCF017}" dt="2022-05-25T06:56:38.244" v="261" actId="478"/>
          <ac:grpSpMkLst>
            <pc:docMk/>
            <pc:sldMk cId="3926399823" sldId="276"/>
            <ac:grpSpMk id="18" creationId="{95DF4675-7BDF-7248-8EC8-4B2B7EC814BC}"/>
          </ac:grpSpMkLst>
        </pc:grpChg>
        <pc:grpChg chg="add mod">
          <ac:chgData name="Bingkai" userId="8047904c8cfffaeb" providerId="LiveId" clId="{C59A8331-EC23-4215-A264-E58396FCF017}" dt="2022-05-25T06:56:35.013" v="260"/>
          <ac:grpSpMkLst>
            <pc:docMk/>
            <pc:sldMk cId="3926399823" sldId="276"/>
            <ac:grpSpMk id="26" creationId="{7BBC9449-2218-632C-3FCA-54EF3F494188}"/>
          </ac:grpSpMkLst>
        </pc:grpChg>
        <pc:grpChg chg="mod">
          <ac:chgData name="Bingkai" userId="8047904c8cfffaeb" providerId="LiveId" clId="{C59A8331-EC23-4215-A264-E58396FCF017}" dt="2022-05-25T06:56:35.013" v="260"/>
          <ac:grpSpMkLst>
            <pc:docMk/>
            <pc:sldMk cId="3926399823" sldId="276"/>
            <ac:grpSpMk id="27" creationId="{89B1C3EE-C084-B880-7D35-A817E074E0DD}"/>
          </ac:grpSpMkLst>
        </pc:grpChg>
        <pc:grpChg chg="mod">
          <ac:chgData name="Bingkai" userId="8047904c8cfffaeb" providerId="LiveId" clId="{C59A8331-EC23-4215-A264-E58396FCF017}" dt="2022-05-25T06:56:35.013" v="260"/>
          <ac:grpSpMkLst>
            <pc:docMk/>
            <pc:sldMk cId="3926399823" sldId="276"/>
            <ac:grpSpMk id="28" creationId="{9A018410-4072-6077-0E8D-64BD5E8AF0E9}"/>
          </ac:grpSpMkLst>
        </pc:grpChg>
        <pc:grpChg chg="add del mod">
          <ac:chgData name="Bingkai" userId="8047904c8cfffaeb" providerId="LiveId" clId="{C59A8331-EC23-4215-A264-E58396FCF017}" dt="2022-05-25T06:57:16.340" v="263" actId="165"/>
          <ac:grpSpMkLst>
            <pc:docMk/>
            <pc:sldMk cId="3926399823" sldId="276"/>
            <ac:grpSpMk id="34" creationId="{16FA3F30-1103-54C9-FEBB-46BDD63B5472}"/>
          </ac:grpSpMkLst>
        </pc:grpChg>
        <pc:grpChg chg="mod topLvl">
          <ac:chgData name="Bingkai" userId="8047904c8cfffaeb" providerId="LiveId" clId="{C59A8331-EC23-4215-A264-E58396FCF017}" dt="2022-05-25T06:57:16.340" v="263" actId="165"/>
          <ac:grpSpMkLst>
            <pc:docMk/>
            <pc:sldMk cId="3926399823" sldId="276"/>
            <ac:grpSpMk id="35" creationId="{FA9F0C0B-9E5A-EC43-6028-DDFB67C2B5E4}"/>
          </ac:grpSpMkLst>
        </pc:grpChg>
        <pc:cxnChg chg="mod">
          <ac:chgData name="Bingkai" userId="8047904c8cfffaeb" providerId="LiveId" clId="{C59A8331-EC23-4215-A264-E58396FCF017}" dt="2022-05-25T06:56:38.244" v="261" actId="478"/>
          <ac:cxnSpMkLst>
            <pc:docMk/>
            <pc:sldMk cId="3926399823" sldId="276"/>
            <ac:cxnSpMk id="14" creationId="{55E397E8-00E7-234D-9874-41BA9B27DBE2}"/>
          </ac:cxnSpMkLst>
        </pc:cxnChg>
        <pc:cxnChg chg="mod">
          <ac:chgData name="Bingkai" userId="8047904c8cfffaeb" providerId="LiveId" clId="{C59A8331-EC23-4215-A264-E58396FCF017}" dt="2022-05-25T06:56:38.244" v="261" actId="478"/>
          <ac:cxnSpMkLst>
            <pc:docMk/>
            <pc:sldMk cId="3926399823" sldId="276"/>
            <ac:cxnSpMk id="15" creationId="{5251488B-5234-574A-AF45-7577AB5A682D}"/>
          </ac:cxnSpMkLst>
        </pc:cxnChg>
        <pc:cxnChg chg="mod">
          <ac:chgData name="Bingkai" userId="8047904c8cfffaeb" providerId="LiveId" clId="{C59A8331-EC23-4215-A264-E58396FCF017}" dt="2022-05-25T06:56:38.244" v="261" actId="478"/>
          <ac:cxnSpMkLst>
            <pc:docMk/>
            <pc:sldMk cId="3926399823" sldId="276"/>
            <ac:cxnSpMk id="16" creationId="{89AECF5A-7B5D-C741-9687-587CBA11184B}"/>
          </ac:cxnSpMkLst>
        </pc:cxnChg>
        <pc:cxnChg chg="mod">
          <ac:chgData name="Bingkai" userId="8047904c8cfffaeb" providerId="LiveId" clId="{C59A8331-EC23-4215-A264-E58396FCF017}" dt="2022-05-25T06:56:38.244" v="261" actId="478"/>
          <ac:cxnSpMkLst>
            <pc:docMk/>
            <pc:sldMk cId="3926399823" sldId="276"/>
            <ac:cxnSpMk id="17" creationId="{9F124DAC-46E4-0B40-9C80-BA7EAEE9224D}"/>
          </ac:cxnSpMkLst>
        </pc:cxnChg>
      </pc:sldChg>
      <pc:sldChg chg="modSp del">
        <pc:chgData name="Bingkai" userId="8047904c8cfffaeb" providerId="LiveId" clId="{C59A8331-EC23-4215-A264-E58396FCF017}" dt="2022-06-06T01:30:31.642" v="2436" actId="47"/>
        <pc:sldMkLst>
          <pc:docMk/>
          <pc:sldMk cId="673205483" sldId="277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673205483" sldId="277"/>
            <ac:spMk id="2" creationId="{31512FA5-E827-7959-612C-41273DE331FF}"/>
          </ac:spMkLst>
        </pc:spChg>
      </pc:sldChg>
      <pc:sldChg chg="modSp del">
        <pc:chgData name="Bingkai" userId="8047904c8cfffaeb" providerId="LiveId" clId="{C59A8331-EC23-4215-A264-E58396FCF017}" dt="2022-05-26T03:27:39.619" v="448" actId="47"/>
        <pc:sldMkLst>
          <pc:docMk/>
          <pc:sldMk cId="1998324410" sldId="278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998324410" sldId="278"/>
            <ac:spMk id="2" creationId="{31512FA5-E827-7959-612C-41273DE331FF}"/>
          </ac:spMkLst>
        </pc:spChg>
        <pc:spChg chg="mod">
          <ac:chgData name="Bingkai" userId="8047904c8cfffaeb" providerId="LiveId" clId="{C59A8331-EC23-4215-A264-E58396FCF017}" dt="2022-05-25T07:00:42.363" v="338"/>
          <ac:spMkLst>
            <pc:docMk/>
            <pc:sldMk cId="1998324410" sldId="278"/>
            <ac:spMk id="5" creationId="{83D8D851-2BB5-423B-B37A-0B00F65FE4E9}"/>
          </ac:spMkLst>
        </pc:spChg>
      </pc:sldChg>
      <pc:sldChg chg="addSp delSp modSp add del mod modAnim modShow">
        <pc:chgData name="Bingkai" userId="8047904c8cfffaeb" providerId="LiveId" clId="{C59A8331-EC23-4215-A264-E58396FCF017}" dt="2022-05-31T03:09:33.905" v="1476" actId="47"/>
        <pc:sldMkLst>
          <pc:docMk/>
          <pc:sldMk cId="2758833316" sldId="279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2758833316" sldId="279"/>
            <ac:spMk id="2" creationId="{31512FA5-E827-7959-612C-41273DE331FF}"/>
          </ac:spMkLst>
        </pc:spChg>
        <pc:spChg chg="mod">
          <ac:chgData name="Bingkai" userId="8047904c8cfffaeb" providerId="LiveId" clId="{C59A8331-EC23-4215-A264-E58396FCF017}" dt="2022-05-25T06:19:49.553" v="177" actId="1076"/>
          <ac:spMkLst>
            <pc:docMk/>
            <pc:sldMk cId="2758833316" sldId="279"/>
            <ac:spMk id="9" creationId="{00BB431A-34FF-0549-8AE1-6865E2824A2A}"/>
          </ac:spMkLst>
        </pc:spChg>
        <pc:spChg chg="add mod">
          <ac:chgData name="Bingkai" userId="8047904c8cfffaeb" providerId="LiveId" clId="{C59A8331-EC23-4215-A264-E58396FCF017}" dt="2022-05-27T06:18:21.013" v="507" actId="1076"/>
          <ac:spMkLst>
            <pc:docMk/>
            <pc:sldMk cId="2758833316" sldId="279"/>
            <ac:spMk id="10" creationId="{5CE5C094-15A5-23E3-7FBF-317DCD17ADA7}"/>
          </ac:spMkLst>
        </pc:spChg>
        <pc:spChg chg="add mod">
          <ac:chgData name="Bingkai" userId="8047904c8cfffaeb" providerId="LiveId" clId="{C59A8331-EC23-4215-A264-E58396FCF017}" dt="2022-05-27T06:18:10.705" v="502" actId="1076"/>
          <ac:spMkLst>
            <pc:docMk/>
            <pc:sldMk cId="2758833316" sldId="279"/>
            <ac:spMk id="11" creationId="{3AFDBA5A-D74B-A95B-3526-B3146802CD87}"/>
          </ac:spMkLst>
        </pc:spChg>
        <pc:spChg chg="add mod">
          <ac:chgData name="Bingkai" userId="8047904c8cfffaeb" providerId="LiveId" clId="{C59A8331-EC23-4215-A264-E58396FCF017}" dt="2022-05-27T06:18:18.923" v="506" actId="1076"/>
          <ac:spMkLst>
            <pc:docMk/>
            <pc:sldMk cId="2758833316" sldId="279"/>
            <ac:spMk id="12" creationId="{04830E33-B359-C280-9946-7394139514B8}"/>
          </ac:spMkLst>
        </pc:spChg>
        <pc:spChg chg="add del mod">
          <ac:chgData name="Bingkai" userId="8047904c8cfffaeb" providerId="LiveId" clId="{C59A8331-EC23-4215-A264-E58396FCF017}" dt="2022-05-27T06:17:13.201" v="482" actId="478"/>
          <ac:spMkLst>
            <pc:docMk/>
            <pc:sldMk cId="2758833316" sldId="279"/>
            <ac:spMk id="13" creationId="{93E36D2D-CAD7-CE1D-A258-08F5A0FA03AE}"/>
          </ac:spMkLst>
        </pc:spChg>
        <pc:spChg chg="add mod">
          <ac:chgData name="Bingkai" userId="8047904c8cfffaeb" providerId="LiveId" clId="{C59A8331-EC23-4215-A264-E58396FCF017}" dt="2022-05-27T06:17:55.502" v="495" actId="1076"/>
          <ac:spMkLst>
            <pc:docMk/>
            <pc:sldMk cId="2758833316" sldId="279"/>
            <ac:spMk id="14" creationId="{5319559F-DD6B-E7E1-0190-EC5887D9824E}"/>
          </ac:spMkLst>
        </pc:spChg>
        <pc:graphicFrameChg chg="mod modGraphic">
          <ac:chgData name="Bingkai" userId="8047904c8cfffaeb" providerId="LiveId" clId="{C59A8331-EC23-4215-A264-E58396FCF017}" dt="2022-05-31T01:19:40.912" v="1088" actId="2161"/>
          <ac:graphicFrameMkLst>
            <pc:docMk/>
            <pc:sldMk cId="2758833316" sldId="279"/>
            <ac:graphicFrameMk id="8" creationId="{84E30012-A465-1D23-8AAA-50D8236EA7F6}"/>
          </ac:graphicFrameMkLst>
        </pc:graphicFrameChg>
      </pc:sldChg>
      <pc:sldChg chg="addSp delSp modSp add del mod modAnim">
        <pc:chgData name="Bingkai" userId="8047904c8cfffaeb" providerId="LiveId" clId="{C59A8331-EC23-4215-A264-E58396FCF017}" dt="2022-05-31T06:43:16.711" v="2262" actId="47"/>
        <pc:sldMkLst>
          <pc:docMk/>
          <pc:sldMk cId="1137273622" sldId="280"/>
        </pc:sldMkLst>
        <pc:spChg chg="mod">
          <ac:chgData name="Bingkai" userId="8047904c8cfffaeb" providerId="LiveId" clId="{C59A8331-EC23-4215-A264-E58396FCF017}" dt="2022-05-25T07:00:42.363" v="338"/>
          <ac:spMkLst>
            <pc:docMk/>
            <pc:sldMk cId="1137273622" sldId="280"/>
            <ac:spMk id="2" creationId="{919412F2-2AE3-8174-BDB7-0174998BBC68}"/>
          </ac:spMkLst>
        </pc:spChg>
        <pc:spChg chg="del mod">
          <ac:chgData name="Bingkai" userId="8047904c8cfffaeb" providerId="LiveId" clId="{C59A8331-EC23-4215-A264-E58396FCF017}" dt="2022-05-26T03:31:06.790" v="451" actId="478"/>
          <ac:spMkLst>
            <pc:docMk/>
            <pc:sldMk cId="1137273622" sldId="280"/>
            <ac:spMk id="3" creationId="{1028E425-93AF-FCF8-0278-736730EA57D8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3" creationId="{3221CAD3-F133-EEF0-E6EB-52EFD8AEEC8B}"/>
          </ac:spMkLst>
        </pc:spChg>
        <pc:spChg chg="mod topLvl">
          <ac:chgData name="Bingkai" userId="8047904c8cfffaeb" providerId="LiveId" clId="{C59A8331-EC23-4215-A264-E58396FCF017}" dt="2022-05-31T01:43:08.256" v="1116" actId="14100"/>
          <ac:spMkLst>
            <pc:docMk/>
            <pc:sldMk cId="1137273622" sldId="280"/>
            <ac:spMk id="4" creationId="{605B75D8-9192-0000-5522-32E7D448931D}"/>
          </ac:spMkLst>
        </pc:spChg>
        <pc:spChg chg="add del mod">
          <ac:chgData name="Bingkai" userId="8047904c8cfffaeb" providerId="LiveId" clId="{C59A8331-EC23-4215-A264-E58396FCF017}" dt="2022-05-26T03:31:08.241" v="452" actId="478"/>
          <ac:spMkLst>
            <pc:docMk/>
            <pc:sldMk cId="1137273622" sldId="280"/>
            <ac:spMk id="5" creationId="{58A3DE81-A1F7-43E7-75E1-A4E660E5FE6B}"/>
          </ac:spMkLst>
        </pc:spChg>
        <pc:spChg chg="mod topLvl">
          <ac:chgData name="Bingkai" userId="8047904c8cfffaeb" providerId="LiveId" clId="{C59A8331-EC23-4215-A264-E58396FCF017}" dt="2022-05-30T07:32:57.304" v="765" actId="1076"/>
          <ac:spMkLst>
            <pc:docMk/>
            <pc:sldMk cId="1137273622" sldId="280"/>
            <ac:spMk id="5" creationId="{6FA345C6-F4AE-8CE6-15F6-7989357ABF57}"/>
          </ac:spMkLst>
        </pc:spChg>
        <pc:spChg chg="mod topLvl">
          <ac:chgData name="Bingkai" userId="8047904c8cfffaeb" providerId="LiveId" clId="{C59A8331-EC23-4215-A264-E58396FCF017}" dt="2022-05-31T06:34:34.696" v="2245" actId="20577"/>
          <ac:spMkLst>
            <pc:docMk/>
            <pc:sldMk cId="1137273622" sldId="280"/>
            <ac:spMk id="6" creationId="{470D588F-8A0B-104F-49DB-4FD41876F76C}"/>
          </ac:spMkLst>
        </pc:spChg>
        <pc:spChg chg="add mod">
          <ac:chgData name="Bingkai" userId="8047904c8cfffaeb" providerId="LiveId" clId="{C59A8331-EC23-4215-A264-E58396FCF017}" dt="2022-05-31T06:42:30.863" v="2256" actId="20577"/>
          <ac:spMkLst>
            <pc:docMk/>
            <pc:sldMk cId="1137273622" sldId="280"/>
            <ac:spMk id="7" creationId="{C7BD8FC1-A633-7BF9-694C-0B5EDF3C8941}"/>
          </ac:spMkLst>
        </pc:spChg>
        <pc:spChg chg="add mod topLvl">
          <ac:chgData name="Bingkai" userId="8047904c8cfffaeb" providerId="LiveId" clId="{C59A8331-EC23-4215-A264-E58396FCF017}" dt="2022-05-31T03:03:08.512" v="1449" actId="1076"/>
          <ac:spMkLst>
            <pc:docMk/>
            <pc:sldMk cId="1137273622" sldId="280"/>
            <ac:spMk id="8" creationId="{E3B0A37C-FA8C-A020-F8EC-6624913A220C}"/>
          </ac:spMkLst>
        </pc:spChg>
        <pc:spChg chg="add mod topLvl">
          <ac:chgData name="Bingkai" userId="8047904c8cfffaeb" providerId="LiveId" clId="{C59A8331-EC23-4215-A264-E58396FCF017}" dt="2022-05-31T03:04:16.548" v="1471" actId="20577"/>
          <ac:spMkLst>
            <pc:docMk/>
            <pc:sldMk cId="1137273622" sldId="280"/>
            <ac:spMk id="9" creationId="{5BECCC75-5303-594D-96A0-31A874FD93B3}"/>
          </ac:spMkLst>
        </pc:spChg>
        <pc:spChg chg="add mod">
          <ac:chgData name="Bingkai" userId="8047904c8cfffaeb" providerId="LiveId" clId="{C59A8331-EC23-4215-A264-E58396FCF017}" dt="2022-05-31T02:11:24.361" v="1276" actId="1076"/>
          <ac:spMkLst>
            <pc:docMk/>
            <pc:sldMk cId="1137273622" sldId="280"/>
            <ac:spMk id="10" creationId="{76A43C0C-7915-B070-9353-010C8AFA4D77}"/>
          </ac:spMkLst>
        </pc:spChg>
        <pc:spChg chg="add mod">
          <ac:chgData name="Bingkai" userId="8047904c8cfffaeb" providerId="LiveId" clId="{C59A8331-EC23-4215-A264-E58396FCF017}" dt="2022-05-31T02:11:56.795" v="1283" actId="1076"/>
          <ac:spMkLst>
            <pc:docMk/>
            <pc:sldMk cId="1137273622" sldId="280"/>
            <ac:spMk id="11" creationId="{2E879B58-0B9D-4607-8F24-14DDD36A1A68}"/>
          </ac:spMkLst>
        </pc:spChg>
        <pc:spChg chg="add del mod">
          <ac:chgData name="Bingkai" userId="8047904c8cfffaeb" providerId="LiveId" clId="{C59A8331-EC23-4215-A264-E58396FCF017}" dt="2022-05-31T03:30:45.190" v="1596" actId="478"/>
          <ac:spMkLst>
            <pc:docMk/>
            <pc:sldMk cId="1137273622" sldId="280"/>
            <ac:spMk id="12" creationId="{C3BF137B-86BD-BA07-44FA-AC74488619B3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16" creationId="{10236DA2-AC27-C8A3-1C92-4124D4FC8B57}"/>
          </ac:spMkLst>
        </pc:spChg>
        <pc:spChg chg="add mod">
          <ac:chgData name="Bingkai" userId="8047904c8cfffaeb" providerId="LiveId" clId="{C59A8331-EC23-4215-A264-E58396FCF017}" dt="2022-05-31T02:12:22.343" v="1295" actId="1076"/>
          <ac:spMkLst>
            <pc:docMk/>
            <pc:sldMk cId="1137273622" sldId="280"/>
            <ac:spMk id="21" creationId="{0851232C-0847-C2F7-42DD-DC1A1F8907DD}"/>
          </ac:spMkLst>
        </pc:spChg>
        <pc:spChg chg="add mod">
          <ac:chgData name="Bingkai" userId="8047904c8cfffaeb" providerId="LiveId" clId="{C59A8331-EC23-4215-A264-E58396FCF017}" dt="2022-05-31T02:12:25.977" v="1296" actId="1076"/>
          <ac:spMkLst>
            <pc:docMk/>
            <pc:sldMk cId="1137273622" sldId="280"/>
            <ac:spMk id="22" creationId="{4A059DE2-82CE-F75A-F4C8-469DD6A0F25D}"/>
          </ac:spMkLst>
        </pc:spChg>
        <pc:spChg chg="add mod">
          <ac:chgData name="Bingkai" userId="8047904c8cfffaeb" providerId="LiveId" clId="{C59A8331-EC23-4215-A264-E58396FCF017}" dt="2022-05-31T03:03:49.997" v="1452" actId="1076"/>
          <ac:spMkLst>
            <pc:docMk/>
            <pc:sldMk cId="1137273622" sldId="280"/>
            <ac:spMk id="23" creationId="{3CBDD300-D7E0-84DD-51D8-A47B3F46B09A}"/>
          </ac:spMkLst>
        </pc:spChg>
        <pc:spChg chg="add del mod">
          <ac:chgData name="Bingkai" userId="8047904c8cfffaeb" providerId="LiveId" clId="{C59A8331-EC23-4215-A264-E58396FCF017}" dt="2022-05-31T02:10:42.504" v="1268" actId="478"/>
          <ac:spMkLst>
            <pc:docMk/>
            <pc:sldMk cId="1137273622" sldId="280"/>
            <ac:spMk id="24" creationId="{22053784-886C-4E85-08A6-A2A80D041FFB}"/>
          </ac:spMkLst>
        </pc:spChg>
        <pc:spChg chg="add mod">
          <ac:chgData name="Bingkai" userId="8047904c8cfffaeb" providerId="LiveId" clId="{C59A8331-EC23-4215-A264-E58396FCF017}" dt="2022-05-31T03:03:33.530" v="1450" actId="1076"/>
          <ac:spMkLst>
            <pc:docMk/>
            <pc:sldMk cId="1137273622" sldId="280"/>
            <ac:spMk id="25" creationId="{04289FF7-A2A7-1F9E-D839-77FCD2EFF18E}"/>
          </ac:spMkLst>
        </pc:spChg>
        <pc:spChg chg="add mod">
          <ac:chgData name="Bingkai" userId="8047904c8cfffaeb" providerId="LiveId" clId="{C59A8331-EC23-4215-A264-E58396FCF017}" dt="2022-05-31T02:20:28.665" v="1344" actId="14100"/>
          <ac:spMkLst>
            <pc:docMk/>
            <pc:sldMk cId="1137273622" sldId="280"/>
            <ac:spMk id="26" creationId="{14D67094-1931-0AB5-1E95-4437C9F11D60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27" creationId="{6C43922E-B837-46ED-5B99-D94DB0246D65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28" creationId="{240067DB-115D-37C1-0A31-EAE71F9B4222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29" creationId="{8CCB6BAB-1C7C-C0D1-CC1C-A17FA6912AE6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30" creationId="{DB91D310-EFE6-D49B-C984-102EBE40C63D}"/>
          </ac:spMkLst>
        </pc:spChg>
        <pc:spChg chg="add mod">
          <ac:chgData name="Bingkai" userId="8047904c8cfffaeb" providerId="LiveId" clId="{C59A8331-EC23-4215-A264-E58396FCF017}" dt="2022-05-31T02:19:57.694" v="1329" actId="1076"/>
          <ac:spMkLst>
            <pc:docMk/>
            <pc:sldMk cId="1137273622" sldId="280"/>
            <ac:spMk id="31" creationId="{A0764081-4C35-BC9C-44B4-50167A9C6879}"/>
          </ac:spMkLst>
        </pc:spChg>
        <pc:spChg chg="add del mod">
          <ac:chgData name="Bingkai" userId="8047904c8cfffaeb" providerId="LiveId" clId="{C59A8331-EC23-4215-A264-E58396FCF017}" dt="2022-05-31T02:12:04.103" v="1286" actId="478"/>
          <ac:spMkLst>
            <pc:docMk/>
            <pc:sldMk cId="1137273622" sldId="280"/>
            <ac:spMk id="32" creationId="{8695604A-9E51-2C72-08F3-1977F6335830}"/>
          </ac:spMkLst>
        </pc:spChg>
        <pc:spChg chg="add del mod">
          <ac:chgData name="Bingkai" userId="8047904c8cfffaeb" providerId="LiveId" clId="{C59A8331-EC23-4215-A264-E58396FCF017}" dt="2022-05-31T02:12:04.958" v="1287" actId="478"/>
          <ac:spMkLst>
            <pc:docMk/>
            <pc:sldMk cId="1137273622" sldId="280"/>
            <ac:spMk id="33" creationId="{B6DB6CDC-203E-70B6-9738-D57EAF22DF9A}"/>
          </ac:spMkLst>
        </pc:spChg>
        <pc:spChg chg="add del mod">
          <ac:chgData name="Bingkai" userId="8047904c8cfffaeb" providerId="LiveId" clId="{C59A8331-EC23-4215-A264-E58396FCF017}" dt="2022-05-31T02:12:06.323" v="1289" actId="478"/>
          <ac:spMkLst>
            <pc:docMk/>
            <pc:sldMk cId="1137273622" sldId="280"/>
            <ac:spMk id="34" creationId="{B995F125-333B-A5B2-260F-E2E5AC28DA82}"/>
          </ac:spMkLst>
        </pc:spChg>
        <pc:spChg chg="add del mod">
          <ac:chgData name="Bingkai" userId="8047904c8cfffaeb" providerId="LiveId" clId="{C59A8331-EC23-4215-A264-E58396FCF017}" dt="2022-05-31T02:12:07.343" v="1290" actId="478"/>
          <ac:spMkLst>
            <pc:docMk/>
            <pc:sldMk cId="1137273622" sldId="280"/>
            <ac:spMk id="35" creationId="{CDD8D082-53BE-0A5F-520D-38472C41B982}"/>
          </ac:spMkLst>
        </pc:spChg>
        <pc:spChg chg="add mod ord">
          <ac:chgData name="Bingkai" userId="8047904c8cfffaeb" providerId="LiveId" clId="{C59A8331-EC23-4215-A264-E58396FCF017}" dt="2022-05-31T02:20:04.027" v="1330" actId="1076"/>
          <ac:spMkLst>
            <pc:docMk/>
            <pc:sldMk cId="1137273622" sldId="280"/>
            <ac:spMk id="63" creationId="{EF679A35-BB11-1BBB-D5B8-201567EC0D48}"/>
          </ac:spMkLst>
        </pc:spChg>
        <pc:spChg chg="add mod">
          <ac:chgData name="Bingkai" userId="8047904c8cfffaeb" providerId="LiveId" clId="{C59A8331-EC23-4215-A264-E58396FCF017}" dt="2022-05-31T02:20:21.656" v="1343" actId="1076"/>
          <ac:spMkLst>
            <pc:docMk/>
            <pc:sldMk cId="1137273622" sldId="280"/>
            <ac:spMk id="64" creationId="{E637A7D6-5D95-D699-E355-F86CD9193C82}"/>
          </ac:spMkLst>
        </pc:spChg>
        <pc:grpChg chg="add del mod">
          <ac:chgData name="Bingkai" userId="8047904c8cfffaeb" providerId="LiveId" clId="{C59A8331-EC23-4215-A264-E58396FCF017}" dt="2022-05-30T06:27:12.578" v="517" actId="165"/>
          <ac:grpSpMkLst>
            <pc:docMk/>
            <pc:sldMk cId="1137273622" sldId="280"/>
            <ac:grpSpMk id="3" creationId="{C4540602-68DA-F56B-5DF9-8D094FAB80C0}"/>
          </ac:grpSpMkLst>
        </pc:grpChg>
        <pc:grpChg chg="add del mod">
          <ac:chgData name="Bingkai" userId="8047904c8cfffaeb" providerId="LiveId" clId="{C59A8331-EC23-4215-A264-E58396FCF017}" dt="2022-05-31T03:01:45.911" v="1412" actId="165"/>
          <ac:grpSpMkLst>
            <pc:docMk/>
            <pc:sldMk cId="1137273622" sldId="280"/>
            <ac:grpSpMk id="14" creationId="{192E2F31-1CEB-E39A-5DF3-50BCF2221EF1}"/>
          </ac:grpSpMkLst>
        </pc:grpChg>
        <pc:grpChg chg="add mod">
          <ac:chgData name="Bingkai" userId="8047904c8cfffaeb" providerId="LiveId" clId="{C59A8331-EC23-4215-A264-E58396FCF017}" dt="2022-05-31T02:19:57.694" v="1329" actId="1076"/>
          <ac:grpSpMkLst>
            <pc:docMk/>
            <pc:sldMk cId="1137273622" sldId="280"/>
            <ac:grpSpMk id="46" creationId="{5255B5F3-E3F8-879B-0F42-0F723B203474}"/>
          </ac:grpSpMkLst>
        </pc:grpChg>
        <pc:cxnChg chg="add mod">
          <ac:chgData name="Bingkai" userId="8047904c8cfffaeb" providerId="LiveId" clId="{C59A8331-EC23-4215-A264-E58396FCF017}" dt="2022-05-31T02:15:07.938" v="1326" actId="208"/>
          <ac:cxnSpMkLst>
            <pc:docMk/>
            <pc:sldMk cId="1137273622" sldId="280"/>
            <ac:cxnSpMk id="13" creationId="{F6DA83DE-8658-7BBD-1C39-8644AED8DDE2}"/>
          </ac:cxnSpMkLst>
        </pc:cxnChg>
        <pc:cxnChg chg="add mod">
          <ac:chgData name="Bingkai" userId="8047904c8cfffaeb" providerId="LiveId" clId="{C59A8331-EC23-4215-A264-E58396FCF017}" dt="2022-05-31T02:15:07.938" v="1326" actId="208"/>
          <ac:cxnSpMkLst>
            <pc:docMk/>
            <pc:sldMk cId="1137273622" sldId="280"/>
            <ac:cxnSpMk id="17" creationId="{52F1AEFE-2AD7-B131-4ED5-29C17D3094A0}"/>
          </ac:cxnSpMkLst>
        </pc:cxnChg>
        <pc:cxnChg chg="add mod">
          <ac:chgData name="Bingkai" userId="8047904c8cfffaeb" providerId="LiveId" clId="{C59A8331-EC23-4215-A264-E58396FCF017}" dt="2022-05-31T02:15:07.938" v="1326" actId="208"/>
          <ac:cxnSpMkLst>
            <pc:docMk/>
            <pc:sldMk cId="1137273622" sldId="280"/>
            <ac:cxnSpMk id="18" creationId="{E0DC76BA-D5B9-616B-2F18-0A7826A18F36}"/>
          </ac:cxnSpMkLst>
        </pc:cxnChg>
        <pc:cxnChg chg="add mod">
          <ac:chgData name="Bingkai" userId="8047904c8cfffaeb" providerId="LiveId" clId="{C59A8331-EC23-4215-A264-E58396FCF017}" dt="2022-05-31T02:15:07.938" v="1326" actId="208"/>
          <ac:cxnSpMkLst>
            <pc:docMk/>
            <pc:sldMk cId="1137273622" sldId="280"/>
            <ac:cxnSpMk id="19" creationId="{F91AD6E3-7593-4CDC-685D-0B3E1410EAA2}"/>
          </ac:cxnSpMkLst>
        </pc:cxnChg>
        <pc:cxnChg chg="add mod">
          <ac:chgData name="Bingkai" userId="8047904c8cfffaeb" providerId="LiveId" clId="{C59A8331-EC23-4215-A264-E58396FCF017}" dt="2022-05-31T02:15:07.938" v="1326" actId="208"/>
          <ac:cxnSpMkLst>
            <pc:docMk/>
            <pc:sldMk cId="1137273622" sldId="280"/>
            <ac:cxnSpMk id="20" creationId="{9E263CC1-4110-75E0-12E5-84063D065B15}"/>
          </ac:cxnSpMkLst>
        </pc:cxnChg>
        <pc:cxnChg chg="add del mod">
          <ac:chgData name="Bingkai" userId="8047904c8cfffaeb" providerId="LiveId" clId="{C59A8331-EC23-4215-A264-E58396FCF017}" dt="2022-05-31T02:12:02.992" v="1285" actId="478"/>
          <ac:cxnSpMkLst>
            <pc:docMk/>
            <pc:sldMk cId="1137273622" sldId="280"/>
            <ac:cxnSpMk id="37" creationId="{AA0F5737-49EE-FF05-042B-8D769D60A125}"/>
          </ac:cxnSpMkLst>
        </pc:cxnChg>
        <pc:cxnChg chg="add del mod">
          <ac:chgData name="Bingkai" userId="8047904c8cfffaeb" providerId="LiveId" clId="{C59A8331-EC23-4215-A264-E58396FCF017}" dt="2022-05-31T02:12:02.185" v="1284" actId="478"/>
          <ac:cxnSpMkLst>
            <pc:docMk/>
            <pc:sldMk cId="1137273622" sldId="280"/>
            <ac:cxnSpMk id="39" creationId="{8330EB6D-7043-E358-EB2E-4BAE8B6DB3AC}"/>
          </ac:cxnSpMkLst>
        </pc:cxnChg>
        <pc:cxnChg chg="add del mod">
          <ac:chgData name="Bingkai" userId="8047904c8cfffaeb" providerId="LiveId" clId="{C59A8331-EC23-4215-A264-E58396FCF017}" dt="2022-05-31T02:12:05.602" v="1288" actId="478"/>
          <ac:cxnSpMkLst>
            <pc:docMk/>
            <pc:sldMk cId="1137273622" sldId="280"/>
            <ac:cxnSpMk id="42" creationId="{683E9C43-7336-6477-6BB1-467A49F719CD}"/>
          </ac:cxnSpMkLst>
        </pc:cxnChg>
        <pc:cxnChg chg="add mod">
          <ac:chgData name="Bingkai" userId="8047904c8cfffaeb" providerId="LiveId" clId="{C59A8331-EC23-4215-A264-E58396FCF017}" dt="2022-05-31T02:25:47.764" v="1348" actId="1582"/>
          <ac:cxnSpMkLst>
            <pc:docMk/>
            <pc:sldMk cId="1137273622" sldId="280"/>
            <ac:cxnSpMk id="53" creationId="{FF842624-1130-FEFF-B2C2-79DFC3D9B40E}"/>
          </ac:cxnSpMkLst>
        </pc:cxnChg>
        <pc:cxnChg chg="add mod">
          <ac:chgData name="Bingkai" userId="8047904c8cfffaeb" providerId="LiveId" clId="{C59A8331-EC23-4215-A264-E58396FCF017}" dt="2022-05-31T02:25:47.764" v="1348" actId="1582"/>
          <ac:cxnSpMkLst>
            <pc:docMk/>
            <pc:sldMk cId="1137273622" sldId="280"/>
            <ac:cxnSpMk id="54" creationId="{4E5B5EA8-E79E-0CA3-B06A-E19ABF03F78F}"/>
          </ac:cxnSpMkLst>
        </pc:cxnChg>
        <pc:cxnChg chg="add mod">
          <ac:chgData name="Bingkai" userId="8047904c8cfffaeb" providerId="LiveId" clId="{C59A8331-EC23-4215-A264-E58396FCF017}" dt="2022-05-31T02:25:38.215" v="1346" actId="1582"/>
          <ac:cxnSpMkLst>
            <pc:docMk/>
            <pc:sldMk cId="1137273622" sldId="280"/>
            <ac:cxnSpMk id="57" creationId="{C4E21052-E617-3EF3-9809-3FEB2B5FC0B0}"/>
          </ac:cxnSpMkLst>
        </pc:cxnChg>
      </pc:sldChg>
      <pc:sldChg chg="addSp delSp modSp new del mod modShow">
        <pc:chgData name="Bingkai" userId="8047904c8cfffaeb" providerId="LiveId" clId="{C59A8331-EC23-4215-A264-E58396FCF017}" dt="2022-06-08T14:10:30.826" v="4149" actId="47"/>
        <pc:sldMkLst>
          <pc:docMk/>
          <pc:sldMk cId="3447241518" sldId="281"/>
        </pc:sldMkLst>
        <pc:spChg chg="add mod">
          <ac:chgData name="Bingkai" userId="8047904c8cfffaeb" providerId="LiveId" clId="{C59A8331-EC23-4215-A264-E58396FCF017}" dt="2022-06-07T00:47:00.288" v="2817" actId="164"/>
          <ac:spMkLst>
            <pc:docMk/>
            <pc:sldMk cId="3447241518" sldId="281"/>
            <ac:spMk id="2" creationId="{2AA9ED79-466C-CC2B-7807-F765D988281F}"/>
          </ac:spMkLst>
        </pc:spChg>
        <pc:spChg chg="del">
          <ac:chgData name="Bingkai" userId="8047904c8cfffaeb" providerId="LiveId" clId="{C59A8331-EC23-4215-A264-E58396FCF017}" dt="2022-05-25T07:01:42.510" v="343" actId="478"/>
          <ac:spMkLst>
            <pc:docMk/>
            <pc:sldMk cId="3447241518" sldId="281"/>
            <ac:spMk id="2" creationId="{66D7A7D6-2189-3912-C26A-8D384F6C058B}"/>
          </ac:spMkLst>
        </pc:spChg>
        <pc:spChg chg="del">
          <ac:chgData name="Bingkai" userId="8047904c8cfffaeb" providerId="LiveId" clId="{C59A8331-EC23-4215-A264-E58396FCF017}" dt="2022-05-25T07:01:44.484" v="344" actId="478"/>
          <ac:spMkLst>
            <pc:docMk/>
            <pc:sldMk cId="3447241518" sldId="281"/>
            <ac:spMk id="3" creationId="{07D5AD95-2056-24D8-FAE6-9391BD9B7567}"/>
          </ac:spMkLst>
        </pc:spChg>
        <pc:spChg chg="mod">
          <ac:chgData name="Bingkai" userId="8047904c8cfffaeb" providerId="LiveId" clId="{C59A8331-EC23-4215-A264-E58396FCF017}" dt="2022-06-06T01:58:24.631" v="2693"/>
          <ac:spMkLst>
            <pc:docMk/>
            <pc:sldMk cId="3447241518" sldId="281"/>
            <ac:spMk id="5" creationId="{A333CCAE-1885-FF7B-7895-CD77AD9D76F7}"/>
          </ac:spMkLst>
        </pc:spChg>
        <pc:spChg chg="mod">
          <ac:chgData name="Bingkai" userId="8047904c8cfffaeb" providerId="LiveId" clId="{C59A8331-EC23-4215-A264-E58396FCF017}" dt="2022-06-06T01:58:24.631" v="2693"/>
          <ac:spMkLst>
            <pc:docMk/>
            <pc:sldMk cId="3447241518" sldId="281"/>
            <ac:spMk id="6" creationId="{F80B5DE8-7239-1661-F5EE-CCC078BFB33B}"/>
          </ac:spMkLst>
        </pc:spChg>
        <pc:spChg chg="mod">
          <ac:chgData name="Bingkai" userId="8047904c8cfffaeb" providerId="LiveId" clId="{C59A8331-EC23-4215-A264-E58396FCF017}" dt="2022-06-06T01:59:04.787" v="2702" actId="113"/>
          <ac:spMkLst>
            <pc:docMk/>
            <pc:sldMk cId="3447241518" sldId="281"/>
            <ac:spMk id="7" creationId="{E1E08093-A32A-EC40-BEE5-CE8955BD8DA6}"/>
          </ac:spMkLst>
        </pc:spChg>
        <pc:spChg chg="add 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8" creationId="{265086E8-C286-F75E-898A-D4D2E157DF71}"/>
          </ac:spMkLst>
        </pc:spChg>
        <pc:spChg chg="add mod">
          <ac:chgData name="Bingkai" userId="8047904c8cfffaeb" providerId="LiveId" clId="{C59A8331-EC23-4215-A264-E58396FCF017}" dt="2022-06-06T01:57:27.018" v="2661" actId="113"/>
          <ac:spMkLst>
            <pc:docMk/>
            <pc:sldMk cId="3447241518" sldId="281"/>
            <ac:spMk id="9" creationId="{09018806-332D-00EB-71E3-F318FDAF5571}"/>
          </ac:spMkLst>
        </pc:spChg>
        <pc:spChg chg="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13" creationId="{E5CEC9F9-4884-CB26-B5A1-7FB0B310A786}"/>
          </ac:spMkLst>
        </pc:spChg>
        <pc:spChg chg="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14" creationId="{DBDB70BB-413D-8AFF-8606-6DEA9AE2C43F}"/>
          </ac:spMkLst>
        </pc:spChg>
        <pc:spChg chg="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15" creationId="{108A2995-F594-D104-8105-74FE5F0123ED}"/>
          </ac:spMkLst>
        </pc:spChg>
        <pc:spChg chg="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16" creationId="{EBF23782-6669-70E6-F599-0E2F2FC12EF3}"/>
          </ac:spMkLst>
        </pc:spChg>
        <pc:spChg chg="mod">
          <ac:chgData name="Bingkai" userId="8047904c8cfffaeb" providerId="LiveId" clId="{C59A8331-EC23-4215-A264-E58396FCF017}" dt="2022-05-26T03:16:35.983" v="437" actId="1076"/>
          <ac:spMkLst>
            <pc:docMk/>
            <pc:sldMk cId="3447241518" sldId="281"/>
            <ac:spMk id="17" creationId="{B155E543-F26A-1319-CF3C-F5961AAE0175}"/>
          </ac:spMkLst>
        </pc:spChg>
        <pc:spChg chg="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19" creationId="{FD546031-26B8-D5D3-7D3E-9D64F7AA7B5B}"/>
          </ac:spMkLst>
        </pc:spChg>
        <pc:spChg chg="mod">
          <ac:chgData name="Bingkai" userId="8047904c8cfffaeb" providerId="LiveId" clId="{C59A8331-EC23-4215-A264-E58396FCF017}" dt="2022-05-25T07:01:39.150" v="342"/>
          <ac:spMkLst>
            <pc:docMk/>
            <pc:sldMk cId="3447241518" sldId="281"/>
            <ac:spMk id="20" creationId="{90C95B71-6DDC-C346-8D0D-8BC90496436F}"/>
          </ac:spMkLst>
        </pc:spChg>
        <pc:spChg chg="add mod">
          <ac:chgData name="Bingkai" userId="8047904c8cfffaeb" providerId="LiveId" clId="{C59A8331-EC23-4215-A264-E58396FCF017}" dt="2022-06-07T00:47:00.288" v="2817" actId="164"/>
          <ac:spMkLst>
            <pc:docMk/>
            <pc:sldMk cId="3447241518" sldId="281"/>
            <ac:spMk id="21" creationId="{FA8E8808-EB23-2B17-0F46-0FFEE2ACD25B}"/>
          </ac:spMkLst>
        </pc:spChg>
        <pc:spChg chg="add del mod">
          <ac:chgData name="Bingkai" userId="8047904c8cfffaeb" providerId="LiveId" clId="{C59A8331-EC23-4215-A264-E58396FCF017}" dt="2022-05-25T07:02:38.271" v="353" actId="478"/>
          <ac:spMkLst>
            <pc:docMk/>
            <pc:sldMk cId="3447241518" sldId="281"/>
            <ac:spMk id="22" creationId="{4618C098-B059-9EDF-70CF-B0EA0781004D}"/>
          </ac:spMkLst>
        </pc:spChg>
        <pc:spChg chg="add mod">
          <ac:chgData name="Bingkai" userId="8047904c8cfffaeb" providerId="LiveId" clId="{C59A8331-EC23-4215-A264-E58396FCF017}" dt="2022-05-25T07:03:19.770" v="420" actId="1076"/>
          <ac:spMkLst>
            <pc:docMk/>
            <pc:sldMk cId="3447241518" sldId="281"/>
            <ac:spMk id="23" creationId="{40696673-8772-7B9E-3266-7B1FB403D254}"/>
          </ac:spMkLst>
        </pc:spChg>
        <pc:spChg chg="add mod">
          <ac:chgData name="Bingkai" userId="8047904c8cfffaeb" providerId="LiveId" clId="{C59A8331-EC23-4215-A264-E58396FCF017}" dt="2022-06-06T01:28:55.584" v="2429" actId="20577"/>
          <ac:spMkLst>
            <pc:docMk/>
            <pc:sldMk cId="3447241518" sldId="281"/>
            <ac:spMk id="24" creationId="{1B8D3992-3077-C0DE-E06E-418C70AD18DA}"/>
          </ac:spMkLst>
        </pc:spChg>
        <pc:spChg chg="add mod ord">
          <ac:chgData name="Bingkai" userId="8047904c8cfffaeb" providerId="LiveId" clId="{C59A8331-EC23-4215-A264-E58396FCF017}" dt="2022-06-07T00:47:00.288" v="2817" actId="164"/>
          <ac:spMkLst>
            <pc:docMk/>
            <pc:sldMk cId="3447241518" sldId="281"/>
            <ac:spMk id="25" creationId="{9BBCAC96-4407-525B-7FAB-FA08E1D2C75C}"/>
          </ac:spMkLst>
        </pc:spChg>
        <pc:spChg chg="add mod ord">
          <ac:chgData name="Bingkai" userId="8047904c8cfffaeb" providerId="LiveId" clId="{C59A8331-EC23-4215-A264-E58396FCF017}" dt="2022-06-07T00:47:00.288" v="2817" actId="164"/>
          <ac:spMkLst>
            <pc:docMk/>
            <pc:sldMk cId="3447241518" sldId="281"/>
            <ac:spMk id="26" creationId="{D263BE04-1B6B-9271-1C56-B5B495944AEA}"/>
          </ac:spMkLst>
        </pc:spChg>
        <pc:spChg chg="add mod">
          <ac:chgData name="Bingkai" userId="8047904c8cfffaeb" providerId="LiveId" clId="{C59A8331-EC23-4215-A264-E58396FCF017}" dt="2022-06-07T00:47:00.288" v="2817" actId="164"/>
          <ac:spMkLst>
            <pc:docMk/>
            <pc:sldMk cId="3447241518" sldId="281"/>
            <ac:spMk id="27" creationId="{928BCF4D-D7B1-E070-F554-05D38F8834AE}"/>
          </ac:spMkLst>
        </pc:spChg>
        <pc:grpChg chg="add mod">
          <ac:chgData name="Bingkai" userId="8047904c8cfffaeb" providerId="LiveId" clId="{C59A8331-EC23-4215-A264-E58396FCF017}" dt="2022-06-07T00:47:00.288" v="2817" actId="164"/>
          <ac:grpSpMkLst>
            <pc:docMk/>
            <pc:sldMk cId="3447241518" sldId="281"/>
            <ac:grpSpMk id="3" creationId="{6386DE2B-583E-22ED-2B16-56FB96C52C10}"/>
          </ac:grpSpMkLst>
        </pc:grpChg>
        <pc:grpChg chg="add mod">
          <ac:chgData name="Bingkai" userId="8047904c8cfffaeb" providerId="LiveId" clId="{C59A8331-EC23-4215-A264-E58396FCF017}" dt="2022-06-06T01:58:24.631" v="2693"/>
          <ac:grpSpMkLst>
            <pc:docMk/>
            <pc:sldMk cId="3447241518" sldId="281"/>
            <ac:grpSpMk id="4" creationId="{00B449C9-E74C-A7B9-1988-17CE544A5057}"/>
          </ac:grpSpMkLst>
        </pc:grpChg>
        <pc:grpChg chg="add mod">
          <ac:chgData name="Bingkai" userId="8047904c8cfffaeb" providerId="LiveId" clId="{C59A8331-EC23-4215-A264-E58396FCF017}" dt="2022-05-25T07:03:19.770" v="420" actId="1076"/>
          <ac:grpSpMkLst>
            <pc:docMk/>
            <pc:sldMk cId="3447241518" sldId="281"/>
            <ac:grpSpMk id="10" creationId="{E6030192-274A-9B1E-7964-F175713E39EE}"/>
          </ac:grpSpMkLst>
        </pc:grpChg>
        <pc:grpChg chg="mod">
          <ac:chgData name="Bingkai" userId="8047904c8cfffaeb" providerId="LiveId" clId="{C59A8331-EC23-4215-A264-E58396FCF017}" dt="2022-05-25T07:01:39.150" v="342"/>
          <ac:grpSpMkLst>
            <pc:docMk/>
            <pc:sldMk cId="3447241518" sldId="281"/>
            <ac:grpSpMk id="11" creationId="{486BFC5A-265B-0B97-DF6E-644F62CAA7D0}"/>
          </ac:grpSpMkLst>
        </pc:grpChg>
        <pc:grpChg chg="mod">
          <ac:chgData name="Bingkai" userId="8047904c8cfffaeb" providerId="LiveId" clId="{C59A8331-EC23-4215-A264-E58396FCF017}" dt="2022-05-25T07:01:39.150" v="342"/>
          <ac:grpSpMkLst>
            <pc:docMk/>
            <pc:sldMk cId="3447241518" sldId="281"/>
            <ac:grpSpMk id="12" creationId="{B2B74A9E-9BE9-10C9-740D-6019DCC34F7D}"/>
          </ac:grpSpMkLst>
        </pc:grpChg>
        <pc:grpChg chg="add mod">
          <ac:chgData name="Bingkai" userId="8047904c8cfffaeb" providerId="LiveId" clId="{C59A8331-EC23-4215-A264-E58396FCF017}" dt="2022-06-07T00:47:00.288" v="2817" actId="164"/>
          <ac:grpSpMkLst>
            <pc:docMk/>
            <pc:sldMk cId="3447241518" sldId="281"/>
            <ac:grpSpMk id="18" creationId="{9E08A984-48DF-0A80-BF14-98E0B35F2CDD}"/>
          </ac:grpSpMkLst>
        </pc:grpChg>
      </pc:sldChg>
      <pc:sldChg chg="modSp add del mod modShow">
        <pc:chgData name="Bingkai" userId="8047904c8cfffaeb" providerId="LiveId" clId="{C59A8331-EC23-4215-A264-E58396FCF017}" dt="2022-06-06T01:29:51.824" v="2430" actId="47"/>
        <pc:sldMkLst>
          <pc:docMk/>
          <pc:sldMk cId="1735122246" sldId="282"/>
        </pc:sldMkLst>
        <pc:graphicFrameChg chg="mod modGraphic">
          <ac:chgData name="Bingkai" userId="8047904c8cfffaeb" providerId="LiveId" clId="{C59A8331-EC23-4215-A264-E58396FCF017}" dt="2022-05-31T01:18:04.703" v="1085" actId="207"/>
          <ac:graphicFrameMkLst>
            <pc:docMk/>
            <pc:sldMk cId="1735122246" sldId="282"/>
            <ac:graphicFrameMk id="8" creationId="{84E30012-A465-1D23-8AAA-50D8236EA7F6}"/>
          </ac:graphicFrameMkLst>
        </pc:graphicFrameChg>
      </pc:sldChg>
      <pc:sldChg chg="addSp delSp modSp add del mod">
        <pc:chgData name="Bingkai" userId="8047904c8cfffaeb" providerId="LiveId" clId="{C59A8331-EC23-4215-A264-E58396FCF017}" dt="2022-06-10T02:13:10.281" v="4283" actId="47"/>
        <pc:sldMkLst>
          <pc:docMk/>
          <pc:sldMk cId="2381703144" sldId="283"/>
        </pc:sldMkLst>
        <pc:spChg chg="mod">
          <ac:chgData name="Bingkai" userId="8047904c8cfffaeb" providerId="LiveId" clId="{C59A8331-EC23-4215-A264-E58396FCF017}" dt="2022-06-10T02:06:24.576" v="4280" actId="20577"/>
          <ac:spMkLst>
            <pc:docMk/>
            <pc:sldMk cId="2381703144" sldId="283"/>
            <ac:spMk id="2" creationId="{31512FA5-E827-7959-612C-41273DE331FF}"/>
          </ac:spMkLst>
        </pc:spChg>
        <pc:spChg chg="add del mod">
          <ac:chgData name="Bingkai" userId="8047904c8cfffaeb" providerId="LiveId" clId="{C59A8331-EC23-4215-A264-E58396FCF017}" dt="2022-06-10T02:06:00.648" v="4277" actId="478"/>
          <ac:spMkLst>
            <pc:docMk/>
            <pc:sldMk cId="2381703144" sldId="283"/>
            <ac:spMk id="15" creationId="{A483A86C-F741-C541-6E62-75338339F9D3}"/>
          </ac:spMkLst>
        </pc:spChg>
        <pc:graphicFrameChg chg="del mod modGraphic">
          <ac:chgData name="Bingkai" userId="8047904c8cfffaeb" providerId="LiveId" clId="{C59A8331-EC23-4215-A264-E58396FCF017}" dt="2022-06-10T02:05:58.662" v="4276" actId="478"/>
          <ac:graphicFrameMkLst>
            <pc:docMk/>
            <pc:sldMk cId="2381703144" sldId="283"/>
            <ac:graphicFrameMk id="8" creationId="{84E30012-A465-1D23-8AAA-50D8236EA7F6}"/>
          </ac:graphicFrameMkLst>
        </pc:graphicFrameChg>
      </pc:sldChg>
      <pc:sldChg chg="modSp add mod modNotesTx">
        <pc:chgData name="Bingkai" userId="8047904c8cfffaeb" providerId="LiveId" clId="{C59A8331-EC23-4215-A264-E58396FCF017}" dt="2022-06-10T01:49:55.564" v="4244" actId="20577"/>
        <pc:sldMkLst>
          <pc:docMk/>
          <pc:sldMk cId="3937707901" sldId="284"/>
        </pc:sldMkLst>
        <pc:graphicFrameChg chg="mod modGraphic">
          <ac:chgData name="Bingkai" userId="8047904c8cfffaeb" providerId="LiveId" clId="{C59A8331-EC23-4215-A264-E58396FCF017}" dt="2022-06-10T01:49:55.564" v="4244" actId="20577"/>
          <ac:graphicFrameMkLst>
            <pc:docMk/>
            <pc:sldMk cId="3937707901" sldId="284"/>
            <ac:graphicFrameMk id="8" creationId="{84E30012-A465-1D23-8AAA-50D8236EA7F6}"/>
          </ac:graphicFrameMkLst>
        </pc:graphicFrameChg>
      </pc:sldChg>
      <pc:sldChg chg="addSp delSp modSp add del mod delAnim">
        <pc:chgData name="Bingkai" userId="8047904c8cfffaeb" providerId="LiveId" clId="{C59A8331-EC23-4215-A264-E58396FCF017}" dt="2022-05-31T03:40:38.658" v="1618" actId="47"/>
        <pc:sldMkLst>
          <pc:docMk/>
          <pc:sldMk cId="2338858376" sldId="285"/>
        </pc:sldMkLst>
        <pc:spChg chg="mod">
          <ac:chgData name="Bingkai" userId="8047904c8cfffaeb" providerId="LiveId" clId="{C59A8331-EC23-4215-A264-E58396FCF017}" dt="2022-05-31T02:45:55.088" v="1351"/>
          <ac:spMkLst>
            <pc:docMk/>
            <pc:sldMk cId="2338858376" sldId="285"/>
            <ac:spMk id="2" creationId="{919412F2-2AE3-8174-BDB7-0174998BBC68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3" creationId="{3221CAD3-F133-EEF0-E6EB-52EFD8AEEC8B}"/>
          </ac:spMkLst>
        </pc:spChg>
        <pc:spChg chg="add del">
          <ac:chgData name="Bingkai" userId="8047904c8cfffaeb" providerId="LiveId" clId="{C59A8331-EC23-4215-A264-E58396FCF017}" dt="2022-05-31T03:04:36.002" v="1472" actId="478"/>
          <ac:spMkLst>
            <pc:docMk/>
            <pc:sldMk cId="2338858376" sldId="285"/>
            <ac:spMk id="4" creationId="{605B75D8-9192-0000-5522-32E7D448931D}"/>
          </ac:spMkLst>
        </pc:spChg>
        <pc:spChg chg="add del">
          <ac:chgData name="Bingkai" userId="8047904c8cfffaeb" providerId="LiveId" clId="{C59A8331-EC23-4215-A264-E58396FCF017}" dt="2022-05-31T03:04:36.002" v="1472" actId="478"/>
          <ac:spMkLst>
            <pc:docMk/>
            <pc:sldMk cId="2338858376" sldId="285"/>
            <ac:spMk id="5" creationId="{6FA345C6-F4AE-8CE6-15F6-7989357ABF57}"/>
          </ac:spMkLst>
        </pc:spChg>
        <pc:spChg chg="add del mod">
          <ac:chgData name="Bingkai" userId="8047904c8cfffaeb" providerId="LiveId" clId="{C59A8331-EC23-4215-A264-E58396FCF017}" dt="2022-05-31T03:04:36.002" v="1472" actId="478"/>
          <ac:spMkLst>
            <pc:docMk/>
            <pc:sldMk cId="2338858376" sldId="285"/>
            <ac:spMk id="6" creationId="{470D588F-8A0B-104F-49DB-4FD41876F76C}"/>
          </ac:spMkLst>
        </pc:spChg>
        <pc:spChg chg="del mod">
          <ac:chgData name="Bingkai" userId="8047904c8cfffaeb" providerId="LiveId" clId="{C59A8331-EC23-4215-A264-E58396FCF017}" dt="2022-05-31T03:04:36.002" v="1472" actId="478"/>
          <ac:spMkLst>
            <pc:docMk/>
            <pc:sldMk cId="2338858376" sldId="285"/>
            <ac:spMk id="7" creationId="{C7BD8FC1-A633-7BF9-694C-0B5EDF3C8941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12" creationId="{C3BF137B-86BD-BA07-44FA-AC74488619B3}"/>
          </ac:spMkLst>
        </pc:spChg>
        <pc:spChg chg="add mod">
          <ac:chgData name="Bingkai" userId="8047904c8cfffaeb" providerId="LiveId" clId="{C59A8331-EC23-4215-A264-E58396FCF017}" dt="2022-05-31T03:26:41.952" v="1595" actId="20577"/>
          <ac:spMkLst>
            <pc:docMk/>
            <pc:sldMk cId="2338858376" sldId="285"/>
            <ac:spMk id="15" creationId="{7A2E8AE1-2FAE-1FB0-0D9D-C8EA2AB1ECBC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16" creationId="{10236DA2-AC27-C8A3-1C92-4124D4FC8B57}"/>
          </ac:spMkLst>
        </pc:spChg>
        <pc:spChg chg="add del">
          <ac:chgData name="Bingkai" userId="8047904c8cfffaeb" providerId="LiveId" clId="{C59A8331-EC23-4215-A264-E58396FCF017}" dt="2022-05-31T03:04:36.002" v="1472" actId="478"/>
          <ac:spMkLst>
            <pc:docMk/>
            <pc:sldMk cId="2338858376" sldId="285"/>
            <ac:spMk id="23" creationId="{3CBDD300-D7E0-84DD-51D8-A47B3F46B09A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25" creationId="{04289FF7-A2A7-1F9E-D839-77FCD2EFF18E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26" creationId="{14D67094-1931-0AB5-1E95-4437C9F11D60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27" creationId="{6C43922E-B837-46ED-5B99-D94DB0246D65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28" creationId="{240067DB-115D-37C1-0A31-EAE71F9B4222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29" creationId="{8CCB6BAB-1C7C-C0D1-CC1C-A17FA6912AE6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30" creationId="{DB91D310-EFE6-D49B-C984-102EBE40C63D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31" creationId="{A0764081-4C35-BC9C-44B4-50167A9C6879}"/>
          </ac:spMkLst>
        </pc:spChg>
        <pc:spChg chg="add mod">
          <ac:chgData name="Bingkai" userId="8047904c8cfffaeb" providerId="LiveId" clId="{C59A8331-EC23-4215-A264-E58396FCF017}" dt="2022-05-31T03:04:46.206" v="1473"/>
          <ac:spMkLst>
            <pc:docMk/>
            <pc:sldMk cId="2338858376" sldId="285"/>
            <ac:spMk id="36" creationId="{E7FE6A92-BA08-8035-DE23-E13BDF95B7EE}"/>
          </ac:spMkLst>
        </pc:spChg>
        <pc:spChg chg="add mod">
          <ac:chgData name="Bingkai" userId="8047904c8cfffaeb" providerId="LiveId" clId="{C59A8331-EC23-4215-A264-E58396FCF017}" dt="2022-05-31T03:04:46.206" v="1473"/>
          <ac:spMkLst>
            <pc:docMk/>
            <pc:sldMk cId="2338858376" sldId="285"/>
            <ac:spMk id="37" creationId="{F63C4326-A4D0-0B37-D1A7-73DE49AD5F3F}"/>
          </ac:spMkLst>
        </pc:spChg>
        <pc:spChg chg="add mod">
          <ac:chgData name="Bingkai" userId="8047904c8cfffaeb" providerId="LiveId" clId="{C59A8331-EC23-4215-A264-E58396FCF017}" dt="2022-05-31T03:04:46.206" v="1473"/>
          <ac:spMkLst>
            <pc:docMk/>
            <pc:sldMk cId="2338858376" sldId="285"/>
            <ac:spMk id="38" creationId="{1DFDB178-3A1D-13A0-A157-B107DE3A2B38}"/>
          </ac:spMkLst>
        </pc:spChg>
        <pc:spChg chg="add mod">
          <ac:chgData name="Bingkai" userId="8047904c8cfffaeb" providerId="LiveId" clId="{C59A8331-EC23-4215-A264-E58396FCF017}" dt="2022-05-31T03:11:44.470" v="1478" actId="207"/>
          <ac:spMkLst>
            <pc:docMk/>
            <pc:sldMk cId="2338858376" sldId="285"/>
            <ac:spMk id="39" creationId="{136C3522-2C75-5733-D210-4453581E9095}"/>
          </ac:spMkLst>
        </pc:spChg>
        <pc:spChg chg="add mod">
          <ac:chgData name="Bingkai" userId="8047904c8cfffaeb" providerId="LiveId" clId="{C59A8331-EC23-4215-A264-E58396FCF017}" dt="2022-05-31T03:04:46.206" v="1473"/>
          <ac:spMkLst>
            <pc:docMk/>
            <pc:sldMk cId="2338858376" sldId="285"/>
            <ac:spMk id="40" creationId="{1A842BC1-9F97-1726-3477-FF55E24E39AE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63" creationId="{EF679A35-BB11-1BBB-D5B8-201567EC0D48}"/>
          </ac:spMkLst>
        </pc:spChg>
        <pc:spChg chg="del">
          <ac:chgData name="Bingkai" userId="8047904c8cfffaeb" providerId="LiveId" clId="{C59A8331-EC23-4215-A264-E58396FCF017}" dt="2022-05-31T02:51:18.578" v="1354" actId="478"/>
          <ac:spMkLst>
            <pc:docMk/>
            <pc:sldMk cId="2338858376" sldId="285"/>
            <ac:spMk id="64" creationId="{E637A7D6-5D95-D699-E355-F86CD9193C82}"/>
          </ac:spMkLst>
        </pc:spChg>
        <pc:grpChg chg="del">
          <ac:chgData name="Bingkai" userId="8047904c8cfffaeb" providerId="LiveId" clId="{C59A8331-EC23-4215-A264-E58396FCF017}" dt="2022-05-31T02:50:35.931" v="1353" actId="478"/>
          <ac:grpSpMkLst>
            <pc:docMk/>
            <pc:sldMk cId="2338858376" sldId="285"/>
            <ac:grpSpMk id="14" creationId="{192E2F31-1CEB-E39A-5DF3-50BCF2221EF1}"/>
          </ac:grpSpMkLst>
        </pc:grpChg>
        <pc:grpChg chg="del">
          <ac:chgData name="Bingkai" userId="8047904c8cfffaeb" providerId="LiveId" clId="{C59A8331-EC23-4215-A264-E58396FCF017}" dt="2022-05-31T02:51:18.578" v="1354" actId="478"/>
          <ac:grpSpMkLst>
            <pc:docMk/>
            <pc:sldMk cId="2338858376" sldId="285"/>
            <ac:grpSpMk id="46" creationId="{5255B5F3-E3F8-879B-0F42-0F723B203474}"/>
          </ac:grpSpMkLst>
        </pc:grpChg>
        <pc:cxnChg chg="del mod">
          <ac:chgData name="Bingkai" userId="8047904c8cfffaeb" providerId="LiveId" clId="{C59A8331-EC23-4215-A264-E58396FCF017}" dt="2022-05-31T02:51:18.578" v="1354" actId="478"/>
          <ac:cxnSpMkLst>
            <pc:docMk/>
            <pc:sldMk cId="2338858376" sldId="285"/>
            <ac:cxnSpMk id="53" creationId="{FF842624-1130-FEFF-B2C2-79DFC3D9B40E}"/>
          </ac:cxnSpMkLst>
        </pc:cxnChg>
        <pc:cxnChg chg="del mod">
          <ac:chgData name="Bingkai" userId="8047904c8cfffaeb" providerId="LiveId" clId="{C59A8331-EC23-4215-A264-E58396FCF017}" dt="2022-05-31T02:51:18.578" v="1354" actId="478"/>
          <ac:cxnSpMkLst>
            <pc:docMk/>
            <pc:sldMk cId="2338858376" sldId="285"/>
            <ac:cxnSpMk id="54" creationId="{4E5B5EA8-E79E-0CA3-B06A-E19ABF03F78F}"/>
          </ac:cxnSpMkLst>
        </pc:cxnChg>
        <pc:cxnChg chg="del mod">
          <ac:chgData name="Bingkai" userId="8047904c8cfffaeb" providerId="LiveId" clId="{C59A8331-EC23-4215-A264-E58396FCF017}" dt="2022-05-31T02:51:18.578" v="1354" actId="478"/>
          <ac:cxnSpMkLst>
            <pc:docMk/>
            <pc:sldMk cId="2338858376" sldId="285"/>
            <ac:cxnSpMk id="57" creationId="{C4E21052-E617-3EF3-9809-3FEB2B5FC0B0}"/>
          </ac:cxnSpMkLst>
        </pc:cxnChg>
      </pc:sldChg>
      <pc:sldChg chg="new del">
        <pc:chgData name="Bingkai" userId="8047904c8cfffaeb" providerId="LiveId" clId="{C59A8331-EC23-4215-A264-E58396FCF017}" dt="2022-05-31T02:47:53.316" v="1352" actId="47"/>
        <pc:sldMkLst>
          <pc:docMk/>
          <pc:sldMk cId="989463498" sldId="286"/>
        </pc:sldMkLst>
      </pc:sldChg>
      <pc:sldChg chg="addSp delSp modSp add del mod modAnim">
        <pc:chgData name="Bingkai" userId="8047904c8cfffaeb" providerId="LiveId" clId="{C59A8331-EC23-4215-A264-E58396FCF017}" dt="2022-06-06T01:53:26.879" v="2660" actId="47"/>
        <pc:sldMkLst>
          <pc:docMk/>
          <pc:sldMk cId="1436577199" sldId="286"/>
        </pc:sldMkLst>
        <pc:spChg chg="mod">
          <ac:chgData name="Bingkai" userId="8047904c8cfffaeb" providerId="LiveId" clId="{C59A8331-EC23-4215-A264-E58396FCF017}" dt="2022-05-31T06:49:23.315" v="2270"/>
          <ac:spMkLst>
            <pc:docMk/>
            <pc:sldMk cId="1436577199" sldId="286"/>
            <ac:spMk id="2" creationId="{919412F2-2AE3-8174-BDB7-0174998BBC68}"/>
          </ac:spMkLst>
        </pc:spChg>
        <pc:spChg chg="mod">
          <ac:chgData name="Bingkai" userId="8047904c8cfffaeb" providerId="LiveId" clId="{C59A8331-EC23-4215-A264-E58396FCF017}" dt="2022-05-31T06:34:11.847" v="2242" actId="20577"/>
          <ac:spMkLst>
            <pc:docMk/>
            <pc:sldMk cId="1436577199" sldId="286"/>
            <ac:spMk id="6" creationId="{470D588F-8A0B-104F-49DB-4FD41876F76C}"/>
          </ac:spMkLst>
        </pc:spChg>
        <pc:spChg chg="mod">
          <ac:chgData name="Bingkai" userId="8047904c8cfffaeb" providerId="LiveId" clId="{C59A8331-EC23-4215-A264-E58396FCF017}" dt="2022-06-01T05:35:26.861" v="2337" actId="20577"/>
          <ac:spMkLst>
            <pc:docMk/>
            <pc:sldMk cId="1436577199" sldId="286"/>
            <ac:spMk id="7" creationId="{C7BD8FC1-A633-7BF9-694C-0B5EDF3C8941}"/>
          </ac:spMkLst>
        </pc:spChg>
        <pc:spChg chg="del mod">
          <ac:chgData name="Bingkai" userId="8047904c8cfffaeb" providerId="LiveId" clId="{C59A8331-EC23-4215-A264-E58396FCF017}" dt="2022-06-01T05:34:03.041" v="2336" actId="478"/>
          <ac:spMkLst>
            <pc:docMk/>
            <pc:sldMk cId="1436577199" sldId="286"/>
            <ac:spMk id="8" creationId="{046985CA-265C-4F34-21EE-3D0BF9DDF374}"/>
          </ac:spMkLst>
        </pc:spChg>
        <pc:spChg chg="del">
          <ac:chgData name="Bingkai" userId="8047904c8cfffaeb" providerId="LiveId" clId="{C59A8331-EC23-4215-A264-E58396FCF017}" dt="2022-05-31T03:33:57.544" v="1598" actId="478"/>
          <ac:spMkLst>
            <pc:docMk/>
            <pc:sldMk cId="1436577199" sldId="286"/>
            <ac:spMk id="8" creationId="{E3B0A37C-FA8C-A020-F8EC-6624913A220C}"/>
          </ac:spMkLst>
        </pc:spChg>
        <pc:spChg chg="del">
          <ac:chgData name="Bingkai" userId="8047904c8cfffaeb" providerId="LiveId" clId="{C59A8331-EC23-4215-A264-E58396FCF017}" dt="2022-05-31T03:33:57.544" v="1598" actId="478"/>
          <ac:spMkLst>
            <pc:docMk/>
            <pc:sldMk cId="1436577199" sldId="286"/>
            <ac:spMk id="9" creationId="{5BECCC75-5303-594D-96A0-31A874FD93B3}"/>
          </ac:spMkLst>
        </pc:spChg>
        <pc:spChg chg="add mod">
          <ac:chgData name="Bingkai" userId="8047904c8cfffaeb" providerId="LiveId" clId="{C59A8331-EC23-4215-A264-E58396FCF017}" dt="2022-05-31T06:54:01.166" v="2277" actId="1076"/>
          <ac:spMkLst>
            <pc:docMk/>
            <pc:sldMk cId="1436577199" sldId="286"/>
            <ac:spMk id="15" creationId="{BBAE4846-BD56-4817-836D-FBAA28A374D0}"/>
          </ac:spMkLst>
        </pc:spChg>
        <pc:spChg chg="mod">
          <ac:chgData name="Bingkai" userId="8047904c8cfffaeb" providerId="LiveId" clId="{C59A8331-EC23-4215-A264-E58396FCF017}" dt="2022-05-31T03:34:37.230" v="1610" actId="1038"/>
          <ac:spMkLst>
            <pc:docMk/>
            <pc:sldMk cId="1436577199" sldId="286"/>
            <ac:spMk id="23" creationId="{3CBDD300-D7E0-84DD-51D8-A47B3F46B09A}"/>
          </ac:spMkLst>
        </pc:spChg>
        <pc:spChg chg="mod">
          <ac:chgData name="Bingkai" userId="8047904c8cfffaeb" providerId="LiveId" clId="{C59A8331-EC23-4215-A264-E58396FCF017}" dt="2022-05-31T05:46:20.254" v="1855" actId="1037"/>
          <ac:spMkLst>
            <pc:docMk/>
            <pc:sldMk cId="1436577199" sldId="286"/>
            <ac:spMk id="25" creationId="{04289FF7-A2A7-1F9E-D839-77FCD2EFF18E}"/>
          </ac:spMkLst>
        </pc:spChg>
        <pc:spChg chg="add del mod">
          <ac:chgData name="Bingkai" userId="8047904c8cfffaeb" providerId="LiveId" clId="{C59A8331-EC23-4215-A264-E58396FCF017}" dt="2022-05-31T06:31:24.504" v="2206" actId="478"/>
          <ac:spMkLst>
            <pc:docMk/>
            <pc:sldMk cId="1436577199" sldId="286"/>
            <ac:spMk id="34" creationId="{82237AC8-4398-E2B7-B98B-93A8D5F72003}"/>
          </ac:spMkLst>
        </pc:spChg>
        <pc:spChg chg="add del mod">
          <ac:chgData name="Bingkai" userId="8047904c8cfffaeb" providerId="LiveId" clId="{C59A8331-EC23-4215-A264-E58396FCF017}" dt="2022-05-31T06:43:05.377" v="2259" actId="478"/>
          <ac:spMkLst>
            <pc:docMk/>
            <pc:sldMk cId="1436577199" sldId="286"/>
            <ac:spMk id="36" creationId="{1C7D6A87-4A9C-94EE-BE20-003B80C7386F}"/>
          </ac:spMkLst>
        </pc:spChg>
        <pc:spChg chg="add del mod">
          <ac:chgData name="Bingkai" userId="8047904c8cfffaeb" providerId="LiveId" clId="{C59A8331-EC23-4215-A264-E58396FCF017}" dt="2022-05-31T06:43:07.022" v="2260" actId="478"/>
          <ac:spMkLst>
            <pc:docMk/>
            <pc:sldMk cId="1436577199" sldId="286"/>
            <ac:spMk id="38" creationId="{97971578-6B6B-80CC-5B06-2A1AE5A476CC}"/>
          </ac:spMkLst>
        </pc:spChg>
        <pc:spChg chg="add mod">
          <ac:chgData name="Bingkai" userId="8047904c8cfffaeb" providerId="LiveId" clId="{C59A8331-EC23-4215-A264-E58396FCF017}" dt="2022-05-31T06:43:13.493" v="2261"/>
          <ac:spMkLst>
            <pc:docMk/>
            <pc:sldMk cId="1436577199" sldId="286"/>
            <ac:spMk id="39" creationId="{625BE693-5482-7F4D-8402-D2AB5A68E391}"/>
          </ac:spMkLst>
        </pc:spChg>
        <pc:spChg chg="add mod">
          <ac:chgData name="Bingkai" userId="8047904c8cfffaeb" providerId="LiveId" clId="{C59A8331-EC23-4215-A264-E58396FCF017}" dt="2022-06-01T05:32:44.421" v="2334" actId="20577"/>
          <ac:spMkLst>
            <pc:docMk/>
            <pc:sldMk cId="1436577199" sldId="286"/>
            <ac:spMk id="40" creationId="{9FED459C-E53A-6CEE-4B90-D2C48B8C979A}"/>
          </ac:spMkLst>
        </pc:spChg>
        <pc:spChg chg="add mod">
          <ac:chgData name="Bingkai" userId="8047904c8cfffaeb" providerId="LiveId" clId="{C59A8331-EC23-4215-A264-E58396FCF017}" dt="2022-05-31T06:54:10.619" v="2280" actId="14100"/>
          <ac:spMkLst>
            <pc:docMk/>
            <pc:sldMk cId="1436577199" sldId="286"/>
            <ac:spMk id="42" creationId="{613F3B7B-B1D5-3FF9-628C-D128B10C7A22}"/>
          </ac:spMkLst>
        </pc:spChg>
        <pc:spChg chg="add mod">
          <ac:chgData name="Bingkai" userId="8047904c8cfffaeb" providerId="LiveId" clId="{C59A8331-EC23-4215-A264-E58396FCF017}" dt="2022-05-31T06:54:22.510" v="2283" actId="1076"/>
          <ac:spMkLst>
            <pc:docMk/>
            <pc:sldMk cId="1436577199" sldId="286"/>
            <ac:spMk id="43" creationId="{F737B16A-DB04-6057-38C5-92AAF608790C}"/>
          </ac:spMkLst>
        </pc:spChg>
        <pc:spChg chg="add mod">
          <ac:chgData name="Bingkai" userId="8047904c8cfffaeb" providerId="LiveId" clId="{C59A8331-EC23-4215-A264-E58396FCF017}" dt="2022-05-31T06:54:26.752" v="2285" actId="1076"/>
          <ac:spMkLst>
            <pc:docMk/>
            <pc:sldMk cId="1436577199" sldId="286"/>
            <ac:spMk id="44" creationId="{574FFA9E-DB2B-2E86-E273-3175E4844C91}"/>
          </ac:spMkLst>
        </pc:spChg>
        <pc:spChg chg="add mod">
          <ac:chgData name="Bingkai" userId="8047904c8cfffaeb" providerId="LiveId" clId="{C59A8331-EC23-4215-A264-E58396FCF017}" dt="2022-05-31T06:54:33.358" v="2287" actId="1076"/>
          <ac:spMkLst>
            <pc:docMk/>
            <pc:sldMk cId="1436577199" sldId="286"/>
            <ac:spMk id="45" creationId="{2C9BED63-0296-A562-76BB-21DCB6862203}"/>
          </ac:spMkLst>
        </pc:spChg>
        <pc:spChg chg="add mod">
          <ac:chgData name="Bingkai" userId="8047904c8cfffaeb" providerId="LiveId" clId="{C59A8331-EC23-4215-A264-E58396FCF017}" dt="2022-05-31T06:59:50.260" v="2295" actId="1076"/>
          <ac:spMkLst>
            <pc:docMk/>
            <pc:sldMk cId="1436577199" sldId="286"/>
            <ac:spMk id="47" creationId="{E5D07EF8-A536-98B6-FFF5-49083F59F505}"/>
          </ac:spMkLst>
        </pc:spChg>
        <pc:spChg chg="add mod">
          <ac:chgData name="Bingkai" userId="8047904c8cfffaeb" providerId="LiveId" clId="{C59A8331-EC23-4215-A264-E58396FCF017}" dt="2022-05-31T06:59:55.729" v="2297" actId="1076"/>
          <ac:spMkLst>
            <pc:docMk/>
            <pc:sldMk cId="1436577199" sldId="286"/>
            <ac:spMk id="48" creationId="{F176F813-FF8E-B6FB-B955-4D463EC69678}"/>
          </ac:spMkLst>
        </pc:spChg>
        <pc:spChg chg="add mod">
          <ac:chgData name="Bingkai" userId="8047904c8cfffaeb" providerId="LiveId" clId="{C59A8331-EC23-4215-A264-E58396FCF017}" dt="2022-05-31T07:02:07.963" v="2315" actId="1076"/>
          <ac:spMkLst>
            <pc:docMk/>
            <pc:sldMk cId="1436577199" sldId="286"/>
            <ac:spMk id="49" creationId="{F8148799-5C0F-72FC-F35C-0AF5A039433E}"/>
          </ac:spMkLst>
        </pc:spChg>
        <pc:spChg chg="add mod">
          <ac:chgData name="Bingkai" userId="8047904c8cfffaeb" providerId="LiveId" clId="{C59A8331-EC23-4215-A264-E58396FCF017}" dt="2022-05-31T07:02:01.213" v="2313" actId="1076"/>
          <ac:spMkLst>
            <pc:docMk/>
            <pc:sldMk cId="1436577199" sldId="286"/>
            <ac:spMk id="50" creationId="{F7AE9B37-9CF0-2EE1-61E8-27F173A521CB}"/>
          </ac:spMkLst>
        </pc:spChg>
        <pc:spChg chg="add mod">
          <ac:chgData name="Bingkai" userId="8047904c8cfffaeb" providerId="LiveId" clId="{C59A8331-EC23-4215-A264-E58396FCF017}" dt="2022-05-31T07:00:26.170" v="2305" actId="1076"/>
          <ac:spMkLst>
            <pc:docMk/>
            <pc:sldMk cId="1436577199" sldId="286"/>
            <ac:spMk id="51" creationId="{FA3941CB-0019-642B-3DE2-C8EB804A3817}"/>
          </ac:spMkLst>
        </pc:spChg>
        <pc:spChg chg="add mod">
          <ac:chgData name="Bingkai" userId="8047904c8cfffaeb" providerId="LiveId" clId="{C59A8331-EC23-4215-A264-E58396FCF017}" dt="2022-05-31T07:00:31.256" v="2307" actId="1076"/>
          <ac:spMkLst>
            <pc:docMk/>
            <pc:sldMk cId="1436577199" sldId="286"/>
            <ac:spMk id="52" creationId="{59C42225-E170-B074-04FC-77698F648371}"/>
          </ac:spMkLst>
        </pc:spChg>
        <pc:spChg chg="add mod">
          <ac:chgData name="Bingkai" userId="8047904c8cfffaeb" providerId="LiveId" clId="{C59A8331-EC23-4215-A264-E58396FCF017}" dt="2022-05-31T07:00:37.209" v="2309" actId="1076"/>
          <ac:spMkLst>
            <pc:docMk/>
            <pc:sldMk cId="1436577199" sldId="286"/>
            <ac:spMk id="55" creationId="{2DBA0F8C-FE92-7C18-C6AA-B60E3C3C8E1B}"/>
          </ac:spMkLst>
        </pc:spChg>
        <pc:spChg chg="add mod">
          <ac:chgData name="Bingkai" userId="8047904c8cfffaeb" providerId="LiveId" clId="{C59A8331-EC23-4215-A264-E58396FCF017}" dt="2022-05-31T07:02:12.820" v="2316" actId="1076"/>
          <ac:spMkLst>
            <pc:docMk/>
            <pc:sldMk cId="1436577199" sldId="286"/>
            <ac:spMk id="56" creationId="{625D5D95-C491-C8B8-DB79-642E5745DEAF}"/>
          </ac:spMkLst>
        </pc:spChg>
        <pc:spChg chg="mod">
          <ac:chgData name="Bingkai" userId="8047904c8cfffaeb" providerId="LiveId" clId="{C59A8331-EC23-4215-A264-E58396FCF017}" dt="2022-05-31T07:01:51.108" v="2312" actId="1076"/>
          <ac:spMkLst>
            <pc:docMk/>
            <pc:sldMk cId="1436577199" sldId="286"/>
            <ac:spMk id="63" creationId="{EF679A35-BB11-1BBB-D5B8-201567EC0D48}"/>
          </ac:spMkLst>
        </pc:spChg>
        <pc:cxnChg chg="mod">
          <ac:chgData name="Bingkai" userId="8047904c8cfffaeb" providerId="LiveId" clId="{C59A8331-EC23-4215-A264-E58396FCF017}" dt="2022-05-31T07:02:04.350" v="2314" actId="1076"/>
          <ac:cxnSpMkLst>
            <pc:docMk/>
            <pc:sldMk cId="1436577199" sldId="286"/>
            <ac:cxnSpMk id="18" creationId="{E0DC76BA-D5B9-616B-2F18-0A7826A18F36}"/>
          </ac:cxnSpMkLst>
        </pc:cxnChg>
        <pc:cxnChg chg="del">
          <ac:chgData name="Bingkai" userId="8047904c8cfffaeb" providerId="LiveId" clId="{C59A8331-EC23-4215-A264-E58396FCF017}" dt="2022-05-31T07:00:10.654" v="2302" actId="478"/>
          <ac:cxnSpMkLst>
            <pc:docMk/>
            <pc:sldMk cId="1436577199" sldId="286"/>
            <ac:cxnSpMk id="19" creationId="{F91AD6E3-7593-4CDC-685D-0B3E1410EAA2}"/>
          </ac:cxnSpMkLst>
        </pc:cxnChg>
      </pc:sldChg>
      <pc:sldChg chg="modSp add del mod">
        <pc:chgData name="Bingkai" userId="8047904c8cfffaeb" providerId="LiveId" clId="{C59A8331-EC23-4215-A264-E58396FCF017}" dt="2022-05-31T07:04:45.548" v="2321" actId="47"/>
        <pc:sldMkLst>
          <pc:docMk/>
          <pc:sldMk cId="1787615751" sldId="287"/>
        </pc:sldMkLst>
        <pc:spChg chg="mod">
          <ac:chgData name="Bingkai" userId="8047904c8cfffaeb" providerId="LiveId" clId="{C59A8331-EC23-4215-A264-E58396FCF017}" dt="2022-05-31T06:49:08.338" v="2269" actId="20577"/>
          <ac:spMkLst>
            <pc:docMk/>
            <pc:sldMk cId="1787615751" sldId="287"/>
            <ac:spMk id="38" creationId="{97971578-6B6B-80CC-5B06-2A1AE5A476CC}"/>
          </ac:spMkLst>
        </pc:spChg>
      </pc:sldChg>
      <pc:sldChg chg="add del">
        <pc:chgData name="Bingkai" userId="8047904c8cfffaeb" providerId="LiveId" clId="{C59A8331-EC23-4215-A264-E58396FCF017}" dt="2022-05-31T07:04:43.493" v="2320" actId="47"/>
        <pc:sldMkLst>
          <pc:docMk/>
          <pc:sldMk cId="3149623467" sldId="288"/>
        </pc:sldMkLst>
      </pc:sldChg>
      <pc:sldChg chg="addSp delSp modSp add mod">
        <pc:chgData name="Bingkai" userId="8047904c8cfffaeb" providerId="LiveId" clId="{C59A8331-EC23-4215-A264-E58396FCF017}" dt="2022-06-07T00:44:53.568" v="2813" actId="207"/>
        <pc:sldMkLst>
          <pc:docMk/>
          <pc:sldMk cId="4288438066" sldId="289"/>
        </pc:sldMkLst>
        <pc:spChg chg="mod">
          <ac:chgData name="Bingkai" userId="8047904c8cfffaeb" providerId="LiveId" clId="{C59A8331-EC23-4215-A264-E58396FCF017}" dt="2022-06-06T01:45:06.298" v="2659" actId="20577"/>
          <ac:spMkLst>
            <pc:docMk/>
            <pc:sldMk cId="4288438066" sldId="289"/>
            <ac:spMk id="2" creationId="{919412F2-2AE3-8174-BDB7-0174998BBC68}"/>
          </ac:spMkLst>
        </pc:spChg>
        <pc:spChg chg="del">
          <ac:chgData name="Bingkai" userId="8047904c8cfffaeb" providerId="LiveId" clId="{C59A8331-EC23-4215-A264-E58396FCF017}" dt="2022-05-31T07:04:20.916" v="2318" actId="478"/>
          <ac:spMkLst>
            <pc:docMk/>
            <pc:sldMk cId="4288438066" sldId="289"/>
            <ac:spMk id="39" creationId="{625BE693-5482-7F4D-8402-D2AB5A68E391}"/>
          </ac:spMkLst>
        </pc:spChg>
        <pc:spChg chg="del">
          <ac:chgData name="Bingkai" userId="8047904c8cfffaeb" providerId="LiveId" clId="{C59A8331-EC23-4215-A264-E58396FCF017}" dt="2022-05-31T07:04:20.916" v="2318" actId="478"/>
          <ac:spMkLst>
            <pc:docMk/>
            <pc:sldMk cId="4288438066" sldId="289"/>
            <ac:spMk id="40" creationId="{9FED459C-E53A-6CEE-4B90-D2C48B8C979A}"/>
          </ac:spMkLst>
        </pc:spChg>
        <pc:spChg chg="add mod">
          <ac:chgData name="Bingkai" userId="8047904c8cfffaeb" providerId="LiveId" clId="{C59A8331-EC23-4215-A264-E58396FCF017}" dt="2022-06-06T01:59:38.995" v="2703"/>
          <ac:spMkLst>
            <pc:docMk/>
            <pc:sldMk cId="4288438066" sldId="289"/>
            <ac:spMk id="58" creationId="{562DF790-62D6-B3D6-42CD-567386751FD4}"/>
          </ac:spMkLst>
        </pc:spChg>
        <pc:spChg chg="add mod">
          <ac:chgData name="Bingkai" userId="8047904c8cfffaeb" providerId="LiveId" clId="{C59A8331-EC23-4215-A264-E58396FCF017}" dt="2022-06-07T00:44:53.568" v="2813" actId="207"/>
          <ac:spMkLst>
            <pc:docMk/>
            <pc:sldMk cId="4288438066" sldId="289"/>
            <ac:spMk id="59" creationId="{C99FC59A-239B-F79E-A917-6976F29ABB5E}"/>
          </ac:spMkLst>
        </pc:spChg>
      </pc:sldChg>
      <pc:sldChg chg="modSp mod">
        <pc:chgData name="Bingkai" userId="8047904c8cfffaeb" providerId="LiveId" clId="{C59A8331-EC23-4215-A264-E58396FCF017}" dt="2022-06-06T01:22:40.847" v="2387" actId="20577"/>
        <pc:sldMkLst>
          <pc:docMk/>
          <pc:sldMk cId="797073178" sldId="290"/>
        </pc:sldMkLst>
        <pc:spChg chg="mod">
          <ac:chgData name="Bingkai" userId="8047904c8cfffaeb" providerId="LiveId" clId="{C59A8331-EC23-4215-A264-E58396FCF017}" dt="2022-06-06T01:21:59.526" v="2381" actId="20577"/>
          <ac:spMkLst>
            <pc:docMk/>
            <pc:sldMk cId="797073178" sldId="290"/>
            <ac:spMk id="2" creationId="{919412F2-2AE3-8174-BDB7-0174998BBC68}"/>
          </ac:spMkLst>
        </pc:spChg>
        <pc:spChg chg="mod">
          <ac:chgData name="Bingkai" userId="8047904c8cfffaeb" providerId="LiveId" clId="{C59A8331-EC23-4215-A264-E58396FCF017}" dt="2022-06-06T01:22:40.847" v="2387" actId="20577"/>
          <ac:spMkLst>
            <pc:docMk/>
            <pc:sldMk cId="797073178" sldId="290"/>
            <ac:spMk id="61" creationId="{E67F4509-C9A3-2A45-A165-60F3ADBA7B42}"/>
          </ac:spMkLst>
        </pc:spChg>
      </pc:sldChg>
      <pc:sldChg chg="delSp modSp new mod modShow">
        <pc:chgData name="Bingkai" userId="8047904c8cfffaeb" providerId="LiveId" clId="{C59A8331-EC23-4215-A264-E58396FCF017}" dt="2022-06-08T14:06:37.417" v="4140" actId="729"/>
        <pc:sldMkLst>
          <pc:docMk/>
          <pc:sldMk cId="1135234557" sldId="291"/>
        </pc:sldMkLst>
        <pc:spChg chg="mod">
          <ac:chgData name="Bingkai" userId="8047904c8cfffaeb" providerId="LiveId" clId="{C59A8331-EC23-4215-A264-E58396FCF017}" dt="2022-06-06T01:31:07.411" v="2449" actId="108"/>
          <ac:spMkLst>
            <pc:docMk/>
            <pc:sldMk cId="1135234557" sldId="291"/>
            <ac:spMk id="2" creationId="{648905F0-A6B3-0941-5FA0-642845321DCA}"/>
          </ac:spMkLst>
        </pc:spChg>
        <pc:spChg chg="del">
          <ac:chgData name="Bingkai" userId="8047904c8cfffaeb" providerId="LiveId" clId="{C59A8331-EC23-4215-A264-E58396FCF017}" dt="2022-06-06T01:30:52.943" v="2438" actId="478"/>
          <ac:spMkLst>
            <pc:docMk/>
            <pc:sldMk cId="1135234557" sldId="291"/>
            <ac:spMk id="3" creationId="{351E5A1F-C913-73EE-2012-EDF394CCFF1A}"/>
          </ac:spMkLst>
        </pc:spChg>
        <pc:picChg chg="mod">
          <ac:chgData name="Bingkai" userId="8047904c8cfffaeb" providerId="LiveId" clId="{C59A8331-EC23-4215-A264-E58396FCF017}" dt="2022-06-08T13:54:30.085" v="3924" actId="1076"/>
          <ac:picMkLst>
            <pc:docMk/>
            <pc:sldMk cId="1135234557" sldId="291"/>
            <ac:picMk id="9" creationId="{BC78A7AD-D57B-085C-3EFA-DD41CBF57F80}"/>
          </ac:picMkLst>
        </pc:picChg>
      </pc:sldChg>
      <pc:sldChg chg="addSp modSp add mod ord modAnim">
        <pc:chgData name="Bingkai" userId="8047904c8cfffaeb" providerId="LiveId" clId="{C59A8331-EC23-4215-A264-E58396FCF017}" dt="2022-06-15T05:56:44.477" v="4992" actId="1076"/>
        <pc:sldMkLst>
          <pc:docMk/>
          <pc:sldMk cId="661393119" sldId="292"/>
        </pc:sldMkLst>
        <pc:spChg chg="add mod">
          <ac:chgData name="Bingkai" userId="8047904c8cfffaeb" providerId="LiveId" clId="{C59A8331-EC23-4215-A264-E58396FCF017}" dt="2022-06-15T05:56:44.477" v="4992" actId="1076"/>
          <ac:spMkLst>
            <pc:docMk/>
            <pc:sldMk cId="661393119" sldId="292"/>
            <ac:spMk id="3" creationId="{6FEE1B1F-3F02-C2D6-543D-EAFB3957A296}"/>
          </ac:spMkLst>
        </pc:spChg>
        <pc:spChg chg="ord">
          <ac:chgData name="Bingkai" userId="8047904c8cfffaeb" providerId="LiveId" clId="{C59A8331-EC23-4215-A264-E58396FCF017}" dt="2022-06-06T03:51:52.482" v="2746" actId="166"/>
          <ac:spMkLst>
            <pc:docMk/>
            <pc:sldMk cId="661393119" sldId="292"/>
            <ac:spMk id="23" creationId="{C6CDBDBA-31AC-4FC0-BD13-4B0E85C9D080}"/>
          </ac:spMkLst>
        </pc:spChg>
        <pc:spChg chg="mod">
          <ac:chgData name="Bingkai" userId="8047904c8cfffaeb" providerId="LiveId" clId="{C59A8331-EC23-4215-A264-E58396FCF017}" dt="2022-06-15T05:56:41.348" v="4991" actId="20577"/>
          <ac:spMkLst>
            <pc:docMk/>
            <pc:sldMk cId="661393119" sldId="292"/>
            <ac:spMk id="25" creationId="{0DD4909B-EB0A-3711-7292-16B625B5486A}"/>
          </ac:spMkLst>
        </pc:spChg>
        <pc:spChg chg="ord">
          <ac:chgData name="Bingkai" userId="8047904c8cfffaeb" providerId="LiveId" clId="{C59A8331-EC23-4215-A264-E58396FCF017}" dt="2022-06-06T03:51:52.482" v="2746" actId="166"/>
          <ac:spMkLst>
            <pc:docMk/>
            <pc:sldMk cId="661393119" sldId="292"/>
            <ac:spMk id="33" creationId="{6FBE58FD-5265-2CED-69DA-1A5900946086}"/>
          </ac:spMkLst>
        </pc:spChg>
        <pc:spChg chg="ord">
          <ac:chgData name="Bingkai" userId="8047904c8cfffaeb" providerId="LiveId" clId="{C59A8331-EC23-4215-A264-E58396FCF017}" dt="2022-06-06T03:51:52.482" v="2746" actId="166"/>
          <ac:spMkLst>
            <pc:docMk/>
            <pc:sldMk cId="661393119" sldId="292"/>
            <ac:spMk id="34" creationId="{FC6F055A-346D-9EE6-EF7C-ECAADA2E6FBE}"/>
          </ac:spMkLst>
        </pc:spChg>
        <pc:spChg chg="ord">
          <ac:chgData name="Bingkai" userId="8047904c8cfffaeb" providerId="LiveId" clId="{C59A8331-EC23-4215-A264-E58396FCF017}" dt="2022-06-06T03:51:52.482" v="2746" actId="166"/>
          <ac:spMkLst>
            <pc:docMk/>
            <pc:sldMk cId="661393119" sldId="292"/>
            <ac:spMk id="35" creationId="{4DB0185B-FF43-560D-F69E-72FA02379BD1}"/>
          </ac:spMkLst>
        </pc:spChg>
        <pc:spChg chg="mod">
          <ac:chgData name="Bingkai" userId="8047904c8cfffaeb" providerId="LiveId" clId="{C59A8331-EC23-4215-A264-E58396FCF017}" dt="2022-06-10T01:50:37.986" v="4257" actId="20577"/>
          <ac:spMkLst>
            <pc:docMk/>
            <pc:sldMk cId="661393119" sldId="292"/>
            <ac:spMk id="37" creationId="{E3ED770E-E845-36A3-41B5-7AFCCAE2CF5D}"/>
          </ac:spMkLst>
        </pc:spChg>
        <pc:spChg chg="mod ord">
          <ac:chgData name="Bingkai" userId="8047904c8cfffaeb" providerId="LiveId" clId="{C59A8331-EC23-4215-A264-E58396FCF017}" dt="2022-06-10T01:50:32.234" v="4254" actId="20577"/>
          <ac:spMkLst>
            <pc:docMk/>
            <pc:sldMk cId="661393119" sldId="292"/>
            <ac:spMk id="38" creationId="{FDA9E1FC-9131-191D-D3F3-1DBCC864E4FA}"/>
          </ac:spMkLst>
        </pc:spChg>
        <pc:spChg chg="mod">
          <ac:chgData name="Bingkai" userId="8047904c8cfffaeb" providerId="LiveId" clId="{C59A8331-EC23-4215-A264-E58396FCF017}" dt="2022-06-10T01:50:35.135" v="4256" actId="20577"/>
          <ac:spMkLst>
            <pc:docMk/>
            <pc:sldMk cId="661393119" sldId="292"/>
            <ac:spMk id="39" creationId="{304D8107-AF5B-F324-1541-DD05B16D853F}"/>
          </ac:spMkLst>
        </pc:spChg>
      </pc:sldChg>
      <pc:sldChg chg="modSp add mod">
        <pc:chgData name="Bingkai" userId="8047904c8cfffaeb" providerId="LiveId" clId="{C59A8331-EC23-4215-A264-E58396FCF017}" dt="2022-06-10T01:50:24.615" v="4253" actId="1076"/>
        <pc:sldMkLst>
          <pc:docMk/>
          <pc:sldMk cId="3374781631" sldId="293"/>
        </pc:sldMkLst>
        <pc:spChg chg="mod ord">
          <ac:chgData name="Bingkai" userId="8047904c8cfffaeb" providerId="LiveId" clId="{C59A8331-EC23-4215-A264-E58396FCF017}" dt="2022-06-10T01:50:24.615" v="4253" actId="1076"/>
          <ac:spMkLst>
            <pc:docMk/>
            <pc:sldMk cId="3374781631" sldId="293"/>
            <ac:spMk id="3" creationId="{6FEE1B1F-3F02-C2D6-543D-EAFB3957A296}"/>
          </ac:spMkLst>
        </pc:spChg>
        <pc:spChg chg="mod ord">
          <ac:chgData name="Bingkai" userId="8047904c8cfffaeb" providerId="LiveId" clId="{C59A8331-EC23-4215-A264-E58396FCF017}" dt="2022-06-07T00:42:21.259" v="2808" actId="167"/>
          <ac:spMkLst>
            <pc:docMk/>
            <pc:sldMk cId="3374781631" sldId="293"/>
            <ac:spMk id="30" creationId="{73487008-9CAF-C629-8C48-0A8FB4783199}"/>
          </ac:spMkLst>
        </pc:spChg>
        <pc:spChg chg="mod ord">
          <ac:chgData name="Bingkai" userId="8047904c8cfffaeb" providerId="LiveId" clId="{C59A8331-EC23-4215-A264-E58396FCF017}" dt="2022-06-07T00:42:21.259" v="2808" actId="167"/>
          <ac:spMkLst>
            <pc:docMk/>
            <pc:sldMk cId="3374781631" sldId="293"/>
            <ac:spMk id="31" creationId="{E12FF9D4-CA7C-2DC2-FFC0-D3D7F7EEFB11}"/>
          </ac:spMkLst>
        </pc:spChg>
        <pc:spChg chg="mod ord">
          <ac:chgData name="Bingkai" userId="8047904c8cfffaeb" providerId="LiveId" clId="{C59A8331-EC23-4215-A264-E58396FCF017}" dt="2022-06-07T00:42:21.259" v="2808" actId="167"/>
          <ac:spMkLst>
            <pc:docMk/>
            <pc:sldMk cId="3374781631" sldId="293"/>
            <ac:spMk id="32" creationId="{CB8913A9-47EF-3D37-A7A3-589CAF994595}"/>
          </ac:spMkLst>
        </pc:spChg>
        <pc:spChg chg="mod ord">
          <ac:chgData name="Bingkai" userId="8047904c8cfffaeb" providerId="LiveId" clId="{C59A8331-EC23-4215-A264-E58396FCF017}" dt="2022-06-07T00:42:21.259" v="2808" actId="167"/>
          <ac:spMkLst>
            <pc:docMk/>
            <pc:sldMk cId="3374781631" sldId="293"/>
            <ac:spMk id="33" creationId="{6FBE58FD-5265-2CED-69DA-1A5900946086}"/>
          </ac:spMkLst>
        </pc:spChg>
        <pc:spChg chg="mod ord">
          <ac:chgData name="Bingkai" userId="8047904c8cfffaeb" providerId="LiveId" clId="{C59A8331-EC23-4215-A264-E58396FCF017}" dt="2022-06-07T00:42:21.259" v="2808" actId="167"/>
          <ac:spMkLst>
            <pc:docMk/>
            <pc:sldMk cId="3374781631" sldId="293"/>
            <ac:spMk id="34" creationId="{FC6F055A-346D-9EE6-EF7C-ECAADA2E6FBE}"/>
          </ac:spMkLst>
        </pc:spChg>
        <pc:spChg chg="mod ord">
          <ac:chgData name="Bingkai" userId="8047904c8cfffaeb" providerId="LiveId" clId="{C59A8331-EC23-4215-A264-E58396FCF017}" dt="2022-06-07T00:42:21.259" v="2808" actId="167"/>
          <ac:spMkLst>
            <pc:docMk/>
            <pc:sldMk cId="3374781631" sldId="293"/>
            <ac:spMk id="35" creationId="{4DB0185B-FF43-560D-F69E-72FA02379BD1}"/>
          </ac:spMkLst>
        </pc:spChg>
        <pc:spChg chg="mod ord">
          <ac:chgData name="Bingkai" userId="8047904c8cfffaeb" providerId="LiveId" clId="{C59A8331-EC23-4215-A264-E58396FCF017}" dt="2022-06-10T01:50:22.625" v="4252" actId="20577"/>
          <ac:spMkLst>
            <pc:docMk/>
            <pc:sldMk cId="3374781631" sldId="293"/>
            <ac:spMk id="37" creationId="{E3ED770E-E845-36A3-41B5-7AFCCAE2CF5D}"/>
          </ac:spMkLst>
        </pc:spChg>
        <pc:spChg chg="mod ord">
          <ac:chgData name="Bingkai" userId="8047904c8cfffaeb" providerId="LiveId" clId="{C59A8331-EC23-4215-A264-E58396FCF017}" dt="2022-06-10T01:50:19.215" v="4250" actId="20577"/>
          <ac:spMkLst>
            <pc:docMk/>
            <pc:sldMk cId="3374781631" sldId="293"/>
            <ac:spMk id="38" creationId="{FDA9E1FC-9131-191D-D3F3-1DBCC864E4FA}"/>
          </ac:spMkLst>
        </pc:spChg>
        <pc:spChg chg="mod">
          <ac:chgData name="Bingkai" userId="8047904c8cfffaeb" providerId="LiveId" clId="{C59A8331-EC23-4215-A264-E58396FCF017}" dt="2022-06-10T01:50:16.004" v="4248" actId="20577"/>
          <ac:spMkLst>
            <pc:docMk/>
            <pc:sldMk cId="3374781631" sldId="293"/>
            <ac:spMk id="39" creationId="{304D8107-AF5B-F324-1541-DD05B16D853F}"/>
          </ac:spMkLst>
        </pc:spChg>
      </pc:sldChg>
      <pc:sldChg chg="modSp add del mod">
        <pc:chgData name="Bingkai" userId="8047904c8cfffaeb" providerId="LiveId" clId="{C59A8331-EC23-4215-A264-E58396FCF017}" dt="2022-06-07T00:40:38.639" v="2762" actId="47"/>
        <pc:sldMkLst>
          <pc:docMk/>
          <pc:sldMk cId="3587704270" sldId="293"/>
        </pc:sldMkLst>
        <pc:spChg chg="mod ord">
          <ac:chgData name="Bingkai" userId="8047904c8cfffaeb" providerId="LiveId" clId="{C59A8331-EC23-4215-A264-E58396FCF017}" dt="2022-06-07T00:40:08.299" v="2757" actId="1076"/>
          <ac:spMkLst>
            <pc:docMk/>
            <pc:sldMk cId="3587704270" sldId="293"/>
            <ac:spMk id="3" creationId="{6FEE1B1F-3F02-C2D6-543D-EAFB3957A296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0" creationId="{D6503277-4D72-A582-B50F-A7FB8C66F7E1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1" creationId="{222395DB-F416-18FE-EA82-6D9884766ECD}"/>
          </ac:spMkLst>
        </pc:spChg>
        <pc:spChg chg="mod ord">
          <ac:chgData name="Bingkai" userId="8047904c8cfffaeb" providerId="LiveId" clId="{C59A8331-EC23-4215-A264-E58396FCF017}" dt="2022-06-07T00:40:27.479" v="2761" actId="1076"/>
          <ac:spMkLst>
            <pc:docMk/>
            <pc:sldMk cId="3587704270" sldId="293"/>
            <ac:spMk id="22" creationId="{B660B1CD-FBF8-9EF0-3198-0F64EC5D6085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3" creationId="{C6CDBDBA-31AC-4FC0-BD13-4B0E85C9D080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4" creationId="{18956446-5BF2-05B0-7BDA-5A0BFA84A78E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5" creationId="{0DD4909B-EB0A-3711-7292-16B625B5486A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6" creationId="{029B0F55-2EBF-8617-2D69-01BBF928DC24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7" creationId="{8F38482E-E882-E535-573A-47F922E9ED7D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8" creationId="{23921D34-C6E7-F008-3304-EFBED41914D8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29" creationId="{2386A2B6-BB68-0C15-950A-C52F3E990F9F}"/>
          </ac:spMkLst>
        </pc:spChg>
        <pc:spChg chg="ord">
          <ac:chgData name="Bingkai" userId="8047904c8cfffaeb" providerId="LiveId" clId="{C59A8331-EC23-4215-A264-E58396FCF017}" dt="2022-06-07T00:40:19.515" v="2759" actId="166"/>
          <ac:spMkLst>
            <pc:docMk/>
            <pc:sldMk cId="3587704270" sldId="293"/>
            <ac:spMk id="36" creationId="{0E49588B-7ED5-C699-EFA0-ADB4B15A5E14}"/>
          </ac:spMkLst>
        </pc:spChg>
        <pc:spChg chg="ord">
          <ac:chgData name="Bingkai" userId="8047904c8cfffaeb" providerId="LiveId" clId="{C59A8331-EC23-4215-A264-E58396FCF017}" dt="2022-06-07T00:39:55.339" v="2752" actId="166"/>
          <ac:spMkLst>
            <pc:docMk/>
            <pc:sldMk cId="3587704270" sldId="293"/>
            <ac:spMk id="39" creationId="{304D8107-AF5B-F324-1541-DD05B16D853F}"/>
          </ac:spMkLst>
        </pc:spChg>
        <pc:cxnChg chg="ord">
          <ac:chgData name="Bingkai" userId="8047904c8cfffaeb" providerId="LiveId" clId="{C59A8331-EC23-4215-A264-E58396FCF017}" dt="2022-06-07T00:39:55.339" v="2752" actId="166"/>
          <ac:cxnSpMkLst>
            <pc:docMk/>
            <pc:sldMk cId="3587704270" sldId="293"/>
            <ac:cxnSpMk id="8" creationId="{591C8C9F-4D63-4625-3060-707333B712C0}"/>
          </ac:cxnSpMkLst>
        </pc:cxnChg>
        <pc:cxnChg chg="ord">
          <ac:chgData name="Bingkai" userId="8047904c8cfffaeb" providerId="LiveId" clId="{C59A8331-EC23-4215-A264-E58396FCF017}" dt="2022-06-07T00:39:55.339" v="2752" actId="166"/>
          <ac:cxnSpMkLst>
            <pc:docMk/>
            <pc:sldMk cId="3587704270" sldId="293"/>
            <ac:cxnSpMk id="40" creationId="{9CB6ED44-A67C-E0E6-81B2-E1277EF0379E}"/>
          </ac:cxnSpMkLst>
        </pc:cxnChg>
        <pc:cxnChg chg="ord">
          <ac:chgData name="Bingkai" userId="8047904c8cfffaeb" providerId="LiveId" clId="{C59A8331-EC23-4215-A264-E58396FCF017}" dt="2022-06-07T00:39:55.339" v="2752" actId="166"/>
          <ac:cxnSpMkLst>
            <pc:docMk/>
            <pc:sldMk cId="3587704270" sldId="293"/>
            <ac:cxnSpMk id="41" creationId="{B151CE4C-C284-441E-09DE-1683FF337ADD}"/>
          </ac:cxnSpMkLst>
        </pc:cxnChg>
      </pc:sldChg>
      <pc:sldChg chg="addSp delSp modSp add mod ord">
        <pc:chgData name="Bingkai" userId="8047904c8cfffaeb" providerId="LiveId" clId="{C59A8331-EC23-4215-A264-E58396FCF017}" dt="2022-06-10T01:35:00.484" v="4225"/>
        <pc:sldMkLst>
          <pc:docMk/>
          <pc:sldMk cId="4086055084" sldId="294"/>
        </pc:sldMkLst>
        <pc:spChg chg="mod">
          <ac:chgData name="Bingkai" userId="8047904c8cfffaeb" providerId="LiveId" clId="{C59A8331-EC23-4215-A264-E58396FCF017}" dt="2022-06-08T03:28:51.062" v="3846" actId="20577"/>
          <ac:spMkLst>
            <pc:docMk/>
            <pc:sldMk cId="4086055084" sldId="294"/>
            <ac:spMk id="2" creationId="{C83AF198-6103-EFE1-8889-98B231FE9C3F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4" creationId="{801F1DC5-B364-94B0-FF8E-030FECF75565}"/>
          </ac:spMkLst>
        </pc:spChg>
        <pc:spChg chg="add del mod">
          <ac:chgData name="Bingkai" userId="8047904c8cfffaeb" providerId="LiveId" clId="{C59A8331-EC23-4215-A264-E58396FCF017}" dt="2022-06-07T03:59:46.288" v="3494"/>
          <ac:spMkLst>
            <pc:docMk/>
            <pc:sldMk cId="4086055084" sldId="294"/>
            <ac:spMk id="4" creationId="{D360B295-1DB4-61C4-3AB8-648C718E3517}"/>
          </ac:spMkLst>
        </pc:spChg>
        <pc:spChg chg="add mod">
          <ac:chgData name="Bingkai" userId="8047904c8cfffaeb" providerId="LiveId" clId="{C59A8331-EC23-4215-A264-E58396FCF017}" dt="2022-06-08T14:11:06.582" v="4150" actId="113"/>
          <ac:spMkLst>
            <pc:docMk/>
            <pc:sldMk cId="4086055084" sldId="294"/>
            <ac:spMk id="5" creationId="{7D5F987E-98E7-A8F5-0DC9-2BDC14390898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5" creationId="{AC44B922-C630-BA39-8608-001087731152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7" creationId="{5C6DDE2A-FFE8-EF14-FFE2-F9601FC44B4A}"/>
          </ac:spMkLst>
        </pc:spChg>
        <pc:spChg chg="add mod">
          <ac:chgData name="Bingkai" userId="8047904c8cfffaeb" providerId="LiveId" clId="{C59A8331-EC23-4215-A264-E58396FCF017}" dt="2022-06-07T03:54:11.997" v="3358" actId="1076"/>
          <ac:spMkLst>
            <pc:docMk/>
            <pc:sldMk cId="4086055084" sldId="294"/>
            <ac:spMk id="7" creationId="{B3B230BE-B31C-5FD7-4893-C47386D8814B}"/>
          </ac:spMkLst>
        </pc:spChg>
        <pc:spChg chg="add mod">
          <ac:chgData name="Bingkai" userId="8047904c8cfffaeb" providerId="LiveId" clId="{C59A8331-EC23-4215-A264-E58396FCF017}" dt="2022-06-07T03:54:11.997" v="3358" actId="1076"/>
          <ac:spMkLst>
            <pc:docMk/>
            <pc:sldMk cId="4086055084" sldId="294"/>
            <ac:spMk id="8" creationId="{665CCC22-BE82-3B10-32B9-603D7226CCC5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8" creationId="{8417F23A-8346-BC1A-3652-FCBB5692C13C}"/>
          </ac:spMkLst>
        </pc:spChg>
        <pc:spChg chg="add mod">
          <ac:chgData name="Bingkai" userId="8047904c8cfffaeb" providerId="LiveId" clId="{C59A8331-EC23-4215-A264-E58396FCF017}" dt="2022-06-07T11:23:03.913" v="3807" actId="14100"/>
          <ac:spMkLst>
            <pc:docMk/>
            <pc:sldMk cId="4086055084" sldId="294"/>
            <ac:spMk id="10" creationId="{95C8E23C-D1BD-7FD4-FC17-1710F24EB050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10" creationId="{C47D0A16-49CC-14D1-64E9-6CBCEC557356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11" creationId="{8F6F78F3-4F7B-1302-96AB-A22D51AFB3C0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12" creationId="{1752E693-9235-C05D-2E90-642F8CFEA2F2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14" creationId="{8B5CAFDD-4A2F-00FD-4E74-F966FD60EC6F}"/>
          </ac:spMkLst>
        </pc:spChg>
        <pc:spChg chg="add mod">
          <ac:chgData name="Bingkai" userId="8047904c8cfffaeb" providerId="LiveId" clId="{C59A8331-EC23-4215-A264-E58396FCF017}" dt="2022-06-07T03:33:21.842" v="3249" actId="164"/>
          <ac:spMkLst>
            <pc:docMk/>
            <pc:sldMk cId="4086055084" sldId="294"/>
            <ac:spMk id="15" creationId="{8CE5BF29-7573-CA83-DC3F-354583ED1FE1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16" creationId="{F90A6978-DD87-0E52-DA2F-0CB73B5DA13A}"/>
          </ac:spMkLst>
        </pc:spChg>
        <pc:spChg chg="add mod">
          <ac:chgData name="Bingkai" userId="8047904c8cfffaeb" providerId="LiveId" clId="{C59A8331-EC23-4215-A264-E58396FCF017}" dt="2022-06-07T03:33:21.842" v="3249" actId="164"/>
          <ac:spMkLst>
            <pc:docMk/>
            <pc:sldMk cId="4086055084" sldId="294"/>
            <ac:spMk id="17" creationId="{C66517D6-1B44-9CC4-0A7E-AEF7C5533FF0}"/>
          </ac:spMkLst>
        </pc:spChg>
        <pc:spChg chg="add mod">
          <ac:chgData name="Bingkai" userId="8047904c8cfffaeb" providerId="LiveId" clId="{C59A8331-EC23-4215-A264-E58396FCF017}" dt="2022-06-07T03:33:21.842" v="3249" actId="164"/>
          <ac:spMkLst>
            <pc:docMk/>
            <pc:sldMk cId="4086055084" sldId="294"/>
            <ac:spMk id="18" creationId="{1D0BAE34-7EBD-A962-643C-7BFF203B5F4E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20" creationId="{BA4E20D8-C279-FD11-59D2-12399896BCB0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22" creationId="{DDC54E59-B22A-F505-FA17-133487D5B9E9}"/>
          </ac:spMkLst>
        </pc:spChg>
        <pc:spChg chg="del">
          <ac:chgData name="Bingkai" userId="8047904c8cfffaeb" providerId="LiveId" clId="{C59A8331-EC23-4215-A264-E58396FCF017}" dt="2022-06-07T01:10:40.305" v="3130" actId="478"/>
          <ac:spMkLst>
            <pc:docMk/>
            <pc:sldMk cId="4086055084" sldId="294"/>
            <ac:spMk id="23" creationId="{1E1E3381-9998-2D0B-FC92-920DD0A1E942}"/>
          </ac:spMkLst>
        </pc:spChg>
        <pc:grpChg chg="add mod">
          <ac:chgData name="Bingkai" userId="8047904c8cfffaeb" providerId="LiveId" clId="{C59A8331-EC23-4215-A264-E58396FCF017}" dt="2022-06-07T03:54:11.997" v="3358" actId="1076"/>
          <ac:grpSpMkLst>
            <pc:docMk/>
            <pc:sldMk cId="4086055084" sldId="294"/>
            <ac:grpSpMk id="3" creationId="{E22088E8-4D38-4D39-A34E-432BC543386F}"/>
          </ac:grpSpMkLst>
        </pc:grpChg>
      </pc:sldChg>
      <pc:sldChg chg="addSp delSp modSp mod modNotesTx">
        <pc:chgData name="Bingkai" userId="8047904c8cfffaeb" providerId="LiveId" clId="{C59A8331-EC23-4215-A264-E58396FCF017}" dt="2022-06-10T02:32:22.781" v="4818" actId="20577"/>
        <pc:sldMkLst>
          <pc:docMk/>
          <pc:sldMk cId="4132584711" sldId="295"/>
        </pc:sldMkLst>
        <pc:spChg chg="mod ord topLvl">
          <ac:chgData name="Bingkai" userId="8047904c8cfffaeb" providerId="LiveId" clId="{C59A8331-EC23-4215-A264-E58396FCF017}" dt="2022-06-10T01:33:24.415" v="4151" actId="113"/>
          <ac:spMkLst>
            <pc:docMk/>
            <pc:sldMk cId="4132584711" sldId="295"/>
            <ac:spMk id="22" creationId="{22FE4CF0-4C0C-822F-31FA-63924525413A}"/>
          </ac:spMkLst>
        </pc:spChg>
        <pc:spChg chg="add del mod topLvl">
          <ac:chgData name="Bingkai" userId="8047904c8cfffaeb" providerId="LiveId" clId="{C59A8331-EC23-4215-A264-E58396FCF017}" dt="2022-06-08T03:20:01.453" v="3826" actId="478"/>
          <ac:spMkLst>
            <pc:docMk/>
            <pc:sldMk cId="4132584711" sldId="295"/>
            <ac:spMk id="28" creationId="{B99EEEEE-3BD1-CBFB-A3E5-8D0F496580B3}"/>
          </ac:spMkLst>
        </pc:spChg>
        <pc:spChg chg="add del mod">
          <ac:chgData name="Bingkai" userId="8047904c8cfffaeb" providerId="LiveId" clId="{C59A8331-EC23-4215-A264-E58396FCF017}" dt="2022-06-08T03:20:37.880" v="3831" actId="478"/>
          <ac:spMkLst>
            <pc:docMk/>
            <pc:sldMk cId="4132584711" sldId="295"/>
            <ac:spMk id="30" creationId="{C765ABA6-B176-64EE-A2BC-F2EBEC57A2DF}"/>
          </ac:spMkLst>
        </pc:spChg>
        <pc:spChg chg="add mod ord">
          <ac:chgData name="Bingkai" userId="8047904c8cfffaeb" providerId="LiveId" clId="{C59A8331-EC23-4215-A264-E58396FCF017}" dt="2022-06-08T03:22:33.094" v="3840" actId="164"/>
          <ac:spMkLst>
            <pc:docMk/>
            <pc:sldMk cId="4132584711" sldId="295"/>
            <ac:spMk id="31" creationId="{BF9B8B43-6A3B-2B0B-18C1-BE953591A76E}"/>
          </ac:spMkLst>
        </pc:spChg>
        <pc:grpChg chg="add del mod">
          <ac:chgData name="Bingkai" userId="8047904c8cfffaeb" providerId="LiveId" clId="{C59A8331-EC23-4215-A264-E58396FCF017}" dt="2022-06-08T03:20:01.453" v="3826" actId="478"/>
          <ac:grpSpMkLst>
            <pc:docMk/>
            <pc:sldMk cId="4132584711" sldId="295"/>
            <ac:grpSpMk id="29" creationId="{8EF037DB-DB88-C1FB-6128-8857DA19778B}"/>
          </ac:grpSpMkLst>
        </pc:grpChg>
        <pc:grpChg chg="add mod">
          <ac:chgData name="Bingkai" userId="8047904c8cfffaeb" providerId="LiveId" clId="{C59A8331-EC23-4215-A264-E58396FCF017}" dt="2022-06-08T03:22:43.270" v="3842" actId="1076"/>
          <ac:grpSpMkLst>
            <pc:docMk/>
            <pc:sldMk cId="4132584711" sldId="295"/>
            <ac:grpSpMk id="32" creationId="{F465F6F8-3EA4-48FC-A57A-C710D0D0D830}"/>
          </ac:grpSpMkLst>
        </pc:grpChg>
      </pc:sldChg>
      <pc:sldChg chg="modSp">
        <pc:chgData name="Bingkai" userId="8047904c8cfffaeb" providerId="LiveId" clId="{C59A8331-EC23-4215-A264-E58396FCF017}" dt="2022-06-10T01:41:34.595" v="4230"/>
        <pc:sldMkLst>
          <pc:docMk/>
          <pc:sldMk cId="2499359450" sldId="296"/>
        </pc:sldMkLst>
        <pc:graphicFrameChg chg="mod">
          <ac:chgData name="Bingkai" userId="8047904c8cfffaeb" providerId="LiveId" clId="{C59A8331-EC23-4215-A264-E58396FCF017}" dt="2022-06-10T01:41:34.595" v="4230"/>
          <ac:graphicFrameMkLst>
            <pc:docMk/>
            <pc:sldMk cId="2499359450" sldId="296"/>
            <ac:graphicFrameMk id="38" creationId="{F8B1166C-E7CF-28F2-545F-52522DB42157}"/>
          </ac:graphicFrameMkLst>
        </pc:graphicFrameChg>
      </pc:sldChg>
      <pc:sldChg chg="addSp modSp new mod">
        <pc:chgData name="Bingkai" userId="8047904c8cfffaeb" providerId="LiveId" clId="{C59A8331-EC23-4215-A264-E58396FCF017}" dt="2022-06-11T10:12:52.876" v="4952" actId="20577"/>
        <pc:sldMkLst>
          <pc:docMk/>
          <pc:sldMk cId="781145161" sldId="297"/>
        </pc:sldMkLst>
        <pc:spChg chg="mod">
          <ac:chgData name="Bingkai" userId="8047904c8cfffaeb" providerId="LiveId" clId="{C59A8331-EC23-4215-A264-E58396FCF017}" dt="2022-06-08T14:08:00.671" v="4148" actId="108"/>
          <ac:spMkLst>
            <pc:docMk/>
            <pc:sldMk cId="781145161" sldId="297"/>
            <ac:spMk id="2" creationId="{6841D609-BB1C-49B4-4C75-05AEF77F93CD}"/>
          </ac:spMkLst>
        </pc:spChg>
        <pc:spChg chg="add mod">
          <ac:chgData name="Bingkai" userId="8047904c8cfffaeb" providerId="LiveId" clId="{C59A8331-EC23-4215-A264-E58396FCF017}" dt="2022-06-10T01:42:25.105" v="4236" actId="20577"/>
          <ac:spMkLst>
            <pc:docMk/>
            <pc:sldMk cId="781145161" sldId="297"/>
            <ac:spMk id="3" creationId="{8D59F5D4-8073-FA1A-D86A-AB8BF1A87E3B}"/>
          </ac:spMkLst>
        </pc:spChg>
        <pc:spChg chg="add mod">
          <ac:chgData name="Bingkai" userId="8047904c8cfffaeb" providerId="LiveId" clId="{C59A8331-EC23-4215-A264-E58396FCF017}" dt="2022-06-11T10:12:52.876" v="4952" actId="20577"/>
          <ac:spMkLst>
            <pc:docMk/>
            <pc:sldMk cId="781145161" sldId="297"/>
            <ac:spMk id="4" creationId="{847C4AE2-2FAA-CA4C-64B4-23B1C7CAA000}"/>
          </ac:spMkLst>
        </pc:spChg>
      </pc:sldChg>
      <pc:sldChg chg="addSp modSp new mod">
        <pc:chgData name="Bingkai" userId="8047904c8cfffaeb" providerId="LiveId" clId="{C59A8331-EC23-4215-A264-E58396FCF017}" dt="2022-06-08T14:06:29.195" v="4139" actId="1076"/>
        <pc:sldMkLst>
          <pc:docMk/>
          <pc:sldMk cId="221771813" sldId="298"/>
        </pc:sldMkLst>
        <pc:spChg chg="add mod">
          <ac:chgData name="Bingkai" userId="8047904c8cfffaeb" providerId="LiveId" clId="{C59A8331-EC23-4215-A264-E58396FCF017}" dt="2022-06-08T14:06:29.195" v="4139" actId="1076"/>
          <ac:spMkLst>
            <pc:docMk/>
            <pc:sldMk cId="221771813" sldId="298"/>
            <ac:spMk id="2" creationId="{A4E233B7-424F-0C5F-2052-660C19BE97AC}"/>
          </ac:spMkLst>
        </pc:spChg>
      </pc:sldChg>
      <pc:sldChg chg="modSp modNotesTx">
        <pc:chgData name="Bingkai" userId="8047904c8cfffaeb" providerId="LiveId" clId="{C59A8331-EC23-4215-A264-E58396FCF017}" dt="2022-06-10T01:41:11.814" v="4229" actId="16959"/>
        <pc:sldMkLst>
          <pc:docMk/>
          <pc:sldMk cId="3543753739" sldId="299"/>
        </pc:sldMkLst>
        <pc:graphicFrameChg chg="mod">
          <ac:chgData name="Bingkai" userId="8047904c8cfffaeb" providerId="LiveId" clId="{C59A8331-EC23-4215-A264-E58396FCF017}" dt="2022-06-10T01:41:11.814" v="4229" actId="16959"/>
          <ac:graphicFrameMkLst>
            <pc:docMk/>
            <pc:sldMk cId="3543753739" sldId="299"/>
            <ac:graphicFrameMk id="38" creationId="{F8B1166C-E7CF-28F2-545F-52522DB42157}"/>
          </ac:graphicFrameMkLst>
        </pc:graphicFrameChg>
      </pc:sldChg>
      <pc:sldChg chg="add ord">
        <pc:chgData name="Bingkai" userId="8047904c8cfffaeb" providerId="LiveId" clId="{C59A8331-EC23-4215-A264-E58396FCF017}" dt="2022-06-10T02:08:47.191" v="4282"/>
        <pc:sldMkLst>
          <pc:docMk/>
          <pc:sldMk cId="2438699094" sldId="300"/>
        </pc:sldMkLst>
      </pc:sldChg>
      <pc:sldChg chg="add mod modShow">
        <pc:chgData name="Bingkai" userId="8047904c8cfffaeb" providerId="LiveId" clId="{C59A8331-EC23-4215-A264-E58396FCF017}" dt="2022-06-10T02:19:59.365" v="4392" actId="729"/>
        <pc:sldMkLst>
          <pc:docMk/>
          <pc:sldMk cId="194211596" sldId="301"/>
        </pc:sldMkLst>
      </pc:sldChg>
      <pc:sldChg chg="addSp delSp modSp add mod ord">
        <pc:chgData name="Bingkai" userId="8047904c8cfffaeb" providerId="LiveId" clId="{C59A8331-EC23-4215-A264-E58396FCF017}" dt="2022-06-11T10:24:11.312" v="4981" actId="478"/>
        <pc:sldMkLst>
          <pc:docMk/>
          <pc:sldMk cId="3489860653" sldId="301"/>
        </pc:sldMkLst>
        <pc:spChg chg="del">
          <ac:chgData name="Bingkai" userId="8047904c8cfffaeb" providerId="LiveId" clId="{C59A8331-EC23-4215-A264-E58396FCF017}" dt="2022-06-11T10:23:48.447" v="4976" actId="478"/>
          <ac:spMkLst>
            <pc:docMk/>
            <pc:sldMk cId="3489860653" sldId="301"/>
            <ac:spMk id="35" creationId="{D8745CE4-5F1A-9D89-124F-2E0705ABD99E}"/>
          </ac:spMkLst>
        </pc:spChg>
        <pc:spChg chg="del">
          <ac:chgData name="Bingkai" userId="8047904c8cfffaeb" providerId="LiveId" clId="{C59A8331-EC23-4215-A264-E58396FCF017}" dt="2022-06-11T10:23:49.662" v="4977" actId="478"/>
          <ac:spMkLst>
            <pc:docMk/>
            <pc:sldMk cId="3489860653" sldId="301"/>
            <ac:spMk id="39" creationId="{559AE51E-1A5F-ED6F-C0D5-56A067639791}"/>
          </ac:spMkLst>
        </pc:spChg>
        <pc:spChg chg="del">
          <ac:chgData name="Bingkai" userId="8047904c8cfffaeb" providerId="LiveId" clId="{C59A8331-EC23-4215-A264-E58396FCF017}" dt="2022-06-11T10:23:47.321" v="4975" actId="478"/>
          <ac:spMkLst>
            <pc:docMk/>
            <pc:sldMk cId="3489860653" sldId="301"/>
            <ac:spMk id="41" creationId="{4C916D50-FB90-A403-924E-EFFA267D5514}"/>
          </ac:spMkLst>
        </pc:spChg>
        <pc:spChg chg="add mod">
          <ac:chgData name="Bingkai" userId="8047904c8cfffaeb" providerId="LiveId" clId="{C59A8331-EC23-4215-A264-E58396FCF017}" dt="2022-06-11T10:24:01.024" v="4980" actId="207"/>
          <ac:spMkLst>
            <pc:docMk/>
            <pc:sldMk cId="3489860653" sldId="301"/>
            <ac:spMk id="46" creationId="{2E2CB34A-D56F-3AFB-9EC3-94B0DDD995D4}"/>
          </ac:spMkLst>
        </pc:spChg>
        <pc:spChg chg="del">
          <ac:chgData name="Bingkai" userId="8047904c8cfffaeb" providerId="LiveId" clId="{C59A8331-EC23-4215-A264-E58396FCF017}" dt="2022-06-11T10:23:42.941" v="4973" actId="478"/>
          <ac:spMkLst>
            <pc:docMk/>
            <pc:sldMk cId="3489860653" sldId="301"/>
            <ac:spMk id="100" creationId="{DE7E6F9E-770D-74A4-5D5D-F6F8E13B1D07}"/>
          </ac:spMkLst>
        </pc:spChg>
        <pc:spChg chg="del">
          <ac:chgData name="Bingkai" userId="8047904c8cfffaeb" providerId="LiveId" clId="{C59A8331-EC23-4215-A264-E58396FCF017}" dt="2022-06-11T10:24:11.312" v="4981" actId="478"/>
          <ac:spMkLst>
            <pc:docMk/>
            <pc:sldMk cId="3489860653" sldId="301"/>
            <ac:spMk id="120" creationId="{C644FA52-57FB-9D7E-CCE7-10313833E3D3}"/>
          </ac:spMkLst>
        </pc:spChg>
        <pc:spChg chg="del">
          <ac:chgData name="Bingkai" userId="8047904c8cfffaeb" providerId="LiveId" clId="{C59A8331-EC23-4215-A264-E58396FCF017}" dt="2022-06-11T10:23:44.504" v="4974" actId="478"/>
          <ac:spMkLst>
            <pc:docMk/>
            <pc:sldMk cId="3489860653" sldId="301"/>
            <ac:spMk id="122" creationId="{F69B702B-4706-B10B-595F-FB2E15593934}"/>
          </ac:spMkLst>
        </pc:spChg>
        <pc:grpChg chg="del">
          <ac:chgData name="Bingkai" userId="8047904c8cfffaeb" providerId="LiveId" clId="{C59A8331-EC23-4215-A264-E58396FCF017}" dt="2022-06-11T10:23:39.387" v="4972" actId="478"/>
          <ac:grpSpMkLst>
            <pc:docMk/>
            <pc:sldMk cId="3489860653" sldId="301"/>
            <ac:grpSpMk id="3" creationId="{4F50D194-59E2-980A-64E9-109DC9E4317F}"/>
          </ac:grpSpMkLst>
        </pc:grpChg>
        <pc:grpChg chg="del">
          <ac:chgData name="Bingkai" userId="8047904c8cfffaeb" providerId="LiveId" clId="{C59A8331-EC23-4215-A264-E58396FCF017}" dt="2022-06-11T10:23:36.067" v="4969" actId="478"/>
          <ac:grpSpMkLst>
            <pc:docMk/>
            <pc:sldMk cId="3489860653" sldId="301"/>
            <ac:grpSpMk id="11" creationId="{B7762A14-E916-5268-8803-C5175CFF71B5}"/>
          </ac:grpSpMkLst>
        </pc:grp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47" creationId="{012A5911-D384-0744-4BF0-E97059C1D8CD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50" creationId="{B40DA3F6-E0DC-7540-3D14-B8CD0F30FE7B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53" creationId="{B79C91CC-896A-A5F2-1FC9-0A5AC47DFC28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56" creationId="{A2DD7B12-FED1-4E91-6EF7-0A63395363F4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59" creationId="{EA3A8A03-F74B-2248-7B3C-FA3C3A98BC27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62" creationId="{41D3CD66-38FA-2DF0-F34E-FD10FFFB9F49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65" creationId="{C5D7407E-C3CE-3756-5DC6-2751BA610DEE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68" creationId="{948EF141-DC0C-3BAF-59D7-8136F1598117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71" creationId="{E1F88A97-D5E6-C50E-48A2-A994E949C2E4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78" creationId="{A46E7DA4-EBCA-E61F-C95A-9428F7C61E6E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79" creationId="{D945309D-6A83-8023-9F8B-D07C879EE94E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82" creationId="{F13F2E3A-0525-5C10-1ADC-4B0EE18BE5C0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85" creationId="{772B87B1-CE5C-9C52-42D2-78108D0993F6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88" creationId="{E44791C8-E0C2-A983-E3CF-0D74012DE2EB}"/>
          </ac:cxnSpMkLst>
        </pc:cxnChg>
        <pc:cxnChg chg="mod">
          <ac:chgData name="Bingkai" userId="8047904c8cfffaeb" providerId="LiveId" clId="{C59A8331-EC23-4215-A264-E58396FCF017}" dt="2022-06-11T10:23:39.387" v="4972" actId="478"/>
          <ac:cxnSpMkLst>
            <pc:docMk/>
            <pc:sldMk cId="3489860653" sldId="301"/>
            <ac:cxnSpMk id="91" creationId="{3ADC4993-6B31-AC47-5222-BB1783D8467C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04" creationId="{81FDD865-B095-8A72-ED5A-80D8C757E8F1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05" creationId="{E589115C-0F38-FC64-907E-980C2007C5BE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06" creationId="{2F37DD66-E3F5-1C09-BCEF-822DDCA5E0CC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07" creationId="{D24A6C0F-3B14-9083-EEE6-0FE4D8488302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08" creationId="{4D5B8800-9A88-38CE-9CDF-1B1A3B3063EC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09" creationId="{397CB566-10EC-EF55-A331-4145BFD26395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0" creationId="{4F05F8C2-BA6F-5055-93BE-37D26418E9FF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1" creationId="{07D63876-F409-011B-72BA-1FD4A0FE2523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2" creationId="{D751E52E-27BD-A6A9-1B53-E9C6B8EA1ED1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3" creationId="{CDDBBA09-5045-6E0E-3D97-6E4160C119D5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4" creationId="{ED701370-63BF-A225-2087-FCE93C539126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5" creationId="{7E7AD37F-CC07-53FE-B08E-9880B6BD78A3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6" creationId="{5951A8D9-6E62-AA47-B75C-A87E30809D7D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7" creationId="{468D2EB9-52B6-7E86-203C-A548D46A4527}"/>
          </ac:cxnSpMkLst>
        </pc:cxnChg>
        <pc:cxnChg chg="mod">
          <ac:chgData name="Bingkai" userId="8047904c8cfffaeb" providerId="LiveId" clId="{C59A8331-EC23-4215-A264-E58396FCF017}" dt="2022-06-11T10:23:36.067" v="4969" actId="478"/>
          <ac:cxnSpMkLst>
            <pc:docMk/>
            <pc:sldMk cId="3489860653" sldId="301"/>
            <ac:cxnSpMk id="118" creationId="{C0177D3D-0006-93B9-E5F9-EC0E8C713BC5}"/>
          </ac:cxnSpMkLst>
        </pc:cxnChg>
      </pc:sldChg>
      <pc:sldMasterChg chg="modSp mod">
        <pc:chgData name="Bingkai" userId="8047904c8cfffaeb" providerId="LiveId" clId="{C59A8331-EC23-4215-A264-E58396FCF017}" dt="2022-06-07T01:22:41.768" v="3244" actId="14100"/>
        <pc:sldMasterMkLst>
          <pc:docMk/>
          <pc:sldMasterMk cId="615896335" sldId="2147483744"/>
        </pc:sldMasterMkLst>
        <pc:spChg chg="mod">
          <ac:chgData name="Bingkai" userId="8047904c8cfffaeb" providerId="LiveId" clId="{C59A8331-EC23-4215-A264-E58396FCF017}" dt="2022-06-07T01:22:41.768" v="3244" actId="14100"/>
          <ac:spMkLst>
            <pc:docMk/>
            <pc:sldMasterMk cId="615896335" sldId="2147483744"/>
            <ac:spMk id="2" creationId="{00000000-0000-0000-0000-000000000000}"/>
          </ac:spMkLst>
        </pc:spChg>
      </pc:sldMasterChg>
      <pc:sldMasterChg chg="modSp mod">
        <pc:chgData name="Bingkai" userId="8047904c8cfffaeb" providerId="LiveId" clId="{C59A8331-EC23-4215-A264-E58396FCF017}" dt="2022-06-07T01:22:58.862" v="3247" actId="14100"/>
        <pc:sldMasterMkLst>
          <pc:docMk/>
          <pc:sldMasterMk cId="3869082820" sldId="2147483768"/>
        </pc:sldMasterMkLst>
        <pc:spChg chg="mod">
          <ac:chgData name="Bingkai" userId="8047904c8cfffaeb" providerId="LiveId" clId="{C59A8331-EC23-4215-A264-E58396FCF017}" dt="2022-06-07T01:22:58.862" v="3247" actId="14100"/>
          <ac:spMkLst>
            <pc:docMk/>
            <pc:sldMasterMk cId="3869082820" sldId="2147483768"/>
            <ac:spMk id="2" creationId="{3A2D9F3A-9486-0E68-5FD1-EB262F1EC1A5}"/>
          </ac:spMkLst>
        </pc:spChg>
      </pc:sldMasterChg>
    </pc:docChg>
  </pc:docChgLst>
  <pc:docChgLst>
    <pc:chgData name="Lin Bingkai" userId="8047904c8cfffaeb" providerId="LiveId" clId="{64011B30-AB1E-49C1-B336-AFBB67E3D0B9}"/>
    <pc:docChg chg="addSld delSld modSld">
      <pc:chgData name="Lin Bingkai" userId="8047904c8cfffaeb" providerId="LiveId" clId="{64011B30-AB1E-49C1-B336-AFBB67E3D0B9}" dt="2022-06-10T05:52:03.660" v="111" actId="20577"/>
      <pc:docMkLst>
        <pc:docMk/>
      </pc:docMkLst>
      <pc:sldChg chg="modSp mod">
        <pc:chgData name="Lin Bingkai" userId="8047904c8cfffaeb" providerId="LiveId" clId="{64011B30-AB1E-49C1-B336-AFBB67E3D0B9}" dt="2022-06-10T05:39:21.430" v="38" actId="14100"/>
        <pc:sldMkLst>
          <pc:docMk/>
          <pc:sldMk cId="891482123" sldId="256"/>
        </pc:sldMkLst>
        <pc:spChg chg="mod">
          <ac:chgData name="Lin Bingkai" userId="8047904c8cfffaeb" providerId="LiveId" clId="{64011B30-AB1E-49C1-B336-AFBB67E3D0B9}" dt="2022-06-10T05:39:21.430" v="38" actId="14100"/>
          <ac:spMkLst>
            <pc:docMk/>
            <pc:sldMk cId="891482123" sldId="256"/>
            <ac:spMk id="2" creationId="{C7149865-032B-E5B7-BA48-2CF75F143615}"/>
          </ac:spMkLst>
        </pc:spChg>
      </pc:sldChg>
      <pc:sldChg chg="addSp modSp">
        <pc:chgData name="Lin Bingkai" userId="8047904c8cfffaeb" providerId="LiveId" clId="{64011B30-AB1E-49C1-B336-AFBB67E3D0B9}" dt="2022-06-10T05:44:45.747" v="64" actId="20577"/>
        <pc:sldMkLst>
          <pc:docMk/>
          <pc:sldMk cId="3295045791" sldId="260"/>
        </pc:sldMkLst>
        <pc:spChg chg="mod">
          <ac:chgData name="Lin Bingkai" userId="8047904c8cfffaeb" providerId="LiveId" clId="{64011B30-AB1E-49C1-B336-AFBB67E3D0B9}" dt="2022-06-10T05:44:45.747" v="64" actId="20577"/>
          <ac:spMkLst>
            <pc:docMk/>
            <pc:sldMk cId="3295045791" sldId="260"/>
            <ac:spMk id="2" creationId="{4936AF18-769E-762D-2E0A-0CDA6C869992}"/>
          </ac:spMkLst>
        </pc:spChg>
        <pc:spChg chg="mod">
          <ac:chgData name="Lin Bingkai" userId="8047904c8cfffaeb" providerId="LiveId" clId="{64011B30-AB1E-49C1-B336-AFBB67E3D0B9}" dt="2022-06-10T05:37:07.762" v="34" actId="164"/>
          <ac:spMkLst>
            <pc:docMk/>
            <pc:sldMk cId="3295045791" sldId="260"/>
            <ac:spMk id="40" creationId="{0131E480-4F02-5095-8770-DE1E7CFE4986}"/>
          </ac:spMkLst>
        </pc:spChg>
        <pc:spChg chg="mod">
          <ac:chgData name="Lin Bingkai" userId="8047904c8cfffaeb" providerId="LiveId" clId="{64011B30-AB1E-49C1-B336-AFBB67E3D0B9}" dt="2022-06-10T05:37:07.762" v="34" actId="164"/>
          <ac:spMkLst>
            <pc:docMk/>
            <pc:sldMk cId="3295045791" sldId="260"/>
            <ac:spMk id="44" creationId="{CC690ABF-CD62-2AAC-6E0E-8978F90A6D76}"/>
          </ac:spMkLst>
        </pc:spChg>
        <pc:spChg chg="mod">
          <ac:chgData name="Lin Bingkai" userId="8047904c8cfffaeb" providerId="LiveId" clId="{64011B30-AB1E-49C1-B336-AFBB67E3D0B9}" dt="2022-06-10T05:37:07.762" v="34" actId="164"/>
          <ac:spMkLst>
            <pc:docMk/>
            <pc:sldMk cId="3295045791" sldId="260"/>
            <ac:spMk id="45" creationId="{9939B76D-8AF0-D866-7BAB-85BF960AB0A5}"/>
          </ac:spMkLst>
        </pc:spChg>
        <pc:spChg chg="mod">
          <ac:chgData name="Lin Bingkai" userId="8047904c8cfffaeb" providerId="LiveId" clId="{64011B30-AB1E-49C1-B336-AFBB67E3D0B9}" dt="2022-06-10T05:37:17.710" v="35" actId="164"/>
          <ac:spMkLst>
            <pc:docMk/>
            <pc:sldMk cId="3295045791" sldId="260"/>
            <ac:spMk id="98" creationId="{0798B7EE-2B9B-C509-6F0A-C4256C86B8D7}"/>
          </ac:spMkLst>
        </pc:spChg>
        <pc:spChg chg="mod">
          <ac:chgData name="Lin Bingkai" userId="8047904c8cfffaeb" providerId="LiveId" clId="{64011B30-AB1E-49C1-B336-AFBB67E3D0B9}" dt="2022-06-10T05:37:17.710" v="35" actId="164"/>
          <ac:spMkLst>
            <pc:docMk/>
            <pc:sldMk cId="3295045791" sldId="260"/>
            <ac:spMk id="119" creationId="{63C4BFD1-D0FF-8CCA-5E4E-A9BC99F8FB3C}"/>
          </ac:spMkLst>
        </pc:spChg>
        <pc:spChg chg="mod">
          <ac:chgData name="Lin Bingkai" userId="8047904c8cfffaeb" providerId="LiveId" clId="{64011B30-AB1E-49C1-B336-AFBB67E3D0B9}" dt="2022-06-09T05:26:27.148" v="33" actId="113"/>
          <ac:spMkLst>
            <pc:docMk/>
            <pc:sldMk cId="3295045791" sldId="260"/>
            <ac:spMk id="125" creationId="{CCF5D18F-470C-8747-9BDB-C0182E8B5CCA}"/>
          </ac:spMkLst>
        </pc:spChg>
        <pc:grpChg chg="add mod">
          <ac:chgData name="Lin Bingkai" userId="8047904c8cfffaeb" providerId="LiveId" clId="{64011B30-AB1E-49C1-B336-AFBB67E3D0B9}" dt="2022-06-10T05:37:07.762" v="34" actId="164"/>
          <ac:grpSpMkLst>
            <pc:docMk/>
            <pc:sldMk cId="3295045791" sldId="260"/>
            <ac:grpSpMk id="3" creationId="{4F50D194-59E2-980A-64E9-109DC9E4317F}"/>
          </ac:grpSpMkLst>
        </pc:grpChg>
        <pc:grpChg chg="add mod">
          <ac:chgData name="Lin Bingkai" userId="8047904c8cfffaeb" providerId="LiveId" clId="{64011B30-AB1E-49C1-B336-AFBB67E3D0B9}" dt="2022-06-10T05:37:17.710" v="35" actId="164"/>
          <ac:grpSpMkLst>
            <pc:docMk/>
            <pc:sldMk cId="3295045791" sldId="260"/>
            <ac:grpSpMk id="11" creationId="{B7762A14-E916-5268-8803-C5175CFF71B5}"/>
          </ac:grpSpMkLst>
        </pc:grpChg>
        <pc:grpChg chg="mod">
          <ac:chgData name="Lin Bingkai" userId="8047904c8cfffaeb" providerId="LiveId" clId="{64011B30-AB1E-49C1-B336-AFBB67E3D0B9}" dt="2022-06-10T05:37:07.762" v="34" actId="164"/>
          <ac:grpSpMkLst>
            <pc:docMk/>
            <pc:sldMk cId="3295045791" sldId="260"/>
            <ac:grpSpMk id="36" creationId="{967E8F2A-1405-EFEF-A557-EDB5F5DAE4EE}"/>
          </ac:grpSpMkLst>
        </pc:grpChg>
        <pc:grpChg chg="mod">
          <ac:chgData name="Lin Bingkai" userId="8047904c8cfffaeb" providerId="LiveId" clId="{64011B30-AB1E-49C1-B336-AFBB67E3D0B9}" dt="2022-06-10T05:37:07.762" v="34" actId="164"/>
          <ac:grpSpMkLst>
            <pc:docMk/>
            <pc:sldMk cId="3295045791" sldId="260"/>
            <ac:grpSpMk id="76" creationId="{8745AD9B-1D2A-1C83-0DCB-EC012E3AE9DF}"/>
          </ac:grpSpMkLst>
        </pc:grpChg>
        <pc:grpChg chg="mod">
          <ac:chgData name="Lin Bingkai" userId="8047904c8cfffaeb" providerId="LiveId" clId="{64011B30-AB1E-49C1-B336-AFBB67E3D0B9}" dt="2022-06-10T05:37:17.710" v="35" actId="164"/>
          <ac:grpSpMkLst>
            <pc:docMk/>
            <pc:sldMk cId="3295045791" sldId="260"/>
            <ac:grpSpMk id="95" creationId="{5AB59EF4-F0D4-3EDC-01B8-2C5AD2E5D9C4}"/>
          </ac:grpSpMkLst>
        </pc:grpChg>
        <pc:grpChg chg="mod">
          <ac:chgData name="Lin Bingkai" userId="8047904c8cfffaeb" providerId="LiveId" clId="{64011B30-AB1E-49C1-B336-AFBB67E3D0B9}" dt="2022-06-10T05:37:17.710" v="35" actId="164"/>
          <ac:grpSpMkLst>
            <pc:docMk/>
            <pc:sldMk cId="3295045791" sldId="260"/>
            <ac:grpSpMk id="101" creationId="{DAAD57ED-1273-3830-1865-1FD390C086A3}"/>
          </ac:grpSpMkLst>
        </pc:grpChg>
        <pc:cxnChg chg="mod">
          <ac:chgData name="Lin Bingkai" userId="8047904c8cfffaeb" providerId="LiveId" clId="{64011B30-AB1E-49C1-B336-AFBB67E3D0B9}" dt="2022-06-10T05:37:07.762" v="34" actId="164"/>
          <ac:cxnSpMkLst>
            <pc:docMk/>
            <pc:sldMk cId="3295045791" sldId="260"/>
            <ac:cxnSpMk id="78" creationId="{A46E7DA4-EBCA-E61F-C95A-9428F7C61E6E}"/>
          </ac:cxnSpMkLst>
        </pc:cxnChg>
        <pc:cxnChg chg="mod">
          <ac:chgData name="Lin Bingkai" userId="8047904c8cfffaeb" providerId="LiveId" clId="{64011B30-AB1E-49C1-B336-AFBB67E3D0B9}" dt="2022-06-10T05:37:07.762" v="34" actId="164"/>
          <ac:cxnSpMkLst>
            <pc:docMk/>
            <pc:sldMk cId="3295045791" sldId="260"/>
            <ac:cxnSpMk id="79" creationId="{D945309D-6A83-8023-9F8B-D07C879EE94E}"/>
          </ac:cxnSpMkLst>
        </pc:cxnChg>
        <pc:cxnChg chg="mod">
          <ac:chgData name="Lin Bingkai" userId="8047904c8cfffaeb" providerId="LiveId" clId="{64011B30-AB1E-49C1-B336-AFBB67E3D0B9}" dt="2022-06-10T05:37:07.762" v="34" actId="164"/>
          <ac:cxnSpMkLst>
            <pc:docMk/>
            <pc:sldMk cId="3295045791" sldId="260"/>
            <ac:cxnSpMk id="82" creationId="{F13F2E3A-0525-5C10-1ADC-4B0EE18BE5C0}"/>
          </ac:cxnSpMkLst>
        </pc:cxnChg>
        <pc:cxnChg chg="mod">
          <ac:chgData name="Lin Bingkai" userId="8047904c8cfffaeb" providerId="LiveId" clId="{64011B30-AB1E-49C1-B336-AFBB67E3D0B9}" dt="2022-06-10T05:37:07.762" v="34" actId="164"/>
          <ac:cxnSpMkLst>
            <pc:docMk/>
            <pc:sldMk cId="3295045791" sldId="260"/>
            <ac:cxnSpMk id="85" creationId="{772B87B1-CE5C-9C52-42D2-78108D0993F6}"/>
          </ac:cxnSpMkLst>
        </pc:cxnChg>
        <pc:cxnChg chg="mod">
          <ac:chgData name="Lin Bingkai" userId="8047904c8cfffaeb" providerId="LiveId" clId="{64011B30-AB1E-49C1-B336-AFBB67E3D0B9}" dt="2022-06-10T05:37:07.762" v="34" actId="164"/>
          <ac:cxnSpMkLst>
            <pc:docMk/>
            <pc:sldMk cId="3295045791" sldId="260"/>
            <ac:cxnSpMk id="88" creationId="{E44791C8-E0C2-A983-E3CF-0D74012DE2EB}"/>
          </ac:cxnSpMkLst>
        </pc:cxnChg>
        <pc:cxnChg chg="mod">
          <ac:chgData name="Lin Bingkai" userId="8047904c8cfffaeb" providerId="LiveId" clId="{64011B30-AB1E-49C1-B336-AFBB67E3D0B9}" dt="2022-06-10T05:37:07.762" v="34" actId="164"/>
          <ac:cxnSpMkLst>
            <pc:docMk/>
            <pc:sldMk cId="3295045791" sldId="260"/>
            <ac:cxnSpMk id="91" creationId="{3ADC4993-6B31-AC47-5222-BB1783D8467C}"/>
          </ac:cxnSpMkLst>
        </pc:cxnChg>
        <pc:cxnChg chg="mod">
          <ac:chgData name="Lin Bingkai" userId="8047904c8cfffaeb" providerId="LiveId" clId="{64011B30-AB1E-49C1-B336-AFBB67E3D0B9}" dt="2022-06-10T05:37:17.710" v="35" actId="164"/>
          <ac:cxnSpMkLst>
            <pc:docMk/>
            <pc:sldMk cId="3295045791" sldId="260"/>
            <ac:cxnSpMk id="113" creationId="{CDDBBA09-5045-6E0E-3D97-6E4160C119D5}"/>
          </ac:cxnSpMkLst>
        </pc:cxnChg>
        <pc:cxnChg chg="mod">
          <ac:chgData name="Lin Bingkai" userId="8047904c8cfffaeb" providerId="LiveId" clId="{64011B30-AB1E-49C1-B336-AFBB67E3D0B9}" dt="2022-06-10T05:37:17.710" v="35" actId="164"/>
          <ac:cxnSpMkLst>
            <pc:docMk/>
            <pc:sldMk cId="3295045791" sldId="260"/>
            <ac:cxnSpMk id="114" creationId="{ED701370-63BF-A225-2087-FCE93C539126}"/>
          </ac:cxnSpMkLst>
        </pc:cxnChg>
        <pc:cxnChg chg="mod">
          <ac:chgData name="Lin Bingkai" userId="8047904c8cfffaeb" providerId="LiveId" clId="{64011B30-AB1E-49C1-B336-AFBB67E3D0B9}" dt="2022-06-10T05:37:17.710" v="35" actId="164"/>
          <ac:cxnSpMkLst>
            <pc:docMk/>
            <pc:sldMk cId="3295045791" sldId="260"/>
            <ac:cxnSpMk id="115" creationId="{7E7AD37F-CC07-53FE-B08E-9880B6BD78A3}"/>
          </ac:cxnSpMkLst>
        </pc:cxnChg>
        <pc:cxnChg chg="mod">
          <ac:chgData name="Lin Bingkai" userId="8047904c8cfffaeb" providerId="LiveId" clId="{64011B30-AB1E-49C1-B336-AFBB67E3D0B9}" dt="2022-06-10T05:37:17.710" v="35" actId="164"/>
          <ac:cxnSpMkLst>
            <pc:docMk/>
            <pc:sldMk cId="3295045791" sldId="260"/>
            <ac:cxnSpMk id="116" creationId="{5951A8D9-6E62-AA47-B75C-A87E30809D7D}"/>
          </ac:cxnSpMkLst>
        </pc:cxnChg>
        <pc:cxnChg chg="mod">
          <ac:chgData name="Lin Bingkai" userId="8047904c8cfffaeb" providerId="LiveId" clId="{64011B30-AB1E-49C1-B336-AFBB67E3D0B9}" dt="2022-06-10T05:37:17.710" v="35" actId="164"/>
          <ac:cxnSpMkLst>
            <pc:docMk/>
            <pc:sldMk cId="3295045791" sldId="260"/>
            <ac:cxnSpMk id="117" creationId="{468D2EB9-52B6-7E86-203C-A548D46A4527}"/>
          </ac:cxnSpMkLst>
        </pc:cxnChg>
        <pc:cxnChg chg="mod">
          <ac:chgData name="Lin Bingkai" userId="8047904c8cfffaeb" providerId="LiveId" clId="{64011B30-AB1E-49C1-B336-AFBB67E3D0B9}" dt="2022-06-10T05:37:17.710" v="35" actId="164"/>
          <ac:cxnSpMkLst>
            <pc:docMk/>
            <pc:sldMk cId="3295045791" sldId="260"/>
            <ac:cxnSpMk id="118" creationId="{C0177D3D-0006-93B9-E5F9-EC0E8C713BC5}"/>
          </ac:cxnSpMkLst>
        </pc:cxnChg>
      </pc:sldChg>
      <pc:sldChg chg="modNotesTx">
        <pc:chgData name="Lin Bingkai" userId="8047904c8cfffaeb" providerId="LiveId" clId="{64011B30-AB1E-49C1-B336-AFBB67E3D0B9}" dt="2022-06-10T05:52:03.660" v="111" actId="20577"/>
        <pc:sldMkLst>
          <pc:docMk/>
          <pc:sldMk cId="3592596178" sldId="271"/>
        </pc:sldMkLst>
      </pc:sldChg>
      <pc:sldChg chg="del">
        <pc:chgData name="Lin Bingkai" userId="8047904c8cfffaeb" providerId="LiveId" clId="{64011B30-AB1E-49C1-B336-AFBB67E3D0B9}" dt="2022-06-10T05:50:12.081" v="69" actId="47"/>
        <pc:sldMkLst>
          <pc:docMk/>
          <pc:sldMk cId="1135234557" sldId="291"/>
        </pc:sldMkLst>
      </pc:sldChg>
      <pc:sldChg chg="modSp mod">
        <pc:chgData name="Lin Bingkai" userId="8047904c8cfffaeb" providerId="LiveId" clId="{64011B30-AB1E-49C1-B336-AFBB67E3D0B9}" dt="2022-06-10T05:45:27.580" v="68" actId="1076"/>
        <pc:sldMkLst>
          <pc:docMk/>
          <pc:sldMk cId="4086055084" sldId="294"/>
        </pc:sldMkLst>
        <pc:spChg chg="mod">
          <ac:chgData name="Lin Bingkai" userId="8047904c8cfffaeb" providerId="LiveId" clId="{64011B30-AB1E-49C1-B336-AFBB67E3D0B9}" dt="2022-06-10T05:45:25.382" v="67" actId="1076"/>
          <ac:spMkLst>
            <pc:docMk/>
            <pc:sldMk cId="4086055084" sldId="294"/>
            <ac:spMk id="5" creationId="{7D5F987E-98E7-A8F5-0DC9-2BDC14390898}"/>
          </ac:spMkLst>
        </pc:spChg>
        <pc:spChg chg="mod">
          <ac:chgData name="Lin Bingkai" userId="8047904c8cfffaeb" providerId="LiveId" clId="{64011B30-AB1E-49C1-B336-AFBB67E3D0B9}" dt="2022-06-10T05:45:27.580" v="68" actId="1076"/>
          <ac:spMkLst>
            <pc:docMk/>
            <pc:sldMk cId="4086055084" sldId="294"/>
            <ac:spMk id="10" creationId="{95C8E23C-D1BD-7FD4-FC17-1710F24EB050}"/>
          </ac:spMkLst>
        </pc:spChg>
      </pc:sldChg>
      <pc:sldChg chg="addSp modSp add mod">
        <pc:chgData name="Lin Bingkai" userId="8047904c8cfffaeb" providerId="LiveId" clId="{64011B30-AB1E-49C1-B336-AFBB67E3D0B9}" dt="2022-06-08T01:57:09.964" v="32" actId="1076"/>
        <pc:sldMkLst>
          <pc:docMk/>
          <pc:sldMk cId="4132584711" sldId="295"/>
        </pc:sldMkLst>
        <pc:spChg chg="mod">
          <ac:chgData name="Lin Bingkai" userId="8047904c8cfffaeb" providerId="LiveId" clId="{64011B30-AB1E-49C1-B336-AFBB67E3D0B9}" dt="2022-06-08T01:54:42.270" v="3" actId="1076"/>
          <ac:spMkLst>
            <pc:docMk/>
            <pc:sldMk cId="4132584711" sldId="295"/>
            <ac:spMk id="7" creationId="{E1E08093-A32A-EC40-BEE5-CE8955BD8DA6}"/>
          </ac:spMkLst>
        </pc:spChg>
        <pc:spChg chg="mod">
          <ac:chgData name="Lin Bingkai" userId="8047904c8cfffaeb" providerId="LiveId" clId="{64011B30-AB1E-49C1-B336-AFBB67E3D0B9}" dt="2022-06-08T01:54:36.949" v="2" actId="1076"/>
          <ac:spMkLst>
            <pc:docMk/>
            <pc:sldMk cId="4132584711" sldId="295"/>
            <ac:spMk id="8" creationId="{265086E8-C286-F75E-898A-D4D2E157DF71}"/>
          </ac:spMkLst>
        </pc:spChg>
        <pc:spChg chg="mod">
          <ac:chgData name="Lin Bingkai" userId="8047904c8cfffaeb" providerId="LiveId" clId="{64011B30-AB1E-49C1-B336-AFBB67E3D0B9}" dt="2022-06-08T01:54:36.949" v="2" actId="1076"/>
          <ac:spMkLst>
            <pc:docMk/>
            <pc:sldMk cId="4132584711" sldId="295"/>
            <ac:spMk id="9" creationId="{09018806-332D-00EB-71E3-F318FDAF5571}"/>
          </ac:spMkLst>
        </pc:spChg>
        <pc:spChg chg="add mod">
          <ac:chgData name="Lin Bingkai" userId="8047904c8cfffaeb" providerId="LiveId" clId="{64011B30-AB1E-49C1-B336-AFBB67E3D0B9}" dt="2022-06-08T01:57:09.964" v="32" actId="1076"/>
          <ac:spMkLst>
            <pc:docMk/>
            <pc:sldMk cId="4132584711" sldId="295"/>
            <ac:spMk id="22" creationId="{22FE4CF0-4C0C-822F-31FA-63924525413A}"/>
          </ac:spMkLst>
        </pc:spChg>
        <pc:spChg chg="mod">
          <ac:chgData name="Lin Bingkai" userId="8047904c8cfffaeb" providerId="LiveId" clId="{64011B30-AB1E-49C1-B336-AFBB67E3D0B9}" dt="2022-06-08T01:54:36.949" v="2" actId="1076"/>
          <ac:spMkLst>
            <pc:docMk/>
            <pc:sldMk cId="4132584711" sldId="295"/>
            <ac:spMk id="23" creationId="{40696673-8772-7B9E-3266-7B1FB403D254}"/>
          </ac:spMkLst>
        </pc:spChg>
        <pc:spChg chg="mod">
          <ac:chgData name="Lin Bingkai" userId="8047904c8cfffaeb" providerId="LiveId" clId="{64011B30-AB1E-49C1-B336-AFBB67E3D0B9}" dt="2022-06-08T01:54:36.949" v="2" actId="1076"/>
          <ac:spMkLst>
            <pc:docMk/>
            <pc:sldMk cId="4132584711" sldId="295"/>
            <ac:spMk id="24" creationId="{1B8D3992-3077-C0DE-E06E-418C70AD18DA}"/>
          </ac:spMkLst>
        </pc:spChg>
        <pc:grpChg chg="mod">
          <ac:chgData name="Lin Bingkai" userId="8047904c8cfffaeb" providerId="LiveId" clId="{64011B30-AB1E-49C1-B336-AFBB67E3D0B9}" dt="2022-06-08T01:54:36.949" v="2" actId="1076"/>
          <ac:grpSpMkLst>
            <pc:docMk/>
            <pc:sldMk cId="4132584711" sldId="295"/>
            <ac:grpSpMk id="3" creationId="{6386DE2B-583E-22ED-2B16-56FB96C52C10}"/>
          </ac:grpSpMkLst>
        </pc:grpChg>
        <pc:grpChg chg="mod">
          <ac:chgData name="Lin Bingkai" userId="8047904c8cfffaeb" providerId="LiveId" clId="{64011B30-AB1E-49C1-B336-AFBB67E3D0B9}" dt="2022-06-08T01:54:59.119" v="4" actId="1076"/>
          <ac:grpSpMkLst>
            <pc:docMk/>
            <pc:sldMk cId="4132584711" sldId="295"/>
            <ac:grpSpMk id="4" creationId="{00B449C9-E74C-A7B9-1988-17CE544A5057}"/>
          </ac:grpSpMkLst>
        </pc:grpChg>
        <pc:grpChg chg="mod">
          <ac:chgData name="Lin Bingkai" userId="8047904c8cfffaeb" providerId="LiveId" clId="{64011B30-AB1E-49C1-B336-AFBB67E3D0B9}" dt="2022-06-08T01:54:36.949" v="2" actId="1076"/>
          <ac:grpSpMkLst>
            <pc:docMk/>
            <pc:sldMk cId="4132584711" sldId="295"/>
            <ac:grpSpMk id="10" creationId="{E6030192-274A-9B1E-7964-F175713E39EE}"/>
          </ac:grpSpMkLst>
        </pc:grpChg>
      </pc:sldChg>
      <pc:sldChg chg="del">
        <pc:chgData name="Lin Bingkai" userId="8047904c8cfffaeb" providerId="LiveId" clId="{64011B30-AB1E-49C1-B336-AFBB67E3D0B9}" dt="2022-06-10T05:50:14.200" v="70" actId="47"/>
        <pc:sldMkLst>
          <pc:docMk/>
          <pc:sldMk cId="194211596" sldId="301"/>
        </pc:sldMkLst>
      </pc:sldChg>
    </pc:docChg>
  </pc:docChgLst>
  <pc:docChgLst>
    <pc:chgData name="来宾用户" providerId="Windows Live" clId="Web-{629F4422-E017-4D7E-994B-54778B4A8BC1}"/>
    <pc:docChg chg="modSld">
      <pc:chgData name="来宾用户" userId="" providerId="Windows Live" clId="Web-{629F4422-E017-4D7E-994B-54778B4A8BC1}" dt="2022-05-25T05:39:32.504" v="0" actId="1076"/>
      <pc:docMkLst>
        <pc:docMk/>
      </pc:docMkLst>
      <pc:sldChg chg="modSp">
        <pc:chgData name="来宾用户" userId="" providerId="Windows Live" clId="Web-{629F4422-E017-4D7E-994B-54778B4A8BC1}" dt="2022-05-25T05:39:32.504" v="0" actId="1076"/>
        <pc:sldMkLst>
          <pc:docMk/>
          <pc:sldMk cId="4138353483" sldId="275"/>
        </pc:sldMkLst>
        <pc:spChg chg="mod">
          <ac:chgData name="来宾用户" userId="" providerId="Windows Live" clId="Web-{629F4422-E017-4D7E-994B-54778B4A8BC1}" dt="2022-05-25T05:39:32.504" v="0" actId="1076"/>
          <ac:spMkLst>
            <pc:docMk/>
            <pc:sldMk cId="4138353483" sldId="275"/>
            <ac:spMk id="3" creationId="{CCE6A6EF-8A8F-7A1E-51C8-995452294551}"/>
          </ac:spMkLst>
        </pc:spChg>
      </pc:sldChg>
    </pc:docChg>
  </pc:docChgLst>
  <pc:docChgLst>
    <pc:chgData name="任 轩笛" userId="2f56d36620755a53" providerId="Windows Live" clId="Web-{2F6CE1E5-47FC-473F-B726-0B3FAAD1191D}"/>
    <pc:docChg chg="modSld">
      <pc:chgData name="任 轩笛" userId="2f56d36620755a53" providerId="Windows Live" clId="Web-{2F6CE1E5-47FC-473F-B726-0B3FAAD1191D}" dt="2022-06-09T03:49:55.680" v="1" actId="20577"/>
      <pc:docMkLst>
        <pc:docMk/>
      </pc:docMkLst>
      <pc:sldChg chg="modSp">
        <pc:chgData name="任 轩笛" userId="2f56d36620755a53" providerId="Windows Live" clId="Web-{2F6CE1E5-47FC-473F-B726-0B3FAAD1191D}" dt="2022-06-09T03:49:55.680" v="1" actId="20577"/>
        <pc:sldMkLst>
          <pc:docMk/>
          <pc:sldMk cId="781145161" sldId="297"/>
        </pc:sldMkLst>
        <pc:spChg chg="mod">
          <ac:chgData name="任 轩笛" userId="2f56d36620755a53" providerId="Windows Live" clId="Web-{2F6CE1E5-47FC-473F-B726-0B3FAAD1191D}" dt="2022-06-09T03:49:55.680" v="1" actId="20577"/>
          <ac:spMkLst>
            <pc:docMk/>
            <pc:sldMk cId="781145161" sldId="297"/>
            <ac:spMk id="2" creationId="{6841D609-BB1C-49B4-4C75-05AEF77F93CD}"/>
          </ac:spMkLst>
        </pc:spChg>
      </pc:sldChg>
    </pc:docChg>
  </pc:docChgLst>
  <pc:docChgLst>
    <pc:chgData name="任 轩笛" userId="2f56d36620755a53" providerId="Windows Live" clId="Web-{9E73FF81-AF77-4502-98F3-660D26ABC57A}"/>
    <pc:docChg chg="modSld">
      <pc:chgData name="任 轩笛" userId="2f56d36620755a53" providerId="Windows Live" clId="Web-{9E73FF81-AF77-4502-98F3-660D26ABC57A}" dt="2022-06-22T05:44:58.295" v="5" actId="20577"/>
      <pc:docMkLst>
        <pc:docMk/>
      </pc:docMkLst>
      <pc:sldChg chg="modSp">
        <pc:chgData name="任 轩笛" userId="2f56d36620755a53" providerId="Windows Live" clId="Web-{9E73FF81-AF77-4502-98F3-660D26ABC57A}" dt="2022-06-22T05:44:58.295" v="5" actId="20577"/>
        <pc:sldMkLst>
          <pc:docMk/>
          <pc:sldMk cId="2312459741" sldId="302"/>
        </pc:sldMkLst>
        <pc:spChg chg="mod">
          <ac:chgData name="任 轩笛" userId="2f56d36620755a53" providerId="Windows Live" clId="Web-{9E73FF81-AF77-4502-98F3-660D26ABC57A}" dt="2022-06-22T05:44:58.295" v="5" actId="20577"/>
          <ac:spMkLst>
            <pc:docMk/>
            <pc:sldMk cId="2312459741" sldId="302"/>
            <ac:spMk id="2" creationId="{919412F2-2AE3-8174-BDB7-0174998BBC68}"/>
          </ac:spMkLst>
        </pc:spChg>
      </pc:sldChg>
    </pc:docChg>
  </pc:docChgLst>
  <pc:docChgLst>
    <pc:chgData name="Xiuhan Wang" userId="1f1163628c0b5cc5" providerId="Windows Live" clId="Web-{DC910E46-1045-4AF9-B13E-59BE58870728}"/>
    <pc:docChg chg="modSld">
      <pc:chgData name="Xiuhan Wang" userId="1f1163628c0b5cc5" providerId="Windows Live" clId="Web-{DC910E46-1045-4AF9-B13E-59BE58870728}" dt="2022-05-18T05:27:53.534" v="18" actId="20577"/>
      <pc:docMkLst>
        <pc:docMk/>
      </pc:docMkLst>
      <pc:sldChg chg="modSp">
        <pc:chgData name="Xiuhan Wang" userId="1f1163628c0b5cc5" providerId="Windows Live" clId="Web-{DC910E46-1045-4AF9-B13E-59BE58870728}" dt="2022-05-18T05:27:53.534" v="18" actId="20577"/>
        <pc:sldMkLst>
          <pc:docMk/>
          <pc:sldMk cId="3962259991" sldId="258"/>
        </pc:sldMkLst>
        <pc:spChg chg="mod">
          <ac:chgData name="Xiuhan Wang" userId="1f1163628c0b5cc5" providerId="Windows Live" clId="Web-{DC910E46-1045-4AF9-B13E-59BE58870728}" dt="2022-05-18T05:27:53.534" v="18" actId="20577"/>
          <ac:spMkLst>
            <pc:docMk/>
            <pc:sldMk cId="3962259991" sldId="258"/>
            <ac:spMk id="2" creationId="{919412F2-2AE3-8174-BDB7-0174998BBC68}"/>
          </ac:spMkLst>
        </pc:spChg>
      </pc:sldChg>
    </pc:docChg>
  </pc:docChgLst>
  <pc:docChgLst>
    <pc:chgData name="Oscar Sun" userId="0b46985434a0386d" providerId="Windows Live" clId="Web-{3493AEF1-497E-4988-9D60-C9DBD288FE1A}"/>
    <pc:docChg chg="modSld">
      <pc:chgData name="Oscar Sun" userId="0b46985434a0386d" providerId="Windows Live" clId="Web-{3493AEF1-497E-4988-9D60-C9DBD288FE1A}" dt="2022-06-01T05:33:12.789" v="0"/>
      <pc:docMkLst>
        <pc:docMk/>
      </pc:docMkLst>
      <pc:sldChg chg="addSp">
        <pc:chgData name="Oscar Sun" userId="0b46985434a0386d" providerId="Windows Live" clId="Web-{3493AEF1-497E-4988-9D60-C9DBD288FE1A}" dt="2022-06-01T05:33:12.789" v="0"/>
        <pc:sldMkLst>
          <pc:docMk/>
          <pc:sldMk cId="1436577199" sldId="286"/>
        </pc:sldMkLst>
        <pc:spChg chg="add">
          <ac:chgData name="Oscar Sun" userId="0b46985434a0386d" providerId="Windows Live" clId="Web-{3493AEF1-497E-4988-9D60-C9DBD288FE1A}" dt="2022-06-01T05:33:12.789" v="0"/>
          <ac:spMkLst>
            <pc:docMk/>
            <pc:sldMk cId="1436577199" sldId="286"/>
            <ac:spMk id="8" creationId="{046985CA-265C-4F34-21EE-3D0BF9DDF374}"/>
          </ac:spMkLst>
        </pc:spChg>
      </pc:sldChg>
    </pc:docChg>
  </pc:docChgLst>
  <pc:docChgLst>
    <pc:chgData name="Xiuhan Wang" userId="1f1163628c0b5cc5" providerId="Windows Live" clId="Web-{4B9A81B2-3BF9-400B-9461-C93D504E25B8}"/>
    <pc:docChg chg="mod">
      <pc:chgData name="Xiuhan Wang" userId="1f1163628c0b5cc5" providerId="Windows Live" clId="Web-{4B9A81B2-3BF9-400B-9461-C93D504E25B8}" dt="2022-05-25T01:51:07.905" v="1"/>
      <pc:docMkLst>
        <pc:docMk/>
      </pc:docMkLst>
      <pc:sldChg chg="modCm">
        <pc:chgData name="Xiuhan Wang" userId="1f1163628c0b5cc5" providerId="Windows Live" clId="Web-{4B9A81B2-3BF9-400B-9461-C93D504E25B8}" dt="2022-05-25T01:51:07.905" v="1"/>
        <pc:sldMkLst>
          <pc:docMk/>
          <pc:sldMk cId="1306716788" sldId="265"/>
        </pc:sldMkLst>
      </pc:sldChg>
    </pc:docChg>
  </pc:docChgLst>
  <pc:docChgLst>
    <pc:chgData name="任 轩笛" userId="2f56d36620755a53" providerId="Windows Live" clId="Web-{F3E901E2-7BC7-49E1-B1C6-112F3FA84099}"/>
    <pc:docChg chg="modSld addMainMaster delMainMaster">
      <pc:chgData name="任 轩笛" userId="2f56d36620755a53" providerId="Windows Live" clId="Web-{F3E901E2-7BC7-49E1-B1C6-112F3FA84099}" dt="2022-05-18T05:34:54.375" v="26"/>
      <pc:docMkLst>
        <pc:docMk/>
      </pc:docMkLst>
      <pc:sldChg chg="addSp delSp modSp mod setBg modClrScheme addAnim delAnim chgLayout">
        <pc:chgData name="任 轩笛" userId="2f56d36620755a53" providerId="Windows Live" clId="Web-{F3E901E2-7BC7-49E1-B1C6-112F3FA84099}" dt="2022-05-18T05:34:54.375" v="26"/>
        <pc:sldMkLst>
          <pc:docMk/>
          <pc:sldMk cId="891482123" sldId="256"/>
        </pc:sldMkLst>
        <pc:spChg chg="mod or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2" creationId="{C7149865-032B-E5B7-BA48-2CF75F143615}"/>
          </ac:spMkLst>
        </pc:spChg>
        <pc:spChg chg="mod or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3" creationId="{9E263A16-8BF6-92E2-7008-48E92F26A1EF}"/>
          </ac:spMkLst>
        </pc:spChg>
        <pc:spChg chg="add del">
          <ac:chgData name="任 轩笛" userId="2f56d36620755a53" providerId="Windows Live" clId="Web-{F3E901E2-7BC7-49E1-B1C6-112F3FA84099}" dt="2022-05-18T05:34:10.827" v="21"/>
          <ac:spMkLst>
            <pc:docMk/>
            <pc:sldMk cId="891482123" sldId="256"/>
            <ac:spMk id="8" creationId="{FFD48BC7-DC40-47DE-87EE-9F4B6ECB9ABB}"/>
          </ac:spMkLst>
        </pc:spChg>
        <pc:spChg chg="add del">
          <ac:chgData name="任 轩笛" userId="2f56d36620755a53" providerId="Windows Live" clId="Web-{F3E901E2-7BC7-49E1-B1C6-112F3FA84099}" dt="2022-05-18T05:33:40.233" v="19"/>
          <ac:spMkLst>
            <pc:docMk/>
            <pc:sldMk cId="891482123" sldId="256"/>
            <ac:spMk id="9" creationId="{C1DD1A8A-57D5-4A81-AD04-532B043C5611}"/>
          </ac:spMkLst>
        </pc:spChg>
        <pc:spChg chg="add del">
          <ac:chgData name="任 轩笛" userId="2f56d36620755a53" providerId="Windows Live" clId="Web-{F3E901E2-7BC7-49E1-B1C6-112F3FA84099}" dt="2022-05-18T05:34:10.827" v="21"/>
          <ac:spMkLst>
            <pc:docMk/>
            <pc:sldMk cId="891482123" sldId="256"/>
            <ac:spMk id="10" creationId="{E502BBC7-2C76-46F3-BC24-5985BC13DB88}"/>
          </ac:spMkLst>
        </pc:spChg>
        <pc:spChg chg="add del">
          <ac:chgData name="任 轩笛" userId="2f56d36620755a53" providerId="Windows Live" clId="Web-{F3E901E2-7BC7-49E1-B1C6-112F3FA84099}" dt="2022-05-18T05:33:40.233" v="19"/>
          <ac:spMkLst>
            <pc:docMk/>
            <pc:sldMk cId="891482123" sldId="256"/>
            <ac:spMk id="11" creationId="{007891EC-4501-44ED-A8C8-B11B6DB767AB}"/>
          </ac:spMkLst>
        </pc:spChg>
        <pc:spChg chg="add del">
          <ac:chgData name="任 轩笛" userId="2f56d36620755a53" providerId="Windows Live" clId="Web-{F3E901E2-7BC7-49E1-B1C6-112F3FA84099}" dt="2022-05-18T05:34:10.827" v="21"/>
          <ac:spMkLst>
            <pc:docMk/>
            <pc:sldMk cId="891482123" sldId="256"/>
            <ac:spMk id="12" creationId="{C7F28D52-2A5F-4D23-81AE-7CB8B591C7AF}"/>
          </ac:spMkLst>
        </pc:spChg>
        <pc:spChg chg="add del">
          <ac:chgData name="任 轩笛" userId="2f56d36620755a53" providerId="Windows Live" clId="Web-{F3E901E2-7BC7-49E1-B1C6-112F3FA84099}" dt="2022-05-18T05:34:10.827" v="21"/>
          <ac:spMkLst>
            <pc:docMk/>
            <pc:sldMk cId="891482123" sldId="256"/>
            <ac:spMk id="14" creationId="{3629484E-3792-4B3D-89AD-7C8A1ED0E0D4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16" creationId="{A6D7111A-21E5-4EE9-8A78-10E5530F0116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17" creationId="{88294908-8B00-4F58-BBBA-20F71A40AA9E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18" creationId="{A3969E80-A77B-49FC-9122-D89AFD5EE118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19" creationId="{4364C879-1404-4203-8E9D-CC5DE0A621A2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0" creationId="{1849CA57-76BD-4CF2-80BA-D7A46A01B7B1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1" creationId="{84617302-4B0D-4351-A6BB-6F0930D943AC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2" creationId="{35E9085E-E730-4768-83D4-6CB7E9897153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3" creationId="{DA2C7802-C2E0-4218-8F89-8DD7CCD2CD1C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4" creationId="{973272FE-A474-4CAE-8CA2-BCC8B476C3F4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6" creationId="{E07981EA-05A6-437C-88D7-B377B92B031D}"/>
          </ac:spMkLst>
        </pc:spChg>
        <pc:spChg chg="add del">
          <ac:chgData name="任 轩笛" userId="2f56d36620755a53" providerId="Windows Live" clId="Web-{F3E901E2-7BC7-49E1-B1C6-112F3FA84099}" dt="2022-05-18T05:34:51.438" v="23"/>
          <ac:spMkLst>
            <pc:docMk/>
            <pc:sldMk cId="891482123" sldId="256"/>
            <ac:spMk id="28" creationId="{15E3C750-986E-4769-B1AE-49289FBEE757}"/>
          </ac:spMkLst>
        </pc:spChg>
        <pc:spChg chg="add del">
          <ac:chgData name="任 轩笛" userId="2f56d36620755a53" providerId="Windows Live" clId="Web-{F3E901E2-7BC7-49E1-B1C6-112F3FA84099}" dt="2022-05-18T05:34:54.360" v="25"/>
          <ac:spMkLst>
            <pc:docMk/>
            <pc:sldMk cId="891482123" sldId="256"/>
            <ac:spMk id="30" creationId="{6F5A5072-7B47-4D32-B52A-4EBBF590B8A5}"/>
          </ac:spMkLst>
        </pc:spChg>
        <pc:spChg chg="add del">
          <ac:chgData name="任 轩笛" userId="2f56d36620755a53" providerId="Windows Live" clId="Web-{F3E901E2-7BC7-49E1-B1C6-112F3FA84099}" dt="2022-05-18T05:34:54.360" v="25"/>
          <ac:spMkLst>
            <pc:docMk/>
            <pc:sldMk cId="891482123" sldId="256"/>
            <ac:spMk id="31" creationId="{9715DAF0-AE1B-46C9-8A6B-DB2AA05AB91D}"/>
          </ac:spMkLst>
        </pc:spChg>
        <pc:spChg chg="add del">
          <ac:chgData name="任 轩笛" userId="2f56d36620755a53" providerId="Windows Live" clId="Web-{F3E901E2-7BC7-49E1-B1C6-112F3FA84099}" dt="2022-05-18T05:34:54.360" v="25"/>
          <ac:spMkLst>
            <pc:docMk/>
            <pc:sldMk cId="891482123" sldId="256"/>
            <ac:spMk id="32" creationId="{6016219D-510E-4184-9090-6D5578A87BD1}"/>
          </ac:spMkLst>
        </pc:spChg>
        <pc:spChg chg="add del">
          <ac:chgData name="任 轩笛" userId="2f56d36620755a53" providerId="Windows Live" clId="Web-{F3E901E2-7BC7-49E1-B1C6-112F3FA84099}" dt="2022-05-18T05:34:54.360" v="25"/>
          <ac:spMkLst>
            <pc:docMk/>
            <pc:sldMk cId="891482123" sldId="256"/>
            <ac:spMk id="33" creationId="{AFF4A713-7B75-4B21-90D7-5AB19547C728}"/>
          </ac:spMkLst>
        </pc:spChg>
        <pc:spChg chg="add del">
          <ac:chgData name="任 轩笛" userId="2f56d36620755a53" providerId="Windows Live" clId="Web-{F3E901E2-7BC7-49E1-B1C6-112F3FA84099}" dt="2022-05-18T05:34:54.360" v="25"/>
          <ac:spMkLst>
            <pc:docMk/>
            <pc:sldMk cId="891482123" sldId="256"/>
            <ac:spMk id="34" creationId="{DC631C0B-6DA6-4E57-8231-CE32B3434A7E}"/>
          </ac:spMkLst>
        </pc:spChg>
        <pc:spChg chg="add del">
          <ac:chgData name="任 轩笛" userId="2f56d36620755a53" providerId="Windows Live" clId="Web-{F3E901E2-7BC7-49E1-B1C6-112F3FA84099}" dt="2022-05-18T05:34:54.360" v="25"/>
          <ac:spMkLst>
            <pc:docMk/>
            <pc:sldMk cId="891482123" sldId="256"/>
            <ac:spMk id="35" creationId="{C29501E6-A978-4A61-9689-9085AF97A53A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37" creationId="{88294908-8B00-4F58-BBBA-20F71A40AA9E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38" creationId="{4364C879-1404-4203-8E9D-CC5DE0A621A2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39" creationId="{84617302-4B0D-4351-A6BB-6F0930D943AC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0" creationId="{DA2C7802-C2E0-4218-8F89-8DD7CCD2CD1C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1" creationId="{A6D7111A-21E5-4EE9-8A78-10E5530F0116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2" creationId="{A3969E80-A77B-49FC-9122-D89AFD5EE118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3" creationId="{1849CA57-76BD-4CF2-80BA-D7A46A01B7B1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4" creationId="{35E9085E-E730-4768-83D4-6CB7E9897153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5" creationId="{973272FE-A474-4CAE-8CA2-BCC8B476C3F4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6" creationId="{E07981EA-05A6-437C-88D7-B377B92B031D}"/>
          </ac:spMkLst>
        </pc:spChg>
        <pc:spChg chg="add">
          <ac:chgData name="任 轩笛" userId="2f56d36620755a53" providerId="Windows Live" clId="Web-{F3E901E2-7BC7-49E1-B1C6-112F3FA84099}" dt="2022-05-18T05:34:54.375" v="26"/>
          <ac:spMkLst>
            <pc:docMk/>
            <pc:sldMk cId="891482123" sldId="256"/>
            <ac:spMk id="47" creationId="{15E3C750-986E-4769-B1AE-49289FBEE757}"/>
          </ac:spMkLst>
        </pc:spChg>
        <pc:picChg chg="add del">
          <ac:chgData name="任 轩笛" userId="2f56d36620755a53" providerId="Windows Live" clId="Web-{F3E901E2-7BC7-49E1-B1C6-112F3FA84099}" dt="2022-05-18T05:33:40.233" v="19"/>
          <ac:picMkLst>
            <pc:docMk/>
            <pc:sldMk cId="891482123" sldId="256"/>
            <ac:picMk id="5" creationId="{A4214996-9A60-B49B-FC4A-6D1185B3CC0A}"/>
          </ac:picMkLst>
        </pc:picChg>
      </pc:sldChg>
      <pc:sldChg chg="modSp mod modClrScheme chgLayout">
        <pc:chgData name="任 轩笛" userId="2f56d36620755a53" providerId="Windows Live" clId="Web-{F3E901E2-7BC7-49E1-B1C6-112F3FA84099}" dt="2022-05-18T05:33:06.888" v="13"/>
        <pc:sldMkLst>
          <pc:docMk/>
          <pc:sldMk cId="1538093785" sldId="257"/>
        </pc:sldMkLst>
        <pc:spChg chg="mod ord">
          <ac:chgData name="任 轩笛" userId="2f56d36620755a53" providerId="Windows Live" clId="Web-{F3E901E2-7BC7-49E1-B1C6-112F3FA84099}" dt="2022-05-18T05:33:06.888" v="13"/>
          <ac:spMkLst>
            <pc:docMk/>
            <pc:sldMk cId="1538093785" sldId="257"/>
            <ac:spMk id="2" creationId="{0D61C287-D156-67B9-F276-E6FAA9E282CE}"/>
          </ac:spMkLst>
        </pc:spChg>
        <pc:spChg chg="mod ord">
          <ac:chgData name="任 轩笛" userId="2f56d36620755a53" providerId="Windows Live" clId="Web-{F3E901E2-7BC7-49E1-B1C6-112F3FA84099}" dt="2022-05-18T05:33:06.888" v="13"/>
          <ac:spMkLst>
            <pc:docMk/>
            <pc:sldMk cId="1538093785" sldId="257"/>
            <ac:spMk id="3" creationId="{CDC11EBE-3F97-9290-8BB2-D1CE44B2C05A}"/>
          </ac:spMkLst>
        </pc:spChg>
      </pc:sldChg>
      <pc:sldChg chg="addSp delSp modSp mod modClrScheme chgLayout">
        <pc:chgData name="任 轩笛" userId="2f56d36620755a53" providerId="Windows Live" clId="Web-{F3E901E2-7BC7-49E1-B1C6-112F3FA84099}" dt="2022-05-18T05:33:06.888" v="13"/>
        <pc:sldMkLst>
          <pc:docMk/>
          <pc:sldMk cId="3962259991" sldId="258"/>
        </pc:sldMkLst>
        <pc:spChg chg="mod ord">
          <ac:chgData name="任 轩笛" userId="2f56d36620755a53" providerId="Windows Live" clId="Web-{F3E901E2-7BC7-49E1-B1C6-112F3FA84099}" dt="2022-05-18T05:33:06.888" v="13"/>
          <ac:spMkLst>
            <pc:docMk/>
            <pc:sldMk cId="3962259991" sldId="258"/>
            <ac:spMk id="2" creationId="{919412F2-2AE3-8174-BDB7-0174998BBC68}"/>
          </ac:spMkLst>
        </pc:spChg>
        <pc:spChg chg="mod ord">
          <ac:chgData name="任 轩笛" userId="2f56d36620755a53" providerId="Windows Live" clId="Web-{F3E901E2-7BC7-49E1-B1C6-112F3FA84099}" dt="2022-05-18T05:33:06.888" v="13"/>
          <ac:spMkLst>
            <pc:docMk/>
            <pc:sldMk cId="3962259991" sldId="258"/>
            <ac:spMk id="3" creationId="{1028E425-93AF-FCF8-0278-736730EA57D8}"/>
          </ac:spMkLst>
        </pc:spChg>
        <pc:spChg chg="add del mod">
          <ac:chgData name="任 轩笛" userId="2f56d36620755a53" providerId="Windows Live" clId="Web-{F3E901E2-7BC7-49E1-B1C6-112F3FA84099}" dt="2022-05-18T05:31:43.339" v="10"/>
          <ac:spMkLst>
            <pc:docMk/>
            <pc:sldMk cId="3962259991" sldId="258"/>
            <ac:spMk id="5" creationId="{4C4DF3FE-1F3E-3475-FD2D-25EFFF022E7D}"/>
          </ac:spMkLst>
        </pc:spChg>
        <pc:cxnChg chg="add del mod">
          <ac:chgData name="任 轩笛" userId="2f56d36620755a53" providerId="Windows Live" clId="Web-{F3E901E2-7BC7-49E1-B1C6-112F3FA84099}" dt="2022-05-18T05:31:44.214" v="11"/>
          <ac:cxnSpMkLst>
            <pc:docMk/>
            <pc:sldMk cId="3962259991" sldId="258"/>
            <ac:cxnSpMk id="4" creationId="{79CDAECF-DC89-6927-A679-3B2B487CD101}"/>
          </ac:cxnSpMkLst>
        </pc:cxnChg>
        <pc:cxnChg chg="add del mod">
          <ac:chgData name="任 轩笛" userId="2f56d36620755a53" providerId="Windows Live" clId="Web-{F3E901E2-7BC7-49E1-B1C6-112F3FA84099}" dt="2022-05-18T05:31:43.339" v="9"/>
          <ac:cxnSpMkLst>
            <pc:docMk/>
            <pc:sldMk cId="3962259991" sldId="258"/>
            <ac:cxnSpMk id="6" creationId="{46E0D8DC-B23C-57E9-092E-89E8FC881008}"/>
          </ac:cxnSpMkLst>
        </pc:cxnChg>
      </pc:sldChg>
      <pc:sldMasterChg chg="del delSldLayout">
        <pc:chgData name="任 轩笛" userId="2f56d36620755a53" providerId="Windows Live" clId="Web-{F3E901E2-7BC7-49E1-B1C6-112F3FA84099}" dt="2022-05-18T05:33:02.622" v="12"/>
        <pc:sldMasterMkLst>
          <pc:docMk/>
          <pc:sldMasterMk cId="3735613519" sldId="2147483648"/>
        </pc:sldMasterMkLst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3469972530" sldId="2147483649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137067131" sldId="2147483650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1789476392" sldId="2147483651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2590808009" sldId="2147483652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2496162436" sldId="2147483653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1491007226" sldId="2147483654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3523867425" sldId="2147483655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389691300" sldId="2147483656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1943629990" sldId="2147483657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2327817868" sldId="2147483658"/>
          </pc:sldLayoutMkLst>
        </pc:sldLayoutChg>
        <pc:sldLayoutChg chg="del">
          <pc:chgData name="任 轩笛" userId="2f56d36620755a53" providerId="Windows Live" clId="Web-{F3E901E2-7BC7-49E1-B1C6-112F3FA84099}" dt="2022-05-18T05:33:02.622" v="12"/>
          <pc:sldLayoutMkLst>
            <pc:docMk/>
            <pc:sldMasterMk cId="3735613519" sldId="2147483648"/>
            <pc:sldLayoutMk cId="985927204" sldId="2147483659"/>
          </pc:sldLayoutMkLst>
        </pc:sldLayoutChg>
      </pc:sldMasterChg>
      <pc:sldMasterChg chg="add del addSldLayout delSldLayout modSldLayout">
        <pc:chgData name="任 轩笛" userId="2f56d36620755a53" providerId="Windows Live" clId="Web-{F3E901E2-7BC7-49E1-B1C6-112F3FA84099}" dt="2022-05-18T05:33:06.888" v="13"/>
        <pc:sldMasterMkLst>
          <pc:docMk/>
          <pc:sldMasterMk cId="2642949966" sldId="2147483660"/>
        </pc:sldMasterMkLst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2073048724" sldId="2147483661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3918517992" sldId="2147483662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2853104606" sldId="2147483663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4154359404" sldId="2147483664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1567906849" sldId="2147483665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1061882552" sldId="2147483666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977124064" sldId="2147483667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3857409924" sldId="2147483668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1883198867" sldId="2147483669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1290983857" sldId="2147483670"/>
          </pc:sldLayoutMkLst>
        </pc:sldLayoutChg>
        <pc:sldLayoutChg chg="add del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2642949966" sldId="2147483660"/>
            <pc:sldLayoutMk cId="1501343579" sldId="2147483671"/>
          </pc:sldLayoutMkLst>
        </pc:sldLayoutChg>
      </pc:sldMasterChg>
      <pc:sldMasterChg chg="add addSldLayout modSldLayout">
        <pc:chgData name="任 轩笛" userId="2f56d36620755a53" providerId="Windows Live" clId="Web-{F3E901E2-7BC7-49E1-B1C6-112F3FA84099}" dt="2022-05-18T05:33:06.888" v="13"/>
        <pc:sldMasterMkLst>
          <pc:docMk/>
          <pc:sldMasterMk cId="3446198010" sldId="2147483672"/>
        </pc:sldMasterMkLst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903907607" sldId="2147483673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1552833565" sldId="2147483674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965737994" sldId="2147483675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1931540145" sldId="2147483676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1634063771" sldId="2147483677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1285609372" sldId="2147483678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3713210303" sldId="2147483679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1077141587" sldId="2147483680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2368492555" sldId="2147483681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619401223" sldId="2147483682"/>
          </pc:sldLayoutMkLst>
        </pc:sldLayoutChg>
        <pc:sldLayoutChg chg="add mod replId">
          <pc:chgData name="任 轩笛" userId="2f56d36620755a53" providerId="Windows Live" clId="Web-{F3E901E2-7BC7-49E1-B1C6-112F3FA84099}" dt="2022-05-18T05:33:06.888" v="13"/>
          <pc:sldLayoutMkLst>
            <pc:docMk/>
            <pc:sldMasterMk cId="3446198010" sldId="2147483672"/>
            <pc:sldLayoutMk cId="141443987" sldId="2147483683"/>
          </pc:sldLayoutMkLst>
        </pc:sldLayoutChg>
      </pc:sldMasterChg>
    </pc:docChg>
  </pc:docChgLst>
  <pc:docChgLst>
    <pc:chgData name="Oscar Sun" userId="0b46985434a0386d" providerId="LiveId" clId="{25B55295-F445-CC45-B3C1-DA41E5A054AB}"/>
    <pc:docChg chg="undo custSel addSld modSld sldOrd">
      <pc:chgData name="Oscar Sun" userId="0b46985434a0386d" providerId="LiveId" clId="{25B55295-F445-CC45-B3C1-DA41E5A054AB}" dt="2022-06-01T05:43:46.132" v="643" actId="20577"/>
      <pc:docMkLst>
        <pc:docMk/>
      </pc:docMkLst>
      <pc:sldChg chg="modSp mod">
        <pc:chgData name="Oscar Sun" userId="0b46985434a0386d" providerId="LiveId" clId="{25B55295-F445-CC45-B3C1-DA41E5A054AB}" dt="2022-06-01T05:43:46.132" v="643" actId="20577"/>
        <pc:sldMkLst>
          <pc:docMk/>
          <pc:sldMk cId="3295045791" sldId="260"/>
        </pc:sldMkLst>
        <pc:spChg chg="mod">
          <ac:chgData name="Oscar Sun" userId="0b46985434a0386d" providerId="LiveId" clId="{25B55295-F445-CC45-B3C1-DA41E5A054AB}" dt="2022-06-01T05:43:46.132" v="643" actId="20577"/>
          <ac:spMkLst>
            <pc:docMk/>
            <pc:sldMk cId="3295045791" sldId="260"/>
            <ac:spMk id="2" creationId="{4936AF18-769E-762D-2E0A-0CDA6C869992}"/>
          </ac:spMkLst>
        </pc:spChg>
      </pc:sldChg>
      <pc:sldChg chg="mod modShow">
        <pc:chgData name="Oscar Sun" userId="0b46985434a0386d" providerId="LiveId" clId="{25B55295-F445-CC45-B3C1-DA41E5A054AB}" dt="2022-05-25T05:59:12.943" v="19" actId="729"/>
        <pc:sldMkLst>
          <pc:docMk/>
          <pc:sldMk cId="54450590" sldId="263"/>
        </pc:sldMkLst>
      </pc:sldChg>
      <pc:sldChg chg="mod modShow">
        <pc:chgData name="Oscar Sun" userId="0b46985434a0386d" providerId="LiveId" clId="{25B55295-F445-CC45-B3C1-DA41E5A054AB}" dt="2022-05-25T06:05:07.753" v="201" actId="729"/>
        <pc:sldMkLst>
          <pc:docMk/>
          <pc:sldMk cId="1306716788" sldId="265"/>
        </pc:sldMkLst>
      </pc:sldChg>
      <pc:sldChg chg="mod modShow">
        <pc:chgData name="Oscar Sun" userId="0b46985434a0386d" providerId="LiveId" clId="{25B55295-F445-CC45-B3C1-DA41E5A054AB}" dt="2022-05-25T06:09:03.180" v="204" actId="729"/>
        <pc:sldMkLst>
          <pc:docMk/>
          <pc:sldMk cId="1481095828" sldId="266"/>
        </pc:sldMkLst>
      </pc:sldChg>
      <pc:sldChg chg="addSp modSp mod modAnim">
        <pc:chgData name="Oscar Sun" userId="0b46985434a0386d" providerId="LiveId" clId="{25B55295-F445-CC45-B3C1-DA41E5A054AB}" dt="2022-05-25T06:12:04.454" v="224" actId="1076"/>
        <pc:sldMkLst>
          <pc:docMk/>
          <pc:sldMk cId="435581872" sldId="268"/>
        </pc:sldMkLst>
        <pc:spChg chg="add mod">
          <ac:chgData name="Oscar Sun" userId="0b46985434a0386d" providerId="LiveId" clId="{25B55295-F445-CC45-B3C1-DA41E5A054AB}" dt="2022-05-25T06:12:04.454" v="224" actId="1076"/>
          <ac:spMkLst>
            <pc:docMk/>
            <pc:sldMk cId="435581872" sldId="268"/>
            <ac:spMk id="4" creationId="{665E0835-1541-834D-82CD-6D7708034004}"/>
          </ac:spMkLst>
        </pc:spChg>
        <pc:spChg chg="add mod">
          <ac:chgData name="Oscar Sun" userId="0b46985434a0386d" providerId="LiveId" clId="{25B55295-F445-CC45-B3C1-DA41E5A054AB}" dt="2022-05-25T06:12:04.454" v="224" actId="1076"/>
          <ac:spMkLst>
            <pc:docMk/>
            <pc:sldMk cId="435581872" sldId="268"/>
            <ac:spMk id="5" creationId="{2D43EC24-955D-5748-94D0-763833447482}"/>
          </ac:spMkLst>
        </pc:spChg>
        <pc:spChg chg="add mod">
          <ac:chgData name="Oscar Sun" userId="0b46985434a0386d" providerId="LiveId" clId="{25B55295-F445-CC45-B3C1-DA41E5A054AB}" dt="2022-05-25T06:12:04.454" v="224" actId="1076"/>
          <ac:spMkLst>
            <pc:docMk/>
            <pc:sldMk cId="435581872" sldId="268"/>
            <ac:spMk id="6" creationId="{EB39E7D1-8AD9-8C40-A859-095F99DD8FA7}"/>
          </ac:spMkLst>
        </pc:spChg>
        <pc:spChg chg="add mod">
          <ac:chgData name="Oscar Sun" userId="0b46985434a0386d" providerId="LiveId" clId="{25B55295-F445-CC45-B3C1-DA41E5A054AB}" dt="2022-05-25T06:12:04.454" v="224" actId="1076"/>
          <ac:spMkLst>
            <pc:docMk/>
            <pc:sldMk cId="435581872" sldId="268"/>
            <ac:spMk id="7" creationId="{99F87239-663C-DC4A-934D-C1763E0D9B24}"/>
          </ac:spMkLst>
        </pc:spChg>
        <pc:spChg chg="add mod">
          <ac:chgData name="Oscar Sun" userId="0b46985434a0386d" providerId="LiveId" clId="{25B55295-F445-CC45-B3C1-DA41E5A054AB}" dt="2022-05-25T06:12:04.454" v="224" actId="1076"/>
          <ac:spMkLst>
            <pc:docMk/>
            <pc:sldMk cId="435581872" sldId="268"/>
            <ac:spMk id="9" creationId="{00BB431A-34FF-0549-8AE1-6865E2824A2A}"/>
          </ac:spMkLst>
        </pc:spChg>
      </pc:sldChg>
      <pc:sldChg chg="modSp mod">
        <pc:chgData name="Oscar Sun" userId="0b46985434a0386d" providerId="LiveId" clId="{25B55295-F445-CC45-B3C1-DA41E5A054AB}" dt="2022-05-25T06:24:41.548" v="532" actId="20577"/>
        <pc:sldMkLst>
          <pc:docMk/>
          <pc:sldMk cId="1530858508" sldId="269"/>
        </pc:sldMkLst>
        <pc:spChg chg="mod">
          <ac:chgData name="Oscar Sun" userId="0b46985434a0386d" providerId="LiveId" clId="{25B55295-F445-CC45-B3C1-DA41E5A054AB}" dt="2022-05-25T06:12:41.053" v="228" actId="5793"/>
          <ac:spMkLst>
            <pc:docMk/>
            <pc:sldMk cId="1530858508" sldId="269"/>
            <ac:spMk id="7" creationId="{F697847B-03A2-A774-D80D-251DF4F17D97}"/>
          </ac:spMkLst>
        </pc:spChg>
        <pc:graphicFrameChg chg="mod modGraphic">
          <ac:chgData name="Oscar Sun" userId="0b46985434a0386d" providerId="LiveId" clId="{25B55295-F445-CC45-B3C1-DA41E5A054AB}" dt="2022-05-25T06:24:41.548" v="532" actId="20577"/>
          <ac:graphicFrameMkLst>
            <pc:docMk/>
            <pc:sldMk cId="1530858508" sldId="269"/>
            <ac:graphicFrameMk id="8" creationId="{84E30012-A465-1D23-8AAA-50D8236EA7F6}"/>
          </ac:graphicFrameMkLst>
        </pc:graphicFrameChg>
      </pc:sldChg>
      <pc:sldChg chg="addSp delSp modSp mod">
        <pc:chgData name="Oscar Sun" userId="0b46985434a0386d" providerId="LiveId" clId="{25B55295-F445-CC45-B3C1-DA41E5A054AB}" dt="2022-05-25T06:23:01.300" v="508" actId="20577"/>
        <pc:sldMkLst>
          <pc:docMk/>
          <pc:sldMk cId="3592596178" sldId="271"/>
        </pc:sldMkLst>
        <pc:spChg chg="add mod">
          <ac:chgData name="Oscar Sun" userId="0b46985434a0386d" providerId="LiveId" clId="{25B55295-F445-CC45-B3C1-DA41E5A054AB}" dt="2022-05-25T06:18:32.426" v="409" actId="1076"/>
          <ac:spMkLst>
            <pc:docMk/>
            <pc:sldMk cId="3592596178" sldId="271"/>
            <ac:spMk id="3" creationId="{99C05894-FC98-F245-8560-D03BA1CAD7A1}"/>
          </ac:spMkLst>
        </pc:spChg>
        <pc:spChg chg="add mod">
          <ac:chgData name="Oscar Sun" userId="0b46985434a0386d" providerId="LiveId" clId="{25B55295-F445-CC45-B3C1-DA41E5A054AB}" dt="2022-05-25T06:16:24.311" v="337" actId="403"/>
          <ac:spMkLst>
            <pc:docMk/>
            <pc:sldMk cId="3592596178" sldId="271"/>
            <ac:spMk id="4" creationId="{8F7A47A9-53A7-554D-B7EF-0D0F115E3571}"/>
          </ac:spMkLst>
        </pc:spChg>
        <pc:spChg chg="mod">
          <ac:chgData name="Oscar Sun" userId="0b46985434a0386d" providerId="LiveId" clId="{25B55295-F445-CC45-B3C1-DA41E5A054AB}" dt="2022-05-25T06:23:01.300" v="508" actId="20577"/>
          <ac:spMkLst>
            <pc:docMk/>
            <pc:sldMk cId="3592596178" sldId="271"/>
            <ac:spMk id="5" creationId="{83D8D851-2BB5-423B-B37A-0B00F65FE4E9}"/>
          </ac:spMkLst>
        </pc:spChg>
        <pc:spChg chg="add mod">
          <ac:chgData name="Oscar Sun" userId="0b46985434a0386d" providerId="LiveId" clId="{25B55295-F445-CC45-B3C1-DA41E5A054AB}" dt="2022-05-25T06:16:13.177" v="330" actId="14100"/>
          <ac:spMkLst>
            <pc:docMk/>
            <pc:sldMk cId="3592596178" sldId="271"/>
            <ac:spMk id="6" creationId="{CB1478BD-485B-6A4E-82A7-3034BB78A4E2}"/>
          </ac:spMkLst>
        </pc:spChg>
        <pc:spChg chg="add mod">
          <ac:chgData name="Oscar Sun" userId="0b46985434a0386d" providerId="LiveId" clId="{25B55295-F445-CC45-B3C1-DA41E5A054AB}" dt="2022-05-25T06:17:31.122" v="343" actId="1076"/>
          <ac:spMkLst>
            <pc:docMk/>
            <pc:sldMk cId="3592596178" sldId="271"/>
            <ac:spMk id="7" creationId="{B949AC8C-5447-2D4E-A519-CF36FBC0C1D6}"/>
          </ac:spMkLst>
        </pc:spChg>
        <pc:spChg chg="add mod">
          <ac:chgData name="Oscar Sun" userId="0b46985434a0386d" providerId="LiveId" clId="{25B55295-F445-CC45-B3C1-DA41E5A054AB}" dt="2022-05-25T06:17:41.101" v="346" actId="207"/>
          <ac:spMkLst>
            <pc:docMk/>
            <pc:sldMk cId="3592596178" sldId="271"/>
            <ac:spMk id="8" creationId="{B251DDAE-4271-CF46-AFD2-93AC1751F406}"/>
          </ac:spMkLst>
        </pc:spChg>
        <pc:spChg chg="add mod">
          <ac:chgData name="Oscar Sun" userId="0b46985434a0386d" providerId="LiveId" clId="{25B55295-F445-CC45-B3C1-DA41E5A054AB}" dt="2022-05-25T06:18:44.545" v="431" actId="1076"/>
          <ac:spMkLst>
            <pc:docMk/>
            <pc:sldMk cId="3592596178" sldId="271"/>
            <ac:spMk id="9" creationId="{36B9AA88-18DF-DF43-BA7D-28ECA9D97301}"/>
          </ac:spMkLst>
        </pc:spChg>
        <pc:spChg chg="add del mod">
          <ac:chgData name="Oscar Sun" userId="0b46985434a0386d" providerId="LiveId" clId="{25B55295-F445-CC45-B3C1-DA41E5A054AB}" dt="2022-05-25T06:18:47.516" v="433"/>
          <ac:spMkLst>
            <pc:docMk/>
            <pc:sldMk cId="3592596178" sldId="271"/>
            <ac:spMk id="10" creationId="{075F92F1-245D-3748-A397-E8267442D8FB}"/>
          </ac:spMkLst>
        </pc:spChg>
      </pc:sldChg>
      <pc:sldChg chg="mod modShow">
        <pc:chgData name="Oscar Sun" userId="0b46985434a0386d" providerId="LiveId" clId="{25B55295-F445-CC45-B3C1-DA41E5A054AB}" dt="2022-05-25T06:08:22.460" v="203" actId="729"/>
        <pc:sldMkLst>
          <pc:docMk/>
          <pc:sldMk cId="1735058" sldId="272"/>
        </pc:sldMkLst>
      </pc:sldChg>
      <pc:sldChg chg="modSp mod">
        <pc:chgData name="Oscar Sun" userId="0b46985434a0386d" providerId="LiveId" clId="{25B55295-F445-CC45-B3C1-DA41E5A054AB}" dt="2022-05-25T06:03:03.680" v="120" actId="20577"/>
        <pc:sldMkLst>
          <pc:docMk/>
          <pc:sldMk cId="61161817" sldId="274"/>
        </pc:sldMkLst>
        <pc:spChg chg="mod">
          <ac:chgData name="Oscar Sun" userId="0b46985434a0386d" providerId="LiveId" clId="{25B55295-F445-CC45-B3C1-DA41E5A054AB}" dt="2022-05-25T06:03:03.680" v="120" actId="20577"/>
          <ac:spMkLst>
            <pc:docMk/>
            <pc:sldMk cId="61161817" sldId="274"/>
            <ac:spMk id="3" creationId="{CDC11EBE-3F97-9290-8BB2-D1CE44B2C05A}"/>
          </ac:spMkLst>
        </pc:spChg>
        <pc:spChg chg="mod">
          <ac:chgData name="Oscar Sun" userId="0b46985434a0386d" providerId="LiveId" clId="{25B55295-F445-CC45-B3C1-DA41E5A054AB}" dt="2022-05-25T05:56:50.988" v="15" actId="14100"/>
          <ac:spMkLst>
            <pc:docMk/>
            <pc:sldMk cId="61161817" sldId="274"/>
            <ac:spMk id="34" creationId="{E354EB9B-38AC-6008-B00E-F650EBE42A76}"/>
          </ac:spMkLst>
        </pc:spChg>
        <pc:spChg chg="mod">
          <ac:chgData name="Oscar Sun" userId="0b46985434a0386d" providerId="LiveId" clId="{25B55295-F445-CC45-B3C1-DA41E5A054AB}" dt="2022-05-25T05:57:09.770" v="17" actId="14100"/>
          <ac:spMkLst>
            <pc:docMk/>
            <pc:sldMk cId="61161817" sldId="274"/>
            <ac:spMk id="48" creationId="{2AFA3711-B346-7C95-D079-EDC8A07BD865}"/>
          </ac:spMkLst>
        </pc:spChg>
        <pc:spChg chg="mod">
          <ac:chgData name="Oscar Sun" userId="0b46985434a0386d" providerId="LiveId" clId="{25B55295-F445-CC45-B3C1-DA41E5A054AB}" dt="2022-05-25T05:57:15.920" v="18" actId="14100"/>
          <ac:spMkLst>
            <pc:docMk/>
            <pc:sldMk cId="61161817" sldId="274"/>
            <ac:spMk id="49" creationId="{C47E3812-97C4-F8B0-96EB-385A5F035357}"/>
          </ac:spMkLst>
        </pc:spChg>
      </pc:sldChg>
      <pc:sldChg chg="mod modShow">
        <pc:chgData name="Oscar Sun" userId="0b46985434a0386d" providerId="LiveId" clId="{25B55295-F445-CC45-B3C1-DA41E5A054AB}" dt="2022-05-25T06:05:14.387" v="202" actId="729"/>
        <pc:sldMkLst>
          <pc:docMk/>
          <pc:sldMk cId="4138353483" sldId="275"/>
        </pc:sldMkLst>
      </pc:sldChg>
      <pc:sldChg chg="addSp delSp modSp mod modAnim">
        <pc:chgData name="Oscar Sun" userId="0b46985434a0386d" providerId="LiveId" clId="{25B55295-F445-CC45-B3C1-DA41E5A054AB}" dt="2022-05-25T06:05:03.919" v="200" actId="1076"/>
        <pc:sldMkLst>
          <pc:docMk/>
          <pc:sldMk cId="3926399823" sldId="276"/>
        </pc:sldMkLst>
        <pc:spChg chg="del mod">
          <ac:chgData name="Oscar Sun" userId="0b46985434a0386d" providerId="LiveId" clId="{25B55295-F445-CC45-B3C1-DA41E5A054AB}" dt="2022-05-25T05:53:42.093" v="14" actId="21"/>
          <ac:spMkLst>
            <pc:docMk/>
            <pc:sldMk cId="3926399823" sldId="276"/>
            <ac:spMk id="3" creationId="{CCE6A6EF-8A8F-7A1E-51C8-995452294551}"/>
          </ac:spMkLst>
        </pc:spChg>
        <pc:spChg chg="add del mod">
          <ac:chgData name="Oscar Sun" userId="0b46985434a0386d" providerId="LiveId" clId="{25B55295-F445-CC45-B3C1-DA41E5A054AB}" dt="2022-05-25T06:00:13.987" v="25" actId="21"/>
          <ac:spMkLst>
            <pc:docMk/>
            <pc:sldMk cId="3926399823" sldId="276"/>
            <ac:spMk id="5" creationId="{9761CB03-96B2-094F-B852-A81C7305B42E}"/>
          </ac:spMkLst>
        </pc:spChg>
        <pc:spChg chg="add mod">
          <ac:chgData name="Oscar Sun" userId="0b46985434a0386d" providerId="LiveId" clId="{25B55295-F445-CC45-B3C1-DA41E5A054AB}" dt="2022-05-25T05:53:38.792" v="13"/>
          <ac:spMkLst>
            <pc:docMk/>
            <pc:sldMk cId="3926399823" sldId="276"/>
            <ac:spMk id="10" creationId="{321CE025-B7B9-0A4A-A9D5-A2EC6EB551A8}"/>
          </ac:spMkLst>
        </pc:spChg>
        <pc:spChg chg="add mod">
          <ac:chgData name="Oscar Sun" userId="0b46985434a0386d" providerId="LiveId" clId="{25B55295-F445-CC45-B3C1-DA41E5A054AB}" dt="2022-05-25T06:00:48.823" v="31" actId="207"/>
          <ac:spMkLst>
            <pc:docMk/>
            <pc:sldMk cId="3926399823" sldId="276"/>
            <ac:spMk id="10" creationId="{7CEC08D8-3E4D-5A45-AB90-8A4296162DCD}"/>
          </ac:spMkLst>
        </pc:spChg>
        <pc:spChg chg="add mod">
          <ac:chgData name="Oscar Sun" userId="0b46985434a0386d" providerId="LiveId" clId="{25B55295-F445-CC45-B3C1-DA41E5A054AB}" dt="2022-05-25T06:00:51.834" v="32" actId="207"/>
          <ac:spMkLst>
            <pc:docMk/>
            <pc:sldMk cId="3926399823" sldId="276"/>
            <ac:spMk id="11" creationId="{0C0A010F-3D30-D24D-8DE1-DD638AD950A5}"/>
          </ac:spMkLst>
        </pc:spChg>
        <pc:spChg chg="add mod">
          <ac:chgData name="Oscar Sun" userId="0b46985434a0386d" providerId="LiveId" clId="{25B55295-F445-CC45-B3C1-DA41E5A054AB}" dt="2022-05-25T05:53:38.792" v="13"/>
          <ac:spMkLst>
            <pc:docMk/>
            <pc:sldMk cId="3926399823" sldId="276"/>
            <ac:spMk id="11" creationId="{FBD087D6-EDD1-9D4F-93D8-E83B29109627}"/>
          </ac:spMkLst>
        </pc:spChg>
        <pc:spChg chg="add mod">
          <ac:chgData name="Oscar Sun" userId="0b46985434a0386d" providerId="LiveId" clId="{25B55295-F445-CC45-B3C1-DA41E5A054AB}" dt="2022-05-25T06:00:54.397" v="33" actId="207"/>
          <ac:spMkLst>
            <pc:docMk/>
            <pc:sldMk cId="3926399823" sldId="276"/>
            <ac:spMk id="12" creationId="{D27A4629-14E6-6F4B-8C70-AC86858487A9}"/>
          </ac:spMkLst>
        </pc:spChg>
        <pc:spChg chg="add mod">
          <ac:chgData name="Oscar Sun" userId="0b46985434a0386d" providerId="LiveId" clId="{25B55295-F445-CC45-B3C1-DA41E5A054AB}" dt="2022-05-25T06:00:08.693" v="23" actId="164"/>
          <ac:spMkLst>
            <pc:docMk/>
            <pc:sldMk cId="3926399823" sldId="276"/>
            <ac:spMk id="13" creationId="{871B9349-37DB-3F4E-A3A5-619DF8F1AF14}"/>
          </ac:spMkLst>
        </pc:spChg>
        <pc:spChg chg="add del mod">
          <ac:chgData name="Oscar Sun" userId="0b46985434a0386d" providerId="LiveId" clId="{25B55295-F445-CC45-B3C1-DA41E5A054AB}" dt="2022-05-25T06:01:13.382" v="48"/>
          <ac:spMkLst>
            <pc:docMk/>
            <pc:sldMk cId="3926399823" sldId="276"/>
            <ac:spMk id="19" creationId="{3F21AC7F-3F2C-FC4E-ABF6-EA57D79463B0}"/>
          </ac:spMkLst>
        </pc:spChg>
        <pc:spChg chg="add mod">
          <ac:chgData name="Oscar Sun" userId="0b46985434a0386d" providerId="LiveId" clId="{25B55295-F445-CC45-B3C1-DA41E5A054AB}" dt="2022-05-25T06:05:03.919" v="200" actId="1076"/>
          <ac:spMkLst>
            <pc:docMk/>
            <pc:sldMk cId="3926399823" sldId="276"/>
            <ac:spMk id="20" creationId="{036D46E2-F691-4D46-8E71-397E0F0F01C3}"/>
          </ac:spMkLst>
        </pc:spChg>
        <pc:grpChg chg="add mod">
          <ac:chgData name="Oscar Sun" userId="0b46985434a0386d" providerId="LiveId" clId="{25B55295-F445-CC45-B3C1-DA41E5A054AB}" dt="2022-05-25T06:01:44.715" v="60" actId="1076"/>
          <ac:grpSpMkLst>
            <pc:docMk/>
            <pc:sldMk cId="3926399823" sldId="276"/>
            <ac:grpSpMk id="18" creationId="{95DF4675-7BDF-7248-8EC8-4B2B7EC814BC}"/>
          </ac:grpSpMkLst>
        </pc:grpChg>
        <pc:cxnChg chg="add mod">
          <ac:chgData name="Oscar Sun" userId="0b46985434a0386d" providerId="LiveId" clId="{25B55295-F445-CC45-B3C1-DA41E5A054AB}" dt="2022-05-25T06:01:03.047" v="40" actId="692"/>
          <ac:cxnSpMkLst>
            <pc:docMk/>
            <pc:sldMk cId="3926399823" sldId="276"/>
            <ac:cxnSpMk id="14" creationId="{55E397E8-00E7-234D-9874-41BA9B27DBE2}"/>
          </ac:cxnSpMkLst>
        </pc:cxnChg>
        <pc:cxnChg chg="add mod">
          <ac:chgData name="Oscar Sun" userId="0b46985434a0386d" providerId="LiveId" clId="{25B55295-F445-CC45-B3C1-DA41E5A054AB}" dt="2022-05-25T06:01:28.403" v="58" actId="692"/>
          <ac:cxnSpMkLst>
            <pc:docMk/>
            <pc:sldMk cId="3926399823" sldId="276"/>
            <ac:cxnSpMk id="15" creationId="{5251488B-5234-574A-AF45-7577AB5A682D}"/>
          </ac:cxnSpMkLst>
        </pc:cxnChg>
        <pc:cxnChg chg="add mod">
          <ac:chgData name="Oscar Sun" userId="0b46985434a0386d" providerId="LiveId" clId="{25B55295-F445-CC45-B3C1-DA41E5A054AB}" dt="2022-05-25T06:01:16.096" v="51" actId="692"/>
          <ac:cxnSpMkLst>
            <pc:docMk/>
            <pc:sldMk cId="3926399823" sldId="276"/>
            <ac:cxnSpMk id="16" creationId="{89AECF5A-7B5D-C741-9687-587CBA11184B}"/>
          </ac:cxnSpMkLst>
        </pc:cxnChg>
        <pc:cxnChg chg="add mod">
          <ac:chgData name="Oscar Sun" userId="0b46985434a0386d" providerId="LiveId" clId="{25B55295-F445-CC45-B3C1-DA41E5A054AB}" dt="2022-05-25T06:00:08.693" v="23" actId="164"/>
          <ac:cxnSpMkLst>
            <pc:docMk/>
            <pc:sldMk cId="3926399823" sldId="276"/>
            <ac:cxnSpMk id="17" creationId="{9F124DAC-46E4-0B40-9C80-BA7EAEE9224D}"/>
          </ac:cxnSpMkLst>
        </pc:cxnChg>
      </pc:sldChg>
      <pc:sldChg chg="add mod modShow">
        <pc:chgData name="Oscar Sun" userId="0b46985434a0386d" providerId="LiveId" clId="{25B55295-F445-CC45-B3C1-DA41E5A054AB}" dt="2022-05-25T06:12:35.345" v="226" actId="729"/>
        <pc:sldMkLst>
          <pc:docMk/>
          <pc:sldMk cId="673205483" sldId="277"/>
        </pc:sldMkLst>
      </pc:sldChg>
      <pc:sldChg chg="add mod modShow">
        <pc:chgData name="Oscar Sun" userId="0b46985434a0386d" providerId="LiveId" clId="{25B55295-F445-CC45-B3C1-DA41E5A054AB}" dt="2022-05-25T06:13:48.761" v="231" actId="729"/>
        <pc:sldMkLst>
          <pc:docMk/>
          <pc:sldMk cId="1998324410" sldId="278"/>
        </pc:sldMkLst>
      </pc:sldChg>
      <pc:sldChg chg="addSp delSp mod modShow">
        <pc:chgData name="Oscar Sun" userId="0b46985434a0386d" providerId="LiveId" clId="{25B55295-F445-CC45-B3C1-DA41E5A054AB}" dt="2022-06-01T05:39:08.751" v="590" actId="21"/>
        <pc:sldMkLst>
          <pc:docMk/>
          <pc:sldMk cId="1436577199" sldId="286"/>
        </pc:sldMkLst>
        <pc:spChg chg="add del">
          <ac:chgData name="Oscar Sun" userId="0b46985434a0386d" providerId="LiveId" clId="{25B55295-F445-CC45-B3C1-DA41E5A054AB}" dt="2022-06-01T05:39:08.751" v="590" actId="21"/>
          <ac:spMkLst>
            <pc:docMk/>
            <pc:sldMk cId="1436577199" sldId="286"/>
            <ac:spMk id="39" creationId="{625BE693-5482-7F4D-8402-D2AB5A68E391}"/>
          </ac:spMkLst>
        </pc:spChg>
        <pc:spChg chg="del">
          <ac:chgData name="Oscar Sun" userId="0b46985434a0386d" providerId="LiveId" clId="{25B55295-F445-CC45-B3C1-DA41E5A054AB}" dt="2022-06-01T05:39:08.751" v="590" actId="21"/>
          <ac:spMkLst>
            <pc:docMk/>
            <pc:sldMk cId="1436577199" sldId="286"/>
            <ac:spMk id="40" creationId="{9FED459C-E53A-6CEE-4B90-D2C48B8C979A}"/>
          </ac:spMkLst>
        </pc:spChg>
      </pc:sldChg>
      <pc:sldChg chg="modSp mod ord">
        <pc:chgData name="Oscar Sun" userId="0b46985434a0386d" providerId="LiveId" clId="{25B55295-F445-CC45-B3C1-DA41E5A054AB}" dt="2022-06-01T05:43:22.859" v="615" actId="20577"/>
        <pc:sldMkLst>
          <pc:docMk/>
          <pc:sldMk cId="4288438066" sldId="289"/>
        </pc:sldMkLst>
        <pc:spChg chg="mod">
          <ac:chgData name="Oscar Sun" userId="0b46985434a0386d" providerId="LiveId" clId="{25B55295-F445-CC45-B3C1-DA41E5A054AB}" dt="2022-06-01T05:42:17.611" v="612" actId="20577"/>
          <ac:spMkLst>
            <pc:docMk/>
            <pc:sldMk cId="4288438066" sldId="289"/>
            <ac:spMk id="7" creationId="{C7BD8FC1-A633-7BF9-694C-0B5EDF3C8941}"/>
          </ac:spMkLst>
        </pc:spChg>
        <pc:spChg chg="mod">
          <ac:chgData name="Oscar Sun" userId="0b46985434a0386d" providerId="LiveId" clId="{25B55295-F445-CC45-B3C1-DA41E5A054AB}" dt="2022-06-01T05:43:22.859" v="615" actId="20577"/>
          <ac:spMkLst>
            <pc:docMk/>
            <pc:sldMk cId="4288438066" sldId="289"/>
            <ac:spMk id="58" creationId="{562DF790-62D6-B3D6-42CD-567386751FD4}"/>
          </ac:spMkLst>
        </pc:spChg>
      </pc:sldChg>
      <pc:sldChg chg="addSp delSp modSp add mod ord">
        <pc:chgData name="Oscar Sun" userId="0b46985434a0386d" providerId="LiveId" clId="{25B55295-F445-CC45-B3C1-DA41E5A054AB}" dt="2022-06-01T05:39:33.580" v="604" actId="20577"/>
        <pc:sldMkLst>
          <pc:docMk/>
          <pc:sldMk cId="797073178" sldId="290"/>
        </pc:sldMkLst>
        <pc:spChg chg="mod">
          <ac:chgData name="Oscar Sun" userId="0b46985434a0386d" providerId="LiveId" clId="{25B55295-F445-CC45-B3C1-DA41E5A054AB}" dt="2022-06-01T05:39:33.580" v="604" actId="20577"/>
          <ac:spMkLst>
            <pc:docMk/>
            <pc:sldMk cId="797073178" sldId="290"/>
            <ac:spMk id="7" creationId="{C7BD8FC1-A633-7BF9-694C-0B5EDF3C8941}"/>
          </ac:spMkLst>
        </pc:spChg>
        <pc:spChg chg="del">
          <ac:chgData name="Oscar Sun" userId="0b46985434a0386d" providerId="LiveId" clId="{25B55295-F445-CC45-B3C1-DA41E5A054AB}" dt="2022-06-01T05:39:14.111" v="593" actId="21"/>
          <ac:spMkLst>
            <pc:docMk/>
            <pc:sldMk cId="797073178" sldId="290"/>
            <ac:spMk id="58" creationId="{562DF790-62D6-B3D6-42CD-567386751FD4}"/>
          </ac:spMkLst>
        </pc:spChg>
        <pc:spChg chg="del">
          <ac:chgData name="Oscar Sun" userId="0b46985434a0386d" providerId="LiveId" clId="{25B55295-F445-CC45-B3C1-DA41E5A054AB}" dt="2022-06-01T05:39:12.628" v="592" actId="21"/>
          <ac:spMkLst>
            <pc:docMk/>
            <pc:sldMk cId="797073178" sldId="290"/>
            <ac:spMk id="59" creationId="{C99FC59A-239B-F79E-A917-6976F29ABB5E}"/>
          </ac:spMkLst>
        </pc:spChg>
        <pc:spChg chg="add mod">
          <ac:chgData name="Oscar Sun" userId="0b46985434a0386d" providerId="LiveId" clId="{25B55295-F445-CC45-B3C1-DA41E5A054AB}" dt="2022-06-01T05:39:10.767" v="591"/>
          <ac:spMkLst>
            <pc:docMk/>
            <pc:sldMk cId="797073178" sldId="290"/>
            <ac:spMk id="60" creationId="{C8B80E8E-40A4-A944-87AE-CA8DD50C7849}"/>
          </ac:spMkLst>
        </pc:spChg>
        <pc:spChg chg="add mod">
          <ac:chgData name="Oscar Sun" userId="0b46985434a0386d" providerId="LiveId" clId="{25B55295-F445-CC45-B3C1-DA41E5A054AB}" dt="2022-06-01T05:39:10.767" v="591"/>
          <ac:spMkLst>
            <pc:docMk/>
            <pc:sldMk cId="797073178" sldId="290"/>
            <ac:spMk id="61" creationId="{E67F4509-C9A3-2A45-A165-60F3ADBA7B42}"/>
          </ac:spMkLst>
        </pc:spChg>
      </pc:sldChg>
    </pc:docChg>
  </pc:docChgLst>
  <pc:docChgLst>
    <pc:chgData name="Xiuhan Wang" userId="1f1163628c0b5cc5" providerId="Windows Live" clId="Web-{C5923A9F-2EF5-48AF-B861-3B3A52DB9827}"/>
    <pc:docChg chg="addSld modSld sldOrd">
      <pc:chgData name="Xiuhan Wang" userId="1f1163628c0b5cc5" providerId="Windows Live" clId="Web-{C5923A9F-2EF5-48AF-B861-3B3A52DB9827}" dt="2022-05-18T05:56:19.419" v="150" actId="20577"/>
      <pc:docMkLst>
        <pc:docMk/>
      </pc:docMkLst>
      <pc:sldChg chg="modSp">
        <pc:chgData name="Xiuhan Wang" userId="1f1163628c0b5cc5" providerId="Windows Live" clId="Web-{C5923A9F-2EF5-48AF-B861-3B3A52DB9827}" dt="2022-05-18T05:31:21.866" v="0" actId="14100"/>
        <pc:sldMkLst>
          <pc:docMk/>
          <pc:sldMk cId="1538093785" sldId="257"/>
        </pc:sldMkLst>
        <pc:cxnChg chg="mod">
          <ac:chgData name="Xiuhan Wang" userId="1f1163628c0b5cc5" providerId="Windows Live" clId="Web-{C5923A9F-2EF5-48AF-B861-3B3A52DB9827}" dt="2022-05-18T05:31:21.866" v="0" actId="14100"/>
          <ac:cxnSpMkLst>
            <pc:docMk/>
            <pc:sldMk cId="1538093785" sldId="257"/>
            <ac:cxnSpMk id="13" creationId="{4E863067-910E-B0A8-3822-7124DB2E9330}"/>
          </ac:cxnSpMkLst>
        </pc:cxnChg>
      </pc:sldChg>
      <pc:sldChg chg="modSp">
        <pc:chgData name="Xiuhan Wang" userId="1f1163628c0b5cc5" providerId="Windows Live" clId="Web-{C5923A9F-2EF5-48AF-B861-3B3A52DB9827}" dt="2022-05-18T05:53:30.446" v="135" actId="20577"/>
        <pc:sldMkLst>
          <pc:docMk/>
          <pc:sldMk cId="3962259991" sldId="258"/>
        </pc:sldMkLst>
        <pc:spChg chg="mod">
          <ac:chgData name="Xiuhan Wang" userId="1f1163628c0b5cc5" providerId="Windows Live" clId="Web-{C5923A9F-2EF5-48AF-B861-3B3A52DB9827}" dt="2022-05-18T05:49:47.034" v="41" actId="20577"/>
          <ac:spMkLst>
            <pc:docMk/>
            <pc:sldMk cId="3962259991" sldId="258"/>
            <ac:spMk id="2" creationId="{919412F2-2AE3-8174-BDB7-0174998BBC68}"/>
          </ac:spMkLst>
        </pc:spChg>
        <pc:spChg chg="mod">
          <ac:chgData name="Xiuhan Wang" userId="1f1163628c0b5cc5" providerId="Windows Live" clId="Web-{C5923A9F-2EF5-48AF-B861-3B3A52DB9827}" dt="2022-05-18T05:53:30.446" v="135" actId="20577"/>
          <ac:spMkLst>
            <pc:docMk/>
            <pc:sldMk cId="3962259991" sldId="258"/>
            <ac:spMk id="3" creationId="{1028E425-93AF-FCF8-0278-736730EA57D8}"/>
          </ac:spMkLst>
        </pc:spChg>
      </pc:sldChg>
      <pc:sldChg chg="modSp new">
        <pc:chgData name="Xiuhan Wang" userId="1f1163628c0b5cc5" providerId="Windows Live" clId="Web-{C5923A9F-2EF5-48AF-B861-3B3A52DB9827}" dt="2022-05-18T05:51:34.099" v="114" actId="20577"/>
        <pc:sldMkLst>
          <pc:docMk/>
          <pc:sldMk cId="1324241778" sldId="259"/>
        </pc:sldMkLst>
        <pc:spChg chg="mod">
          <ac:chgData name="Xiuhan Wang" userId="1f1163628c0b5cc5" providerId="Windows Live" clId="Web-{C5923A9F-2EF5-48AF-B861-3B3A52DB9827}" dt="2022-05-18T05:51:21.630" v="100" actId="20577"/>
          <ac:spMkLst>
            <pc:docMk/>
            <pc:sldMk cId="1324241778" sldId="259"/>
            <ac:spMk id="2" creationId="{8672140F-EABD-2A19-7CCC-34568FFD897F}"/>
          </ac:spMkLst>
        </pc:spChg>
        <pc:spChg chg="mod">
          <ac:chgData name="Xiuhan Wang" userId="1f1163628c0b5cc5" providerId="Windows Live" clId="Web-{C5923A9F-2EF5-48AF-B861-3B3A52DB9827}" dt="2022-05-18T05:51:34.099" v="114" actId="20577"/>
          <ac:spMkLst>
            <pc:docMk/>
            <pc:sldMk cId="1324241778" sldId="259"/>
            <ac:spMk id="3" creationId="{A91DD12C-6AD5-B33F-24CC-3E227DD38D2F}"/>
          </ac:spMkLst>
        </pc:spChg>
      </pc:sldChg>
      <pc:sldChg chg="modSp new ord">
        <pc:chgData name="Xiuhan Wang" userId="1f1163628c0b5cc5" providerId="Windows Live" clId="Web-{C5923A9F-2EF5-48AF-B861-3B3A52DB9827}" dt="2022-05-18T05:54:45.901" v="136"/>
        <pc:sldMkLst>
          <pc:docMk/>
          <pc:sldMk cId="3295045791" sldId="260"/>
        </pc:sldMkLst>
        <pc:spChg chg="mod">
          <ac:chgData name="Xiuhan Wang" userId="1f1163628c0b5cc5" providerId="Windows Live" clId="Web-{C5923A9F-2EF5-48AF-B861-3B3A52DB9827}" dt="2022-05-18T05:51:48.225" v="123" actId="20577"/>
          <ac:spMkLst>
            <pc:docMk/>
            <pc:sldMk cId="3295045791" sldId="260"/>
            <ac:spMk id="2" creationId="{4936AF18-769E-762D-2E0A-0CDA6C869992}"/>
          </ac:spMkLst>
        </pc:spChg>
      </pc:sldChg>
      <pc:sldChg chg="modSp new">
        <pc:chgData name="Xiuhan Wang" userId="1f1163628c0b5cc5" providerId="Windows Live" clId="Web-{C5923A9F-2EF5-48AF-B861-3B3A52DB9827}" dt="2022-05-18T05:52:29.257" v="133" actId="20577"/>
        <pc:sldMkLst>
          <pc:docMk/>
          <pc:sldMk cId="1565023929" sldId="261"/>
        </pc:sldMkLst>
        <pc:spChg chg="mod">
          <ac:chgData name="Xiuhan Wang" userId="1f1163628c0b5cc5" providerId="Windows Live" clId="Web-{C5923A9F-2EF5-48AF-B861-3B3A52DB9827}" dt="2022-05-18T05:52:29.257" v="133" actId="20577"/>
          <ac:spMkLst>
            <pc:docMk/>
            <pc:sldMk cId="1565023929" sldId="261"/>
            <ac:spMk id="2" creationId="{1F284633-4367-3DAC-D5B6-FEE7FBD3F773}"/>
          </ac:spMkLst>
        </pc:spChg>
      </pc:sldChg>
      <pc:sldChg chg="modSp new">
        <pc:chgData name="Xiuhan Wang" userId="1f1163628c0b5cc5" providerId="Windows Live" clId="Web-{C5923A9F-2EF5-48AF-B861-3B3A52DB9827}" dt="2022-05-18T05:56:19.419" v="150" actId="20577"/>
        <pc:sldMkLst>
          <pc:docMk/>
          <pc:sldMk cId="3717503000" sldId="262"/>
        </pc:sldMkLst>
        <pc:spChg chg="mod">
          <ac:chgData name="Xiuhan Wang" userId="1f1163628c0b5cc5" providerId="Windows Live" clId="Web-{C5923A9F-2EF5-48AF-B861-3B3A52DB9827}" dt="2022-05-18T05:56:19.419" v="150" actId="20577"/>
          <ac:spMkLst>
            <pc:docMk/>
            <pc:sldMk cId="3717503000" sldId="262"/>
            <ac:spMk id="2" creationId="{C83AF198-6103-EFE1-8889-98B231FE9C3F}"/>
          </ac:spMkLst>
        </pc:spChg>
      </pc:sldChg>
    </pc:docChg>
  </pc:docChgLst>
  <pc:docChgLst>
    <pc:chgData name="Bingkai Lin" userId="8047904c8cfffaeb" providerId="Windows Live" clId="Web-{A0043078-CB51-452C-978E-5C6107B41505}"/>
    <pc:docChg chg="addSld">
      <pc:chgData name="Bingkai Lin" userId="8047904c8cfffaeb" providerId="Windows Live" clId="Web-{A0043078-CB51-452C-978E-5C6107B41505}" dt="2022-05-25T05:03:48.161" v="0"/>
      <pc:docMkLst>
        <pc:docMk/>
      </pc:docMkLst>
      <pc:sldChg chg="add">
        <pc:chgData name="Bingkai Lin" userId="8047904c8cfffaeb" providerId="Windows Live" clId="Web-{A0043078-CB51-452C-978E-5C6107B41505}" dt="2022-05-25T05:03:48.161" v="0"/>
        <pc:sldMkLst>
          <pc:docMk/>
          <pc:sldMk cId="61161817" sldId="274"/>
        </pc:sldMkLst>
      </pc:sldChg>
    </pc:docChg>
  </pc:docChgLst>
  <pc:docChgLst>
    <pc:chgData name="Xiuhan Wang" userId="1f1163628c0b5cc5" providerId="Windows Live" clId="Web-{DABE02E2-F271-4E9B-8256-4D8BAE440684}"/>
    <pc:docChg chg="">
      <pc:chgData name="Xiuhan Wang" userId="1f1163628c0b5cc5" providerId="Windows Live" clId="Web-{DABE02E2-F271-4E9B-8256-4D8BAE440684}" dt="2022-05-25T01:53:55.818" v="0"/>
      <pc:docMkLst>
        <pc:docMk/>
      </pc:docMkLst>
      <pc:sldChg chg="addCm">
        <pc:chgData name="Xiuhan Wang" userId="1f1163628c0b5cc5" providerId="Windows Live" clId="Web-{DABE02E2-F271-4E9B-8256-4D8BAE440684}" dt="2022-05-25T01:53:55.818" v="0"/>
        <pc:sldMkLst>
          <pc:docMk/>
          <pc:sldMk cId="435581872" sldId="268"/>
        </pc:sldMkLst>
      </pc:sldChg>
    </pc:docChg>
  </pc:docChgLst>
  <pc:docChgLst>
    <pc:chgData name="Xiuhan Wang" userId="1f1163628c0b5cc5" providerId="Windows Live" clId="Web-{0564BC2C-4A25-49C2-8DED-65C2AF673454}"/>
    <pc:docChg chg="addSld modSld">
      <pc:chgData name="Xiuhan Wang" userId="1f1163628c0b5cc5" providerId="Windows Live" clId="Web-{0564BC2C-4A25-49C2-8DED-65C2AF673454}" dt="2022-05-18T05:18:18.757" v="197" actId="14100"/>
      <pc:docMkLst>
        <pc:docMk/>
      </pc:docMkLst>
      <pc:sldChg chg="modSp">
        <pc:chgData name="Xiuhan Wang" userId="1f1163628c0b5cc5" providerId="Windows Live" clId="Web-{0564BC2C-4A25-49C2-8DED-65C2AF673454}" dt="2022-05-18T05:05:56.130" v="45" actId="20577"/>
        <pc:sldMkLst>
          <pc:docMk/>
          <pc:sldMk cId="891482123" sldId="256"/>
        </pc:sldMkLst>
        <pc:spChg chg="mod">
          <ac:chgData name="Xiuhan Wang" userId="1f1163628c0b5cc5" providerId="Windows Live" clId="Web-{0564BC2C-4A25-49C2-8DED-65C2AF673454}" dt="2022-05-18T05:05:39.802" v="4" actId="20577"/>
          <ac:spMkLst>
            <pc:docMk/>
            <pc:sldMk cId="891482123" sldId="256"/>
            <ac:spMk id="2" creationId="{C7149865-032B-E5B7-BA48-2CF75F143615}"/>
          </ac:spMkLst>
        </pc:spChg>
        <pc:spChg chg="mod">
          <ac:chgData name="Xiuhan Wang" userId="1f1163628c0b5cc5" providerId="Windows Live" clId="Web-{0564BC2C-4A25-49C2-8DED-65C2AF673454}" dt="2022-05-18T05:05:56.130" v="45" actId="20577"/>
          <ac:spMkLst>
            <pc:docMk/>
            <pc:sldMk cId="891482123" sldId="256"/>
            <ac:spMk id="3" creationId="{9E263A16-8BF6-92E2-7008-48E92F26A1EF}"/>
          </ac:spMkLst>
        </pc:spChg>
      </pc:sldChg>
      <pc:sldChg chg="addSp delSp modSp">
        <pc:chgData name="Xiuhan Wang" userId="1f1163628c0b5cc5" providerId="Windows Live" clId="Web-{0564BC2C-4A25-49C2-8DED-65C2AF673454}" dt="2022-05-18T05:18:18.757" v="197" actId="14100"/>
        <pc:sldMkLst>
          <pc:docMk/>
          <pc:sldMk cId="1538093785" sldId="257"/>
        </pc:sldMkLst>
        <pc:spChg chg="mod">
          <ac:chgData name="Xiuhan Wang" userId="1f1163628c0b5cc5" providerId="Windows Live" clId="Web-{0564BC2C-4A25-49C2-8DED-65C2AF673454}" dt="2022-05-18T05:14:05.282" v="73" actId="20577"/>
          <ac:spMkLst>
            <pc:docMk/>
            <pc:sldMk cId="1538093785" sldId="257"/>
            <ac:spMk id="2" creationId="{0D61C287-D156-67B9-F276-E6FAA9E282CE}"/>
          </ac:spMkLst>
        </pc:spChg>
        <pc:spChg chg="mod">
          <ac:chgData name="Xiuhan Wang" userId="1f1163628c0b5cc5" providerId="Windows Live" clId="Web-{0564BC2C-4A25-49C2-8DED-65C2AF673454}" dt="2022-05-18T05:15:24.909" v="162" actId="20577"/>
          <ac:spMkLst>
            <pc:docMk/>
            <pc:sldMk cId="1538093785" sldId="257"/>
            <ac:spMk id="3" creationId="{CDC11EBE-3F97-9290-8BB2-D1CE44B2C05A}"/>
          </ac:spMkLst>
        </pc:spChg>
        <pc:spChg chg="add del mod">
          <ac:chgData name="Xiuhan Wang" userId="1f1163628c0b5cc5" providerId="Windows Live" clId="Web-{0564BC2C-4A25-49C2-8DED-65C2AF673454}" dt="2022-05-18T05:15:34.878" v="166"/>
          <ac:spMkLst>
            <pc:docMk/>
            <pc:sldMk cId="1538093785" sldId="257"/>
            <ac:spMk id="4" creationId="{656900E8-9ED4-8473-B11A-17BBD102C958}"/>
          </ac:spMkLst>
        </pc:spChg>
        <pc:spChg chg="add mod">
          <ac:chgData name="Xiuhan Wang" userId="1f1163628c0b5cc5" providerId="Windows Live" clId="Web-{0564BC2C-4A25-49C2-8DED-65C2AF673454}" dt="2022-05-18T05:15:52.504" v="168" actId="14100"/>
          <ac:spMkLst>
            <pc:docMk/>
            <pc:sldMk cId="1538093785" sldId="257"/>
            <ac:spMk id="5" creationId="{98C12358-C1B5-04C0-6634-F3BA3AED860D}"/>
          </ac:spMkLst>
        </pc:spChg>
        <pc:spChg chg="add mod">
          <ac:chgData name="Xiuhan Wang" userId="1f1163628c0b5cc5" providerId="Windows Live" clId="Web-{0564BC2C-4A25-49C2-8DED-65C2AF673454}" dt="2022-05-18T05:16:00.441" v="170" actId="1076"/>
          <ac:spMkLst>
            <pc:docMk/>
            <pc:sldMk cId="1538093785" sldId="257"/>
            <ac:spMk id="6" creationId="{05A5D65E-E3C8-4909-7B77-E423EF377C07}"/>
          </ac:spMkLst>
        </pc:spChg>
        <pc:spChg chg="add mod">
          <ac:chgData name="Xiuhan Wang" userId="1f1163628c0b5cc5" providerId="Windows Live" clId="Web-{0564BC2C-4A25-49C2-8DED-65C2AF673454}" dt="2022-05-18T05:16:05.004" v="172" actId="1076"/>
          <ac:spMkLst>
            <pc:docMk/>
            <pc:sldMk cId="1538093785" sldId="257"/>
            <ac:spMk id="7" creationId="{DD269141-A501-E294-1E3A-78D6387E0625}"/>
          </ac:spMkLst>
        </pc:spChg>
        <pc:spChg chg="add mod">
          <ac:chgData name="Xiuhan Wang" userId="1f1163628c0b5cc5" providerId="Windows Live" clId="Web-{0564BC2C-4A25-49C2-8DED-65C2AF673454}" dt="2022-05-18T05:16:08.926" v="174" actId="1076"/>
          <ac:spMkLst>
            <pc:docMk/>
            <pc:sldMk cId="1538093785" sldId="257"/>
            <ac:spMk id="8" creationId="{952ADD9D-E807-1FA6-3F87-3D52B3A4A1FE}"/>
          </ac:spMkLst>
        </pc:spChg>
        <pc:spChg chg="add del">
          <ac:chgData name="Xiuhan Wang" userId="1f1163628c0b5cc5" providerId="Windows Live" clId="Web-{0564BC2C-4A25-49C2-8DED-65C2AF673454}" dt="2022-05-18T05:17:43.256" v="187"/>
          <ac:spMkLst>
            <pc:docMk/>
            <pc:sldMk cId="1538093785" sldId="257"/>
            <ac:spMk id="10" creationId="{81D5257F-8D99-5B24-A43B-B40F4041EC46}"/>
          </ac:spMkLst>
        </pc:spChg>
        <pc:cxnChg chg="add mod">
          <ac:chgData name="Xiuhan Wang" userId="1f1163628c0b5cc5" providerId="Windows Live" clId="Web-{0564BC2C-4A25-49C2-8DED-65C2AF673454}" dt="2022-05-18T05:17:34.381" v="185" actId="14100"/>
          <ac:cxnSpMkLst>
            <pc:docMk/>
            <pc:sldMk cId="1538093785" sldId="257"/>
            <ac:cxnSpMk id="9" creationId="{6F08AFC2-36D6-8A59-0C60-A86162F79D1D}"/>
          </ac:cxnSpMkLst>
        </pc:cxnChg>
        <pc:cxnChg chg="add mod">
          <ac:chgData name="Xiuhan Wang" userId="1f1163628c0b5cc5" providerId="Windows Live" clId="Web-{0564BC2C-4A25-49C2-8DED-65C2AF673454}" dt="2022-05-18T05:17:56.335" v="191" actId="14100"/>
          <ac:cxnSpMkLst>
            <pc:docMk/>
            <pc:sldMk cId="1538093785" sldId="257"/>
            <ac:cxnSpMk id="11" creationId="{33BD8FA2-389B-01C6-CBC5-1D037EB89C2E}"/>
          </ac:cxnSpMkLst>
        </pc:cxnChg>
        <pc:cxnChg chg="add mod">
          <ac:chgData name="Xiuhan Wang" userId="1f1163628c0b5cc5" providerId="Windows Live" clId="Web-{0564BC2C-4A25-49C2-8DED-65C2AF673454}" dt="2022-05-18T05:18:12.382" v="194" actId="14100"/>
          <ac:cxnSpMkLst>
            <pc:docMk/>
            <pc:sldMk cId="1538093785" sldId="257"/>
            <ac:cxnSpMk id="12" creationId="{01D10DCF-F9E7-C95C-470E-AB5BC6DE2BD5}"/>
          </ac:cxnSpMkLst>
        </pc:cxnChg>
        <pc:cxnChg chg="add mod">
          <ac:chgData name="Xiuhan Wang" userId="1f1163628c0b5cc5" providerId="Windows Live" clId="Web-{0564BC2C-4A25-49C2-8DED-65C2AF673454}" dt="2022-05-18T05:18:18.757" v="197" actId="14100"/>
          <ac:cxnSpMkLst>
            <pc:docMk/>
            <pc:sldMk cId="1538093785" sldId="257"/>
            <ac:cxnSpMk id="13" creationId="{4E863067-910E-B0A8-3822-7124DB2E9330}"/>
          </ac:cxnSpMkLst>
        </pc:cxnChg>
      </pc:sldChg>
      <pc:sldChg chg="new">
        <pc:chgData name="Xiuhan Wang" userId="1f1163628c0b5cc5" providerId="Windows Live" clId="Web-{0564BC2C-4A25-49C2-8DED-65C2AF673454}" dt="2022-05-18T05:05:13.520" v="0"/>
        <pc:sldMkLst>
          <pc:docMk/>
          <pc:sldMk cId="3962259991" sldId="258"/>
        </pc:sldMkLst>
      </pc:sldChg>
    </pc:docChg>
  </pc:docChgLst>
  <pc:docChgLst>
    <pc:chgData name="Bingkai Lin" userId="8047904c8cfffaeb" providerId="Windows Live" clId="Web-{1CDA6F6A-93BF-4DA7-830E-792FE29CCEED}"/>
    <pc:docChg chg="modSld">
      <pc:chgData name="Bingkai Lin" userId="8047904c8cfffaeb" providerId="Windows Live" clId="Web-{1CDA6F6A-93BF-4DA7-830E-792FE29CCEED}" dt="2022-05-25T00:45:16.850" v="3" actId="14100"/>
      <pc:docMkLst>
        <pc:docMk/>
      </pc:docMkLst>
      <pc:sldChg chg="modSp">
        <pc:chgData name="Bingkai Lin" userId="8047904c8cfffaeb" providerId="Windows Live" clId="Web-{1CDA6F6A-93BF-4DA7-830E-792FE29CCEED}" dt="2022-05-25T00:45:16.850" v="3" actId="14100"/>
        <pc:sldMkLst>
          <pc:docMk/>
          <pc:sldMk cId="1538093785" sldId="257"/>
        </pc:sldMkLst>
        <pc:spChg chg="mod">
          <ac:chgData name="Bingkai Lin" userId="8047904c8cfffaeb" providerId="Windows Live" clId="Web-{1CDA6F6A-93BF-4DA7-830E-792FE29CCEED}" dt="2022-05-25T00:45:16.850" v="3" actId="14100"/>
          <ac:spMkLst>
            <pc:docMk/>
            <pc:sldMk cId="1538093785" sldId="257"/>
            <ac:spMk id="3" creationId="{CDC11EBE-3F97-9290-8BB2-D1CE44B2C05A}"/>
          </ac:spMkLst>
        </pc:spChg>
      </pc:sldChg>
    </pc:docChg>
  </pc:docChgLst>
  <pc:docChgLst>
    <pc:chgData name="任 轩笛" userId="2f56d36620755a53" providerId="LiveId" clId="{8B8BF38D-E5D3-4313-B4C9-C3A7C7A9075D}"/>
    <pc:docChg chg="undo custSel addSld delSld modSld">
      <pc:chgData name="任 轩笛" userId="2f56d36620755a53" providerId="LiveId" clId="{8B8BF38D-E5D3-4313-B4C9-C3A7C7A9075D}" dt="2022-06-12T05:30:00.868" v="3026"/>
      <pc:docMkLst>
        <pc:docMk/>
      </pc:docMkLst>
      <pc:sldChg chg="delSp modSp mod delDesignElem">
        <pc:chgData name="任 轩笛" userId="2f56d36620755a53" providerId="LiveId" clId="{8B8BF38D-E5D3-4313-B4C9-C3A7C7A9075D}" dt="2022-05-24T13:50:50.074" v="1041" actId="27636"/>
        <pc:sldMkLst>
          <pc:docMk/>
          <pc:sldMk cId="891482123" sldId="256"/>
        </pc:sldMkLst>
        <pc:spChg chg="mod">
          <ac:chgData name="任 轩笛" userId="2f56d36620755a53" providerId="LiveId" clId="{8B8BF38D-E5D3-4313-B4C9-C3A7C7A9075D}" dt="2022-05-24T13:50:50.074" v="1041" actId="27636"/>
          <ac:spMkLst>
            <pc:docMk/>
            <pc:sldMk cId="891482123" sldId="256"/>
            <ac:spMk id="3" creationId="{9E263A16-8BF6-92E2-7008-48E92F26A1EF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37" creationId="{88294908-8B00-4F58-BBBA-20F71A40AA9E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38" creationId="{4364C879-1404-4203-8E9D-CC5DE0A621A2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39" creationId="{84617302-4B0D-4351-A6BB-6F0930D943AC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0" creationId="{DA2C7802-C2E0-4218-8F89-8DD7CCD2CD1C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1" creationId="{A6D7111A-21E5-4EE9-8A78-10E5530F0116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2" creationId="{A3969E80-A77B-49FC-9122-D89AFD5EE118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3" creationId="{1849CA57-76BD-4CF2-80BA-D7A46A01B7B1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4" creationId="{35E9085E-E730-4768-83D4-6CB7E9897153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5" creationId="{973272FE-A474-4CAE-8CA2-BCC8B476C3F4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6" creationId="{E07981EA-05A6-437C-88D7-B377B92B031D}"/>
          </ac:spMkLst>
        </pc:spChg>
        <pc:spChg chg="del">
          <ac:chgData name="任 轩笛" userId="2f56d36620755a53" providerId="LiveId" clId="{8B8BF38D-E5D3-4313-B4C9-C3A7C7A9075D}" dt="2022-05-24T13:35:16.009" v="279"/>
          <ac:spMkLst>
            <pc:docMk/>
            <pc:sldMk cId="891482123" sldId="256"/>
            <ac:spMk id="47" creationId="{15E3C750-986E-4769-B1AE-49289FBEE757}"/>
          </ac:spMkLst>
        </pc:spChg>
      </pc:sldChg>
      <pc:sldChg chg="modSp mod">
        <pc:chgData name="任 轩笛" userId="2f56d36620755a53" providerId="LiveId" clId="{8B8BF38D-E5D3-4313-B4C9-C3A7C7A9075D}" dt="2022-05-24T14:18:15.078" v="1779" actId="1076"/>
        <pc:sldMkLst>
          <pc:docMk/>
          <pc:sldMk cId="1538093785" sldId="257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538093785" sldId="257"/>
            <ac:spMk id="2" creationId="{0D61C287-D156-67B9-F276-E6FAA9E282CE}"/>
          </ac:spMkLst>
        </pc:spChg>
        <pc:spChg chg="mod">
          <ac:chgData name="任 轩笛" userId="2f56d36620755a53" providerId="LiveId" clId="{8B8BF38D-E5D3-4313-B4C9-C3A7C7A9075D}" dt="2022-05-24T13:30:25.732" v="168" actId="404"/>
          <ac:spMkLst>
            <pc:docMk/>
            <pc:sldMk cId="1538093785" sldId="257"/>
            <ac:spMk id="3" creationId="{CDC11EBE-3F97-9290-8BB2-D1CE44B2C05A}"/>
          </ac:spMkLst>
        </pc:spChg>
        <pc:spChg chg="mod">
          <ac:chgData name="任 轩笛" userId="2f56d36620755a53" providerId="LiveId" clId="{8B8BF38D-E5D3-4313-B4C9-C3A7C7A9075D}" dt="2022-05-24T14:18:15.078" v="1779" actId="1076"/>
          <ac:spMkLst>
            <pc:docMk/>
            <pc:sldMk cId="1538093785" sldId="257"/>
            <ac:spMk id="4" creationId="{5D2D4935-0EED-4D23-C051-7E5FE70CE2FB}"/>
          </ac:spMkLst>
        </pc:spChg>
        <pc:spChg chg="mod">
          <ac:chgData name="任 轩笛" userId="2f56d36620755a53" providerId="LiveId" clId="{8B8BF38D-E5D3-4313-B4C9-C3A7C7A9075D}" dt="2022-05-24T14:18:15.078" v="1779" actId="1076"/>
          <ac:spMkLst>
            <pc:docMk/>
            <pc:sldMk cId="1538093785" sldId="257"/>
            <ac:spMk id="10" creationId="{EED7BDC2-0AF1-0A15-F840-1EF47C583FC9}"/>
          </ac:spMkLst>
        </pc:spChg>
        <pc:spChg chg="mod">
          <ac:chgData name="任 轩笛" userId="2f56d36620755a53" providerId="LiveId" clId="{8B8BF38D-E5D3-4313-B4C9-C3A7C7A9075D}" dt="2022-05-24T14:18:15.078" v="1779" actId="1076"/>
          <ac:spMkLst>
            <pc:docMk/>
            <pc:sldMk cId="1538093785" sldId="257"/>
            <ac:spMk id="16" creationId="{0E95A185-3688-2A89-D856-9D8FDC3D1632}"/>
          </ac:spMkLst>
        </pc:spChg>
        <pc:spChg chg="mod">
          <ac:chgData name="任 轩笛" userId="2f56d36620755a53" providerId="LiveId" clId="{8B8BF38D-E5D3-4313-B4C9-C3A7C7A9075D}" dt="2022-05-24T14:18:15.078" v="1779" actId="1076"/>
          <ac:spMkLst>
            <pc:docMk/>
            <pc:sldMk cId="1538093785" sldId="257"/>
            <ac:spMk id="18" creationId="{1D5CE059-5497-AB63-EAAF-BADFB906D24D}"/>
          </ac:spMkLst>
        </pc:spChg>
        <pc:cxnChg chg="mod">
          <ac:chgData name="任 轩笛" userId="2f56d36620755a53" providerId="LiveId" clId="{8B8BF38D-E5D3-4313-B4C9-C3A7C7A9075D}" dt="2022-05-24T14:18:15.078" v="1779" actId="1076"/>
          <ac:cxnSpMkLst>
            <pc:docMk/>
            <pc:sldMk cId="1538093785" sldId="257"/>
            <ac:cxnSpMk id="20" creationId="{EDFBDC56-BA46-6DD0-4B21-C726AB894A89}"/>
          </ac:cxnSpMkLst>
        </pc:cxnChg>
        <pc:cxnChg chg="mod">
          <ac:chgData name="任 轩笛" userId="2f56d36620755a53" providerId="LiveId" clId="{8B8BF38D-E5D3-4313-B4C9-C3A7C7A9075D}" dt="2022-05-24T14:18:15.078" v="1779" actId="1076"/>
          <ac:cxnSpMkLst>
            <pc:docMk/>
            <pc:sldMk cId="1538093785" sldId="257"/>
            <ac:cxnSpMk id="25" creationId="{81DC1F73-CB58-C400-C50D-EE920BC65C1A}"/>
          </ac:cxnSpMkLst>
        </pc:cxnChg>
        <pc:cxnChg chg="mod">
          <ac:chgData name="任 轩笛" userId="2f56d36620755a53" providerId="LiveId" clId="{8B8BF38D-E5D3-4313-B4C9-C3A7C7A9075D}" dt="2022-05-24T14:18:15.078" v="1779" actId="1076"/>
          <ac:cxnSpMkLst>
            <pc:docMk/>
            <pc:sldMk cId="1538093785" sldId="257"/>
            <ac:cxnSpMk id="28" creationId="{0F2279AB-4BED-6FB2-165C-D467BD7BEC3E}"/>
          </ac:cxnSpMkLst>
        </pc:cxnChg>
        <pc:cxnChg chg="mod">
          <ac:chgData name="任 轩笛" userId="2f56d36620755a53" providerId="LiveId" clId="{8B8BF38D-E5D3-4313-B4C9-C3A7C7A9075D}" dt="2022-05-24T14:18:15.078" v="1779" actId="1076"/>
          <ac:cxnSpMkLst>
            <pc:docMk/>
            <pc:sldMk cId="1538093785" sldId="257"/>
            <ac:cxnSpMk id="32" creationId="{4F264D54-EFC5-449A-3BDB-570398857B04}"/>
          </ac:cxnSpMkLst>
        </pc:cxnChg>
      </pc:sldChg>
      <pc:sldChg chg="modSp mod">
        <pc:chgData name="任 轩笛" userId="2f56d36620755a53" providerId="LiveId" clId="{8B8BF38D-E5D3-4313-B4C9-C3A7C7A9075D}" dt="2022-05-24T13:52:29.945" v="1043"/>
        <pc:sldMkLst>
          <pc:docMk/>
          <pc:sldMk cId="3962259991" sldId="258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3962259991" sldId="258"/>
            <ac:spMk id="2" creationId="{919412F2-2AE3-8174-BDB7-0174998BBC68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3962259991" sldId="258"/>
            <ac:spMk id="3" creationId="{1028E425-93AF-FCF8-0278-736730EA57D8}"/>
          </ac:spMkLst>
        </pc:spChg>
      </pc:sldChg>
      <pc:sldChg chg="modSp">
        <pc:chgData name="任 轩笛" userId="2f56d36620755a53" providerId="LiveId" clId="{8B8BF38D-E5D3-4313-B4C9-C3A7C7A9075D}" dt="2022-05-24T13:52:29.945" v="1043"/>
        <pc:sldMkLst>
          <pc:docMk/>
          <pc:sldMk cId="1324241778" sldId="259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324241778" sldId="259"/>
            <ac:spMk id="2" creationId="{8672140F-EABD-2A19-7CCC-34568FFD897F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1324241778" sldId="259"/>
            <ac:spMk id="3" creationId="{A91DD12C-6AD5-B33F-24CC-3E227DD38D2F}"/>
          </ac:spMkLst>
        </pc:spChg>
      </pc:sldChg>
      <pc:sldChg chg="addSp delSp modSp mod">
        <pc:chgData name="任 轩笛" userId="2f56d36620755a53" providerId="LiveId" clId="{8B8BF38D-E5D3-4313-B4C9-C3A7C7A9075D}" dt="2022-06-12T05:30:00.868" v="3026"/>
        <pc:sldMkLst>
          <pc:docMk/>
          <pc:sldMk cId="3295045791" sldId="260"/>
        </pc:sldMkLst>
        <pc:spChg chg="mod">
          <ac:chgData name="任 轩笛" userId="2f56d36620755a53" providerId="LiveId" clId="{8B8BF38D-E5D3-4313-B4C9-C3A7C7A9075D}" dt="2022-06-08T02:46:55.373" v="2907" actId="20577"/>
          <ac:spMkLst>
            <pc:docMk/>
            <pc:sldMk cId="3295045791" sldId="260"/>
            <ac:spMk id="2" creationId="{4936AF18-769E-762D-2E0A-0CDA6C869992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3295045791" sldId="260"/>
            <ac:spMk id="3" creationId="{00F92471-7E1B-72B6-69F0-0BE3EE996F37}"/>
          </ac:spMkLst>
        </pc:spChg>
        <pc:spChg chg="del">
          <ac:chgData name="任 轩笛" userId="2f56d36620755a53" providerId="LiveId" clId="{8B8BF38D-E5D3-4313-B4C9-C3A7C7A9075D}" dt="2022-06-12T05:29:03.218" v="3019" actId="478"/>
          <ac:spMkLst>
            <pc:docMk/>
            <pc:sldMk cId="3295045791" sldId="260"/>
            <ac:spMk id="6" creationId="{D9578CD6-1904-4EC9-3102-C2DE360E64C7}"/>
          </ac:spMkLst>
        </pc:spChg>
        <pc:spChg chg="del">
          <ac:chgData name="任 轩笛" userId="2f56d36620755a53" providerId="LiveId" clId="{8B8BF38D-E5D3-4313-B4C9-C3A7C7A9075D}" dt="2022-06-12T05:29:03.218" v="3019" actId="478"/>
          <ac:spMkLst>
            <pc:docMk/>
            <pc:sldMk cId="3295045791" sldId="260"/>
            <ac:spMk id="13" creationId="{9EF57EBF-BD14-7D2A-8A73-AAAB26B2F234}"/>
          </ac:spMkLst>
        </pc:spChg>
        <pc:spChg chg="del">
          <ac:chgData name="任 轩笛" userId="2f56d36620755a53" providerId="LiveId" clId="{8B8BF38D-E5D3-4313-B4C9-C3A7C7A9075D}" dt="2022-06-12T05:29:03.218" v="3019" actId="478"/>
          <ac:spMkLst>
            <pc:docMk/>
            <pc:sldMk cId="3295045791" sldId="260"/>
            <ac:spMk id="14" creationId="{4DAC2B82-1070-3721-DC4B-A5DCF37E2ED4}"/>
          </ac:spMkLst>
        </pc:spChg>
        <pc:spChg chg="del">
          <ac:chgData name="任 轩笛" userId="2f56d36620755a53" providerId="LiveId" clId="{8B8BF38D-E5D3-4313-B4C9-C3A7C7A9075D}" dt="2022-06-12T05:29:03.218" v="3019" actId="478"/>
          <ac:spMkLst>
            <pc:docMk/>
            <pc:sldMk cId="3295045791" sldId="260"/>
            <ac:spMk id="15" creationId="{F0CDCB7F-C09F-2B61-F650-F0D1E34C96BE}"/>
          </ac:spMkLst>
        </pc:spChg>
        <pc:spChg chg="mod">
          <ac:chgData name="任 轩笛" userId="2f56d36620755a53" providerId="LiveId" clId="{8B8BF38D-E5D3-4313-B4C9-C3A7C7A9075D}" dt="2022-06-12T05:29:35.379" v="3023" actId="17032"/>
          <ac:spMkLst>
            <pc:docMk/>
            <pc:sldMk cId="3295045791" sldId="260"/>
            <ac:spMk id="37" creationId="{21B99BF6-815C-3DB6-48F7-69A8B95460FE}"/>
          </ac:spMkLst>
        </pc:spChg>
        <pc:spChg chg="mod">
          <ac:chgData name="任 轩笛" userId="2f56d36620755a53" providerId="LiveId" clId="{8B8BF38D-E5D3-4313-B4C9-C3A7C7A9075D}" dt="2022-06-12T05:29:57.283" v="3025"/>
          <ac:spMkLst>
            <pc:docMk/>
            <pc:sldMk cId="3295045791" sldId="260"/>
            <ac:spMk id="38" creationId="{072070AE-9B42-C515-3F78-BDBD72CF2C91}"/>
          </ac:spMkLst>
        </pc:spChg>
        <pc:spChg chg="mod">
          <ac:chgData name="任 轩笛" userId="2f56d36620755a53" providerId="LiveId" clId="{8B8BF38D-E5D3-4313-B4C9-C3A7C7A9075D}" dt="2022-06-12T05:29:35.379" v="3023" actId="17032"/>
          <ac:spMkLst>
            <pc:docMk/>
            <pc:sldMk cId="3295045791" sldId="260"/>
            <ac:spMk id="40" creationId="{0131E480-4F02-5095-8770-DE1E7CFE4986}"/>
          </ac:spMkLst>
        </pc:spChg>
        <pc:spChg chg="mod">
          <ac:chgData name="任 轩笛" userId="2f56d36620755a53" providerId="LiveId" clId="{8B8BF38D-E5D3-4313-B4C9-C3A7C7A9075D}" dt="2022-06-12T05:29:24.204" v="3022" actId="17032"/>
          <ac:spMkLst>
            <pc:docMk/>
            <pc:sldMk cId="3295045791" sldId="260"/>
            <ac:spMk id="42" creationId="{F0BE8D97-B71B-D870-2B23-EBB0CCCD7505}"/>
          </ac:spMkLst>
        </pc:spChg>
        <pc:spChg chg="mod">
          <ac:chgData name="任 轩笛" userId="2f56d36620755a53" providerId="LiveId" clId="{8B8BF38D-E5D3-4313-B4C9-C3A7C7A9075D}" dt="2022-06-12T05:29:24.204" v="3022" actId="17032"/>
          <ac:spMkLst>
            <pc:docMk/>
            <pc:sldMk cId="3295045791" sldId="260"/>
            <ac:spMk id="43" creationId="{E786A4C7-73F6-65EB-421C-A9EB26EBE596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93" creationId="{F6904985-256F-2196-DD87-32D7307A229A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94" creationId="{65EAAEBE-D897-7E5A-78F3-99F3A30B4A53}"/>
          </ac:spMkLst>
        </pc:spChg>
        <pc:spChg chg="mod">
          <ac:chgData name="任 轩笛" userId="2f56d36620755a53" providerId="LiveId" clId="{8B8BF38D-E5D3-4313-B4C9-C3A7C7A9075D}" dt="2022-06-12T05:29:44.276" v="3024" actId="17032"/>
          <ac:spMkLst>
            <pc:docMk/>
            <pc:sldMk cId="3295045791" sldId="260"/>
            <ac:spMk id="96" creationId="{F97C5180-D673-7C85-BF49-C56AF7FAEA8B}"/>
          </ac:spMkLst>
        </pc:spChg>
        <pc:spChg chg="mod">
          <ac:chgData name="任 轩笛" userId="2f56d36620755a53" providerId="LiveId" clId="{8B8BF38D-E5D3-4313-B4C9-C3A7C7A9075D}" dt="2022-06-12T05:30:00.868" v="3026"/>
          <ac:spMkLst>
            <pc:docMk/>
            <pc:sldMk cId="3295045791" sldId="260"/>
            <ac:spMk id="97" creationId="{327FA723-EE96-CF4B-E84E-A09A5AD0AA99}"/>
          </ac:spMkLst>
        </pc:spChg>
        <pc:spChg chg="mod">
          <ac:chgData name="任 轩笛" userId="2f56d36620755a53" providerId="LiveId" clId="{8B8BF38D-E5D3-4313-B4C9-C3A7C7A9075D}" dt="2022-06-12T05:29:44.276" v="3024" actId="17032"/>
          <ac:spMkLst>
            <pc:docMk/>
            <pc:sldMk cId="3295045791" sldId="260"/>
            <ac:spMk id="98" creationId="{0798B7EE-2B9B-C509-6F0A-C4256C86B8D7}"/>
          </ac:spMkLst>
        </pc:spChg>
        <pc:spChg chg="mod">
          <ac:chgData name="任 轩笛" userId="2f56d36620755a53" providerId="LiveId" clId="{8B8BF38D-E5D3-4313-B4C9-C3A7C7A9075D}" dt="2022-06-08T02:43:41.577" v="2869"/>
          <ac:spMkLst>
            <pc:docMk/>
            <pc:sldMk cId="3295045791" sldId="260"/>
            <ac:spMk id="100" creationId="{DE7E6F9E-770D-74A4-5D5D-F6F8E13B1D07}"/>
          </ac:spMkLst>
        </pc:spChg>
        <pc:spChg chg="mod">
          <ac:chgData name="任 轩笛" userId="2f56d36620755a53" providerId="LiveId" clId="{8B8BF38D-E5D3-4313-B4C9-C3A7C7A9075D}" dt="2022-06-12T05:29:44.276" v="3024" actId="17032"/>
          <ac:spMkLst>
            <pc:docMk/>
            <pc:sldMk cId="3295045791" sldId="260"/>
            <ac:spMk id="102" creationId="{231B0BF9-DEE1-C586-B0F0-3DABD1FB448C}"/>
          </ac:spMkLst>
        </pc:spChg>
        <pc:spChg chg="mod">
          <ac:chgData name="任 轩笛" userId="2f56d36620755a53" providerId="LiveId" clId="{8B8BF38D-E5D3-4313-B4C9-C3A7C7A9075D}" dt="2022-06-12T05:29:44.276" v="3024" actId="17032"/>
          <ac:spMkLst>
            <pc:docMk/>
            <pc:sldMk cId="3295045791" sldId="260"/>
            <ac:spMk id="103" creationId="{DA579CE0-0D23-D63D-2A45-575DCCE732E2}"/>
          </ac:spMkLst>
        </pc:spChg>
        <pc:spChg chg="mod">
          <ac:chgData name="任 轩笛" userId="2f56d36620755a53" providerId="LiveId" clId="{8B8BF38D-E5D3-4313-B4C9-C3A7C7A9075D}" dt="2022-06-08T02:42:59.986" v="2852" actId="20577"/>
          <ac:spMkLst>
            <pc:docMk/>
            <pc:sldMk cId="3295045791" sldId="260"/>
            <ac:spMk id="120" creationId="{C644FA52-57FB-9D7E-CCE7-10313833E3D3}"/>
          </ac:spMkLst>
        </pc:spChg>
        <pc:spChg chg="mod">
          <ac:chgData name="任 轩笛" userId="2f56d36620755a53" providerId="LiveId" clId="{8B8BF38D-E5D3-4313-B4C9-C3A7C7A9075D}" dt="2022-06-08T02:46:10.888" v="2883"/>
          <ac:spMkLst>
            <pc:docMk/>
            <pc:sldMk cId="3295045791" sldId="260"/>
            <ac:spMk id="121" creationId="{468AE27F-1F3F-6C5F-BFB3-97174A2C3954}"/>
          </ac:spMkLst>
        </pc:spChg>
        <pc:spChg chg="mod">
          <ac:chgData name="任 轩笛" userId="2f56d36620755a53" providerId="LiveId" clId="{8B8BF38D-E5D3-4313-B4C9-C3A7C7A9075D}" dt="2022-06-08T02:43:19.222" v="2860" actId="20577"/>
          <ac:spMkLst>
            <pc:docMk/>
            <pc:sldMk cId="3295045791" sldId="260"/>
            <ac:spMk id="122" creationId="{F69B702B-4706-B10B-595F-FB2E15593934}"/>
          </ac:spMkLst>
        </pc:spChg>
        <pc:spChg chg="mod">
          <ac:chgData name="任 轩笛" userId="2f56d36620755a53" providerId="LiveId" clId="{8B8BF38D-E5D3-4313-B4C9-C3A7C7A9075D}" dt="2022-06-08T02:43:09.776" v="2856" actId="20577"/>
          <ac:spMkLst>
            <pc:docMk/>
            <pc:sldMk cId="3295045791" sldId="260"/>
            <ac:spMk id="123" creationId="{2AD21884-855D-92D8-66EB-F42BDC97ACDE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24" creationId="{A81E69A4-CF13-772D-C1AF-D70D7C7CC2CA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26" creationId="{2D1905F0-78B4-953F-DFD6-B6823DF8A383}"/>
          </ac:spMkLst>
        </pc:spChg>
        <pc:spChg chg="add del mod">
          <ac:chgData name="任 轩笛" userId="2f56d36620755a53" providerId="LiveId" clId="{8B8BF38D-E5D3-4313-B4C9-C3A7C7A9075D}" dt="2022-06-12T05:28:53.588" v="3018"/>
          <ac:spMkLst>
            <pc:docMk/>
            <pc:sldMk cId="3295045791" sldId="260"/>
            <ac:spMk id="127" creationId="{159B0EB5-1181-902A-A926-A515E1893709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29" creationId="{4F31052B-1029-953D-EDD7-D34E0139E504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30" creationId="{ED891BFF-D411-9692-9BF9-3D4BD358C5EC}"/>
          </ac:spMkLst>
        </pc:spChg>
        <pc:spChg chg="add del mod">
          <ac:chgData name="任 轩笛" userId="2f56d36620755a53" providerId="LiveId" clId="{8B8BF38D-E5D3-4313-B4C9-C3A7C7A9075D}" dt="2022-06-12T05:28:53.588" v="3018"/>
          <ac:spMkLst>
            <pc:docMk/>
            <pc:sldMk cId="3295045791" sldId="260"/>
            <ac:spMk id="131" creationId="{6149DB6E-3B71-3F4E-F18A-AF23818C0D98}"/>
          </ac:spMkLst>
        </pc:spChg>
        <pc:spChg chg="add del mod">
          <ac:chgData name="任 轩笛" userId="2f56d36620755a53" providerId="LiveId" clId="{8B8BF38D-E5D3-4313-B4C9-C3A7C7A9075D}" dt="2022-06-12T05:28:53.588" v="3018"/>
          <ac:spMkLst>
            <pc:docMk/>
            <pc:sldMk cId="3295045791" sldId="260"/>
            <ac:spMk id="132" creationId="{BAFB98F1-4C68-77A7-20ED-C32C4EE45001}"/>
          </ac:spMkLst>
        </pc:spChg>
        <pc:spChg chg="add del mod">
          <ac:chgData name="任 轩笛" userId="2f56d36620755a53" providerId="LiveId" clId="{8B8BF38D-E5D3-4313-B4C9-C3A7C7A9075D}" dt="2022-06-12T05:28:53.588" v="3018"/>
          <ac:spMkLst>
            <pc:docMk/>
            <pc:sldMk cId="3295045791" sldId="260"/>
            <ac:spMk id="133" creationId="{F9737D81-C36A-0B56-5368-FBE713170001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37" creationId="{CDFB8E67-122D-E3B7-48D3-3BFDB8F7CAD9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38" creationId="{F5B9A83C-5844-2F6E-6EE7-562BB0DC910B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39" creationId="{4793281B-9FCE-AB1F-7F8A-4BD131ECDADE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0" creationId="{32A69AEF-A287-80A4-4CC3-F15715E02F7B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1" creationId="{B43A7D7E-C463-CF3E-A587-604179ECC766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3" creationId="{1B6D4596-38CE-FFCF-A649-BAFC7312E122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5" creationId="{3065722A-AAF0-7BB8-5009-4EC8E62A4EEC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6" creationId="{89B6A34A-BE2C-8073-2145-213F415AD411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7" creationId="{63B62F16-484E-4A7F-DB35-D9921570A09C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8" creationId="{E9C8DB37-DE7E-391D-F1E8-37553FDA65BE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49" creationId="{EE4E5F2D-5ABF-367D-0445-261528796DE6}"/>
          </ac:spMkLst>
        </pc:spChg>
        <pc:spChg chg="mod">
          <ac:chgData name="任 轩笛" userId="2f56d36620755a53" providerId="LiveId" clId="{8B8BF38D-E5D3-4313-B4C9-C3A7C7A9075D}" dt="2022-06-12T05:28:52.516" v="3017"/>
          <ac:spMkLst>
            <pc:docMk/>
            <pc:sldMk cId="3295045791" sldId="260"/>
            <ac:spMk id="150" creationId="{8D6041A9-ABD4-1082-B12A-83A0529F5884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52" creationId="{D7D49B53-EFBB-BAA1-5C13-4A707C9EFC4D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53" creationId="{A84FF77C-B442-BAA6-6B52-59D4472C81A0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55" creationId="{CF9A84A5-2893-D3A8-6F64-C2F191A5CFF6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56" creationId="{E1F755AB-9230-5F7B-5B33-3FF40D2D9847}"/>
          </ac:spMkLst>
        </pc:spChg>
        <pc:spChg chg="add 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57" creationId="{CBF2B376-E8A6-BC0C-84FE-15FBF288DAA4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59" creationId="{2B56D550-33BA-CE5A-0931-CED9534EC97A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0" creationId="{73DE4C91-33E2-416A-3DAE-1801AB7E5A2A}"/>
          </ac:spMkLst>
        </pc:spChg>
        <pc:spChg chg="add 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1" creationId="{09D95DEB-0ADD-98F5-0FCE-814471576A73}"/>
          </ac:spMkLst>
        </pc:spChg>
        <pc:spChg chg="add 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2" creationId="{718FF023-D071-2196-BAC4-D31BC032FF56}"/>
          </ac:spMkLst>
        </pc:spChg>
        <pc:spChg chg="add 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3" creationId="{A79DF6D6-1873-CB17-3B0D-81E33236CC26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7" creationId="{D5A6BABF-CDE7-1471-8B9D-CFE78CBBB661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8" creationId="{F48598B7-4720-E61C-A6C6-2C7D30E630E2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69" creationId="{00846FA3-A6D3-52EA-08E3-6F98918DDB49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0" creationId="{D0DD49E1-3217-0E87-1EAA-C0963F66B95D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1" creationId="{2E896594-F6D1-69DD-0A09-9AB298C1DC57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3" creationId="{DCE2E100-78DF-BCF2-98D2-59016B0DB231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5" creationId="{7F50F47C-7DFE-2E0E-B8DE-7E4183C38205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6" creationId="{9B1366CA-76EB-8C4D-90E5-F38E42AA1B63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7" creationId="{8017ED29-D230-1F14-1C3F-54695E2BA262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8" creationId="{904D9E35-892C-7047-C0A2-34815A68C924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79" creationId="{C3105107-0128-3FCD-8408-9C192C387902}"/>
          </ac:spMkLst>
        </pc:spChg>
        <pc:spChg chg="mod">
          <ac:chgData name="任 轩笛" userId="2f56d36620755a53" providerId="LiveId" clId="{8B8BF38D-E5D3-4313-B4C9-C3A7C7A9075D}" dt="2022-06-12T05:29:06.938" v="3021"/>
          <ac:spMkLst>
            <pc:docMk/>
            <pc:sldMk cId="3295045791" sldId="260"/>
            <ac:spMk id="180" creationId="{285C07F9-1413-ED0B-0A82-5D33B50FAEB3}"/>
          </ac:spMkLst>
        </pc:spChg>
        <pc:grpChg chg="del">
          <ac:chgData name="任 轩笛" userId="2f56d36620755a53" providerId="LiveId" clId="{8B8BF38D-E5D3-4313-B4C9-C3A7C7A9075D}" dt="2022-06-12T05:29:03.218" v="3019" actId="478"/>
          <ac:grpSpMkLst>
            <pc:docMk/>
            <pc:sldMk cId="3295045791" sldId="260"/>
            <ac:grpSpMk id="4" creationId="{F59F8B5C-439C-8638-1960-4F363BFF5D86}"/>
          </ac:grpSpMkLst>
        </pc:grpChg>
        <pc:grpChg chg="del">
          <ac:chgData name="任 轩笛" userId="2f56d36620755a53" providerId="LiveId" clId="{8B8BF38D-E5D3-4313-B4C9-C3A7C7A9075D}" dt="2022-06-12T05:29:03.218" v="3019" actId="478"/>
          <ac:grpSpMkLst>
            <pc:docMk/>
            <pc:sldMk cId="3295045791" sldId="260"/>
            <ac:grpSpMk id="5" creationId="{E8E9B061-B13A-F38E-267C-5786FC7E144E}"/>
          </ac:grpSpMkLst>
        </pc:grpChg>
        <pc:grpChg chg="del">
          <ac:chgData name="任 轩笛" userId="2f56d36620755a53" providerId="LiveId" clId="{8B8BF38D-E5D3-4313-B4C9-C3A7C7A9075D}" dt="2022-06-12T05:29:03.218" v="3019" actId="478"/>
          <ac:grpSpMkLst>
            <pc:docMk/>
            <pc:sldMk cId="3295045791" sldId="260"/>
            <ac:grpSpMk id="12" creationId="{127D74C7-9ACF-8A56-ABDA-0B6E6A429A23}"/>
          </ac:grpSpMkLst>
        </pc:grpChg>
        <pc:grpChg chg="del">
          <ac:chgData name="任 轩笛" userId="2f56d36620755a53" providerId="LiveId" clId="{8B8BF38D-E5D3-4313-B4C9-C3A7C7A9075D}" dt="2022-06-12T05:29:05.854" v="3020" actId="478"/>
          <ac:grpSpMkLst>
            <pc:docMk/>
            <pc:sldMk cId="3295045791" sldId="260"/>
            <ac:grpSpMk id="18" creationId="{91F4E073-0513-6DEA-3EF4-829066F11441}"/>
          </ac:grpSpMkLst>
        </pc:grpChg>
        <pc:grpChg chg="del">
          <ac:chgData name="任 轩笛" userId="2f56d36620755a53" providerId="LiveId" clId="{8B8BF38D-E5D3-4313-B4C9-C3A7C7A9075D}" dt="2022-06-12T05:29:05.854" v="3020" actId="478"/>
          <ac:grpSpMkLst>
            <pc:docMk/>
            <pc:sldMk cId="3295045791" sldId="260"/>
            <ac:grpSpMk id="26" creationId="{3E8A077E-FDDD-53C9-5535-EF85AF2DE00E}"/>
          </ac:grpSpMkLst>
        </pc:grpChg>
        <pc:grpChg chg="add del mod">
          <ac:chgData name="任 轩笛" userId="2f56d36620755a53" providerId="LiveId" clId="{8B8BF38D-E5D3-4313-B4C9-C3A7C7A9075D}" dt="2022-06-12T05:28:53.588" v="3018"/>
          <ac:grpSpMkLst>
            <pc:docMk/>
            <pc:sldMk cId="3295045791" sldId="260"/>
            <ac:grpSpMk id="92" creationId="{47FB29A6-75A8-ED75-7818-98E3D19EA689}"/>
          </ac:grpSpMkLst>
        </pc:grpChg>
        <pc:grpChg chg="add del mod">
          <ac:chgData name="任 轩笛" userId="2f56d36620755a53" providerId="LiveId" clId="{8B8BF38D-E5D3-4313-B4C9-C3A7C7A9075D}" dt="2022-06-12T05:28:53.588" v="3018"/>
          <ac:grpSpMkLst>
            <pc:docMk/>
            <pc:sldMk cId="3295045791" sldId="260"/>
            <ac:grpSpMk id="99" creationId="{763340FC-EE6B-8473-3108-4BDF6343F2CE}"/>
          </ac:grpSpMkLst>
        </pc:grpChg>
        <pc:grpChg chg="add del mod">
          <ac:chgData name="任 轩笛" userId="2f56d36620755a53" providerId="LiveId" clId="{8B8BF38D-E5D3-4313-B4C9-C3A7C7A9075D}" dt="2022-06-12T05:28:53.588" v="3018"/>
          <ac:grpSpMkLst>
            <pc:docMk/>
            <pc:sldMk cId="3295045791" sldId="260"/>
            <ac:grpSpMk id="128" creationId="{874A57AF-C889-CB15-E964-43EF8BFB29D5}"/>
          </ac:grpSpMkLst>
        </pc:grpChg>
        <pc:grpChg chg="add del mod">
          <ac:chgData name="任 轩笛" userId="2f56d36620755a53" providerId="LiveId" clId="{8B8BF38D-E5D3-4313-B4C9-C3A7C7A9075D}" dt="2022-06-12T05:28:53.588" v="3018"/>
          <ac:grpSpMkLst>
            <pc:docMk/>
            <pc:sldMk cId="3295045791" sldId="260"/>
            <ac:grpSpMk id="134" creationId="{99ABC26F-CF09-890A-152C-A5BAC2CEE4BA}"/>
          </ac:grpSpMkLst>
        </pc:grpChg>
        <pc:grpChg chg="mod">
          <ac:chgData name="任 轩笛" userId="2f56d36620755a53" providerId="LiveId" clId="{8B8BF38D-E5D3-4313-B4C9-C3A7C7A9075D}" dt="2022-06-12T05:28:52.516" v="3017"/>
          <ac:grpSpMkLst>
            <pc:docMk/>
            <pc:sldMk cId="3295045791" sldId="260"/>
            <ac:grpSpMk id="135" creationId="{EA05E523-727F-D4AE-851A-BE849613ADA8}"/>
          </ac:grpSpMkLst>
        </pc:grpChg>
        <pc:grpChg chg="mod">
          <ac:chgData name="任 轩笛" userId="2f56d36620755a53" providerId="LiveId" clId="{8B8BF38D-E5D3-4313-B4C9-C3A7C7A9075D}" dt="2022-06-12T05:28:52.516" v="3017"/>
          <ac:grpSpMkLst>
            <pc:docMk/>
            <pc:sldMk cId="3295045791" sldId="260"/>
            <ac:grpSpMk id="136" creationId="{8618E671-9771-B9BE-1B08-64EBB884277E}"/>
          </ac:grpSpMkLst>
        </pc:grpChg>
        <pc:grpChg chg="add del mod">
          <ac:chgData name="任 轩笛" userId="2f56d36620755a53" providerId="LiveId" clId="{8B8BF38D-E5D3-4313-B4C9-C3A7C7A9075D}" dt="2022-06-12T05:28:53.588" v="3018"/>
          <ac:grpSpMkLst>
            <pc:docMk/>
            <pc:sldMk cId="3295045791" sldId="260"/>
            <ac:grpSpMk id="142" creationId="{F55FFB1B-6B96-C421-55FB-27417EDF9F22}"/>
          </ac:grpSpMkLst>
        </pc:grpChg>
        <pc:grpChg chg="mod">
          <ac:chgData name="任 轩笛" userId="2f56d36620755a53" providerId="LiveId" clId="{8B8BF38D-E5D3-4313-B4C9-C3A7C7A9075D}" dt="2022-06-12T05:28:52.516" v="3017"/>
          <ac:grpSpMkLst>
            <pc:docMk/>
            <pc:sldMk cId="3295045791" sldId="260"/>
            <ac:grpSpMk id="144" creationId="{7624ED82-FAE0-F55D-055E-E27F3ECAABE9}"/>
          </ac:grpSpMkLst>
        </pc:grpChg>
        <pc:grpChg chg="add 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51" creationId="{1879458E-4AC5-E334-11C8-4CB6E837AC6E}"/>
          </ac:grpSpMkLst>
        </pc:grpChg>
        <pc:grpChg chg="add 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54" creationId="{33F14881-C189-1048-C3F2-902C62EDE6B5}"/>
          </ac:grpSpMkLst>
        </pc:grpChg>
        <pc:grpChg chg="add 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58" creationId="{DCD40AE2-EAD1-3198-55D6-836BD05848D4}"/>
          </ac:grpSpMkLst>
        </pc:grpChg>
        <pc:grpChg chg="add 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64" creationId="{4899E601-4F8F-0B57-79A2-17D67776FE10}"/>
          </ac:grpSpMkLst>
        </pc:grpChg>
        <pc:grpChg chg="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65" creationId="{EE32D945-FF68-427A-1FF8-C907848CCE83}"/>
          </ac:grpSpMkLst>
        </pc:grpChg>
        <pc:grpChg chg="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66" creationId="{6BEC257C-4C9A-F988-3AF9-5671495AD388}"/>
          </ac:grpSpMkLst>
        </pc:grpChg>
        <pc:grpChg chg="add 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72" creationId="{072D3B6E-5CB3-6D9B-B336-35143AC2794A}"/>
          </ac:grpSpMkLst>
        </pc:grpChg>
        <pc:grpChg chg="mod">
          <ac:chgData name="任 轩笛" userId="2f56d36620755a53" providerId="LiveId" clId="{8B8BF38D-E5D3-4313-B4C9-C3A7C7A9075D}" dt="2022-06-12T05:29:06.938" v="3021"/>
          <ac:grpSpMkLst>
            <pc:docMk/>
            <pc:sldMk cId="3295045791" sldId="260"/>
            <ac:grpSpMk id="174" creationId="{73748AEA-23ED-2C2D-A2D1-31862CB3A92A}"/>
          </ac:grpSpMkLst>
        </pc:grpChg>
      </pc:sldChg>
      <pc:sldChg chg="modSp">
        <pc:chgData name="任 轩笛" userId="2f56d36620755a53" providerId="LiveId" clId="{8B8BF38D-E5D3-4313-B4C9-C3A7C7A9075D}" dt="2022-05-24T13:52:29.945" v="1043"/>
        <pc:sldMkLst>
          <pc:docMk/>
          <pc:sldMk cId="1565023929" sldId="261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565023929" sldId="261"/>
            <ac:spMk id="2" creationId="{1F284633-4367-3DAC-D5B6-FEE7FBD3F773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1565023929" sldId="261"/>
            <ac:spMk id="3" creationId="{73320CA6-69DA-686B-1A1E-0AB2BF03266A}"/>
          </ac:spMkLst>
        </pc:spChg>
      </pc:sldChg>
      <pc:sldChg chg="addSp delSp modSp mod">
        <pc:chgData name="任 轩笛" userId="2f56d36620755a53" providerId="LiveId" clId="{8B8BF38D-E5D3-4313-B4C9-C3A7C7A9075D}" dt="2022-06-08T02:46:44.957" v="2895" actId="20577"/>
        <pc:sldMkLst>
          <pc:docMk/>
          <pc:sldMk cId="3717503000" sldId="262"/>
        </pc:sldMkLst>
        <pc:spChg chg="mod">
          <ac:chgData name="任 轩笛" userId="2f56d36620755a53" providerId="LiveId" clId="{8B8BF38D-E5D3-4313-B4C9-C3A7C7A9075D}" dt="2022-06-08T02:46:44.957" v="2895" actId="20577"/>
          <ac:spMkLst>
            <pc:docMk/>
            <pc:sldMk cId="3717503000" sldId="262"/>
            <ac:spMk id="2" creationId="{C83AF198-6103-EFE1-8889-98B231FE9C3F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3717503000" sldId="262"/>
            <ac:spMk id="3" creationId="{15E31D0F-8440-E72E-380B-4FD9177355B5}"/>
          </ac:spMkLst>
        </pc:spChg>
        <pc:spChg chg="mod">
          <ac:chgData name="任 轩笛" userId="2f56d36620755a53" providerId="LiveId" clId="{8B8BF38D-E5D3-4313-B4C9-C3A7C7A9075D}" dt="2022-05-31T08:05:26.690" v="1935" actId="20577"/>
          <ac:spMkLst>
            <pc:docMk/>
            <pc:sldMk cId="3717503000" sldId="262"/>
            <ac:spMk id="11" creationId="{8F6F78F3-4F7B-1302-96AB-A22D51AFB3C0}"/>
          </ac:spMkLst>
        </pc:spChg>
        <pc:spChg chg="add del mod">
          <ac:chgData name="任 轩笛" userId="2f56d36620755a53" providerId="LiveId" clId="{8B8BF38D-E5D3-4313-B4C9-C3A7C7A9075D}" dt="2022-06-08T01:59:03.541" v="2047"/>
          <ac:spMkLst>
            <pc:docMk/>
            <pc:sldMk cId="3717503000" sldId="262"/>
            <ac:spMk id="15" creationId="{6ECEAF20-3676-0AFA-5041-86FD7A247705}"/>
          </ac:spMkLst>
        </pc:spChg>
      </pc:sldChg>
      <pc:sldChg chg="modSp">
        <pc:chgData name="任 轩笛" userId="2f56d36620755a53" providerId="LiveId" clId="{8B8BF38D-E5D3-4313-B4C9-C3A7C7A9075D}" dt="2022-05-24T13:52:29.945" v="1043"/>
        <pc:sldMkLst>
          <pc:docMk/>
          <pc:sldMk cId="54450590" sldId="263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54450590" sldId="263"/>
            <ac:spMk id="2" creationId="{0D61C287-D156-67B9-F276-E6FAA9E282CE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54450590" sldId="263"/>
            <ac:spMk id="3" creationId="{CDC11EBE-3F97-9290-8BB2-D1CE44B2C05A}"/>
          </ac:spMkLst>
        </pc:spChg>
      </pc:sldChg>
      <pc:sldChg chg="modSp mod">
        <pc:chgData name="任 轩笛" userId="2f56d36620755a53" providerId="LiveId" clId="{8B8BF38D-E5D3-4313-B4C9-C3A7C7A9075D}" dt="2022-05-24T13:52:29.945" v="1043"/>
        <pc:sldMkLst>
          <pc:docMk/>
          <pc:sldMk cId="732991642" sldId="264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732991642" sldId="264"/>
            <ac:spMk id="2" creationId="{BC090C59-4F01-0AEC-9A0A-CC68334F9027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732991642" sldId="264"/>
            <ac:spMk id="3" creationId="{0A2315EC-9757-4A9F-6C1B-5F3DF65F7BEC}"/>
          </ac:spMkLst>
        </pc:spChg>
      </pc:sldChg>
      <pc:sldChg chg="modSp">
        <pc:chgData name="任 轩笛" userId="2f56d36620755a53" providerId="LiveId" clId="{8B8BF38D-E5D3-4313-B4C9-C3A7C7A9075D}" dt="2022-05-24T13:52:29.945" v="1043"/>
        <pc:sldMkLst>
          <pc:docMk/>
          <pc:sldMk cId="1306716788" sldId="265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306716788" sldId="265"/>
            <ac:spMk id="2" creationId="{9AB125DC-5C4D-4C11-A1EF-28CF3D310B6A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1306716788" sldId="265"/>
            <ac:spMk id="3" creationId="{607F4D17-5711-7ED5-28E6-3D4E936B80B0}"/>
          </ac:spMkLst>
        </pc:spChg>
      </pc:sldChg>
      <pc:sldChg chg="modSp mod">
        <pc:chgData name="任 轩笛" userId="2f56d36620755a53" providerId="LiveId" clId="{8B8BF38D-E5D3-4313-B4C9-C3A7C7A9075D}" dt="2022-05-24T13:52:29.945" v="1043"/>
        <pc:sldMkLst>
          <pc:docMk/>
          <pc:sldMk cId="1481095828" sldId="266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481095828" sldId="266"/>
            <ac:spMk id="2" creationId="{1E02705B-EA3F-55DA-A405-B8F09DAE6772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1481095828" sldId="266"/>
            <ac:spMk id="3" creationId="{CCE6A6EF-8A8F-7A1E-51C8-995452294551}"/>
          </ac:spMkLst>
        </pc:spChg>
      </pc:sldChg>
      <pc:sldChg chg="addSp delSp modSp mod modAnim">
        <pc:chgData name="任 轩笛" userId="2f56d36620755a53" providerId="LiveId" clId="{8B8BF38D-E5D3-4313-B4C9-C3A7C7A9075D}" dt="2022-06-08T02:46:40.286" v="2891" actId="20577"/>
        <pc:sldMkLst>
          <pc:docMk/>
          <pc:sldMk cId="2837654677" sldId="267"/>
        </pc:sldMkLst>
        <pc:spChg chg="mod">
          <ac:chgData name="任 轩笛" userId="2f56d36620755a53" providerId="LiveId" clId="{8B8BF38D-E5D3-4313-B4C9-C3A7C7A9075D}" dt="2022-06-08T02:46:40.286" v="2891" actId="20577"/>
          <ac:spMkLst>
            <pc:docMk/>
            <pc:sldMk cId="2837654677" sldId="267"/>
            <ac:spMk id="2" creationId="{0A423FAE-7F9D-0119-4163-E387E32C786D}"/>
          </ac:spMkLst>
        </pc:spChg>
        <pc:spChg chg="del mod">
          <ac:chgData name="任 轩笛" userId="2f56d36620755a53" providerId="LiveId" clId="{8B8BF38D-E5D3-4313-B4C9-C3A7C7A9075D}" dt="2022-05-24T13:41:48.180" v="288" actId="478"/>
          <ac:spMkLst>
            <pc:docMk/>
            <pc:sldMk cId="2837654677" sldId="267"/>
            <ac:spMk id="3" creationId="{A0973A82-5E6D-B0FC-2A20-24CD555079B0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4" creationId="{0B98580B-A6A1-25C8-54B0-1FC85EBF698A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5" creationId="{558EBA0F-EE7A-9BC0-0AA5-280E98E7A8EC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6" creationId="{22A565A3-C95F-10C0-2958-21CD2A6E4116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7" creationId="{3A878498-6ED9-8E9B-2F38-A7D6ED513B67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8" creationId="{CD228B0E-17E1-A5A4-6890-83B1F4838343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9" creationId="{0E4A5D98-16E8-5DFE-962C-FF18EEA3F87F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0" creationId="{9325849A-1F31-4614-FE35-B9D6D9625CF6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1" creationId="{5181C244-BEE3-A599-8A5B-AF2B3DBB7EB5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2" creationId="{3CA723FC-491F-8DE0-8571-E4284047FDCF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3" creationId="{D7BEF4CA-09E6-230C-B48A-3C39679B0DF0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4" creationId="{2A9D1C29-0C23-4772-D0B4-B585B7D76080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5" creationId="{53A84301-944A-7676-7F4C-1C0B891F1C5C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6" creationId="{DBF2F132-6268-EBB3-8BD5-D880BC9BE44D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7" creationId="{B6C5C2CA-410F-704E-00F2-2925A7D62A5F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8" creationId="{E628F8EF-8822-4C28-4D8C-D3BD66211104}"/>
          </ac:spMkLst>
        </pc:spChg>
        <pc:spChg chg="add del mod">
          <ac:chgData name="任 轩笛" userId="2f56d36620755a53" providerId="LiveId" clId="{8B8BF38D-E5D3-4313-B4C9-C3A7C7A9075D}" dt="2022-05-24T13:41:47.334" v="287"/>
          <ac:spMkLst>
            <pc:docMk/>
            <pc:sldMk cId="2837654677" sldId="267"/>
            <ac:spMk id="19" creationId="{A82C96DC-CE8A-4484-7635-7B07F577B9A9}"/>
          </ac:spMkLst>
        </pc:spChg>
        <pc:spChg chg="add mod">
          <ac:chgData name="任 轩笛" userId="2f56d36620755a53" providerId="LiveId" clId="{8B8BF38D-E5D3-4313-B4C9-C3A7C7A9075D}" dt="2022-05-24T14:00:04.909" v="1070" actId="2711"/>
          <ac:spMkLst>
            <pc:docMk/>
            <pc:sldMk cId="2837654677" sldId="267"/>
            <ac:spMk id="20" creationId="{D6503277-4D72-A582-B50F-A7FB8C66F7E1}"/>
          </ac:spMkLst>
        </pc:spChg>
        <pc:spChg chg="add mod">
          <ac:chgData name="任 轩笛" userId="2f56d36620755a53" providerId="LiveId" clId="{8B8BF38D-E5D3-4313-B4C9-C3A7C7A9075D}" dt="2022-05-24T14:00:01.911" v="1069" actId="2711"/>
          <ac:spMkLst>
            <pc:docMk/>
            <pc:sldMk cId="2837654677" sldId="267"/>
            <ac:spMk id="21" creationId="{222395DB-F416-18FE-EA82-6D9884766ECD}"/>
          </ac:spMkLst>
        </pc:spChg>
        <pc:spChg chg="add mod">
          <ac:chgData name="任 轩笛" userId="2f56d36620755a53" providerId="LiveId" clId="{8B8BF38D-E5D3-4313-B4C9-C3A7C7A9075D}" dt="2022-05-24T13:59:57.736" v="1068" actId="2711"/>
          <ac:spMkLst>
            <pc:docMk/>
            <pc:sldMk cId="2837654677" sldId="267"/>
            <ac:spMk id="22" creationId="{B660B1CD-FBF8-9EF0-3198-0F64EC5D6085}"/>
          </ac:spMkLst>
        </pc:spChg>
        <pc:spChg chg="add mod">
          <ac:chgData name="任 轩笛" userId="2f56d36620755a53" providerId="LiveId" clId="{8B8BF38D-E5D3-4313-B4C9-C3A7C7A9075D}" dt="2022-05-24T13:59:04.966" v="1066" actId="2711"/>
          <ac:spMkLst>
            <pc:docMk/>
            <pc:sldMk cId="2837654677" sldId="267"/>
            <ac:spMk id="23" creationId="{C6CDBDBA-31AC-4FC0-BD13-4B0E85C9D080}"/>
          </ac:spMkLst>
        </pc:spChg>
        <pc:spChg chg="add mod">
          <ac:chgData name="任 轩笛" userId="2f56d36620755a53" providerId="LiveId" clId="{8B8BF38D-E5D3-4313-B4C9-C3A7C7A9075D}" dt="2022-05-24T13:41:48.513" v="289"/>
          <ac:spMkLst>
            <pc:docMk/>
            <pc:sldMk cId="2837654677" sldId="267"/>
            <ac:spMk id="24" creationId="{18956446-5BF2-05B0-7BDA-5A0BFA84A78E}"/>
          </ac:spMkLst>
        </pc:spChg>
        <pc:spChg chg="add mod">
          <ac:chgData name="任 轩笛" userId="2f56d36620755a53" providerId="LiveId" clId="{8B8BF38D-E5D3-4313-B4C9-C3A7C7A9075D}" dt="2022-05-24T13:52:46.216" v="1045" actId="2711"/>
          <ac:spMkLst>
            <pc:docMk/>
            <pc:sldMk cId="2837654677" sldId="267"/>
            <ac:spMk id="25" creationId="{0DD4909B-EB0A-3711-7292-16B625B5486A}"/>
          </ac:spMkLst>
        </pc:spChg>
        <pc:spChg chg="add mod">
          <ac:chgData name="任 轩笛" userId="2f56d36620755a53" providerId="LiveId" clId="{8B8BF38D-E5D3-4313-B4C9-C3A7C7A9075D}" dt="2022-05-24T13:41:48.513" v="289"/>
          <ac:spMkLst>
            <pc:docMk/>
            <pc:sldMk cId="2837654677" sldId="267"/>
            <ac:spMk id="26" creationId="{029B0F55-2EBF-8617-2D69-01BBF928DC24}"/>
          </ac:spMkLst>
        </pc:spChg>
        <pc:spChg chg="add mod">
          <ac:chgData name="任 轩笛" userId="2f56d36620755a53" providerId="LiveId" clId="{8B8BF38D-E5D3-4313-B4C9-C3A7C7A9075D}" dt="2022-05-24T13:52:49.864" v="1046" actId="108"/>
          <ac:spMkLst>
            <pc:docMk/>
            <pc:sldMk cId="2837654677" sldId="267"/>
            <ac:spMk id="27" creationId="{8F38482E-E882-E535-573A-47F922E9ED7D}"/>
          </ac:spMkLst>
        </pc:spChg>
        <pc:spChg chg="add mod">
          <ac:chgData name="任 轩笛" userId="2f56d36620755a53" providerId="LiveId" clId="{8B8BF38D-E5D3-4313-B4C9-C3A7C7A9075D}" dt="2022-05-24T13:41:48.513" v="289"/>
          <ac:spMkLst>
            <pc:docMk/>
            <pc:sldMk cId="2837654677" sldId="267"/>
            <ac:spMk id="28" creationId="{23921D34-C6E7-F008-3304-EFBED41914D8}"/>
          </ac:spMkLst>
        </pc:spChg>
        <pc:spChg chg="add mod">
          <ac:chgData name="任 轩笛" userId="2f56d36620755a53" providerId="LiveId" clId="{8B8BF38D-E5D3-4313-B4C9-C3A7C7A9075D}" dt="2022-05-24T13:41:48.513" v="289"/>
          <ac:spMkLst>
            <pc:docMk/>
            <pc:sldMk cId="2837654677" sldId="267"/>
            <ac:spMk id="29" creationId="{2386A2B6-BB68-0C15-950A-C52F3E990F9F}"/>
          </ac:spMkLst>
        </pc:spChg>
        <pc:spChg chg="add mod">
          <ac:chgData name="任 轩笛" userId="2f56d36620755a53" providerId="LiveId" clId="{8B8BF38D-E5D3-4313-B4C9-C3A7C7A9075D}" dt="2022-05-24T13:41:48.513" v="289"/>
          <ac:spMkLst>
            <pc:docMk/>
            <pc:sldMk cId="2837654677" sldId="267"/>
            <ac:spMk id="30" creationId="{73487008-9CAF-C629-8C48-0A8FB4783199}"/>
          </ac:spMkLst>
        </pc:spChg>
        <pc:spChg chg="add mod">
          <ac:chgData name="任 轩笛" userId="2f56d36620755a53" providerId="LiveId" clId="{8B8BF38D-E5D3-4313-B4C9-C3A7C7A9075D}" dt="2022-05-24T13:58:49.892" v="1063" actId="2711"/>
          <ac:spMkLst>
            <pc:docMk/>
            <pc:sldMk cId="2837654677" sldId="267"/>
            <ac:spMk id="31" creationId="{E12FF9D4-CA7C-2DC2-FFC0-D3D7F7EEFB11}"/>
          </ac:spMkLst>
        </pc:spChg>
        <pc:spChg chg="add mod">
          <ac:chgData name="任 轩笛" userId="2f56d36620755a53" providerId="LiveId" clId="{8B8BF38D-E5D3-4313-B4C9-C3A7C7A9075D}" dt="2022-05-24T13:58:58.332" v="1065" actId="108"/>
          <ac:spMkLst>
            <pc:docMk/>
            <pc:sldMk cId="2837654677" sldId="267"/>
            <ac:spMk id="32" creationId="{CB8913A9-47EF-3D37-A7A3-589CAF994595}"/>
          </ac:spMkLst>
        </pc:spChg>
        <pc:spChg chg="add mod">
          <ac:chgData name="任 轩笛" userId="2f56d36620755a53" providerId="LiveId" clId="{8B8BF38D-E5D3-4313-B4C9-C3A7C7A9075D}" dt="2022-05-24T13:59:09.398" v="1067" actId="2711"/>
          <ac:spMkLst>
            <pc:docMk/>
            <pc:sldMk cId="2837654677" sldId="267"/>
            <ac:spMk id="33" creationId="{6FBE58FD-5265-2CED-69DA-1A5900946086}"/>
          </ac:spMkLst>
        </pc:spChg>
        <pc:spChg chg="add mod">
          <ac:chgData name="任 轩笛" userId="2f56d36620755a53" providerId="LiveId" clId="{8B8BF38D-E5D3-4313-B4C9-C3A7C7A9075D}" dt="2022-05-24T13:41:48.513" v="289"/>
          <ac:spMkLst>
            <pc:docMk/>
            <pc:sldMk cId="2837654677" sldId="267"/>
            <ac:spMk id="34" creationId="{FC6F055A-346D-9EE6-EF7C-ECAADA2E6FBE}"/>
          </ac:spMkLst>
        </pc:spChg>
        <pc:spChg chg="add mod">
          <ac:chgData name="任 轩笛" userId="2f56d36620755a53" providerId="LiveId" clId="{8B8BF38D-E5D3-4313-B4C9-C3A7C7A9075D}" dt="2022-05-24T13:53:30.560" v="1058" actId="1076"/>
          <ac:spMkLst>
            <pc:docMk/>
            <pc:sldMk cId="2837654677" sldId="267"/>
            <ac:spMk id="35" creationId="{4DB0185B-FF43-560D-F69E-72FA02379BD1}"/>
          </ac:spMkLst>
        </pc:spChg>
      </pc:sldChg>
      <pc:sldChg chg="addSp delSp modSp mod">
        <pc:chgData name="任 轩笛" userId="2f56d36620755a53" providerId="LiveId" clId="{8B8BF38D-E5D3-4313-B4C9-C3A7C7A9075D}" dt="2022-05-24T13:52:29.945" v="1043"/>
        <pc:sldMkLst>
          <pc:docMk/>
          <pc:sldMk cId="435581872" sldId="268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435581872" sldId="268"/>
            <ac:spMk id="2" creationId="{31512FA5-E827-7959-612C-41273DE331FF}"/>
          </ac:spMkLst>
        </pc:spChg>
        <pc:spChg chg="del">
          <ac:chgData name="任 轩笛" userId="2f56d36620755a53" providerId="LiveId" clId="{8B8BF38D-E5D3-4313-B4C9-C3A7C7A9075D}" dt="2022-05-24T13:28:10.385" v="12" actId="478"/>
          <ac:spMkLst>
            <pc:docMk/>
            <pc:sldMk cId="435581872" sldId="268"/>
            <ac:spMk id="6" creationId="{AE1606D3-8FE0-4CBD-A29B-39A76C3600A1}"/>
          </ac:spMkLst>
        </pc:spChg>
        <pc:spChg chg="add del mod">
          <ac:chgData name="任 轩笛" userId="2f56d36620755a53" providerId="LiveId" clId="{8B8BF38D-E5D3-4313-B4C9-C3A7C7A9075D}" dt="2022-05-24T13:28:11.205" v="13"/>
          <ac:spMkLst>
            <pc:docMk/>
            <pc:sldMk cId="435581872" sldId="268"/>
            <ac:spMk id="7" creationId="{82BFA8A9-0147-B2FB-4544-C7ABC966DB5F}"/>
          </ac:spMkLst>
        </pc:spChg>
        <pc:graphicFrameChg chg="add del">
          <ac:chgData name="任 轩笛" userId="2f56d36620755a53" providerId="LiveId" clId="{8B8BF38D-E5D3-4313-B4C9-C3A7C7A9075D}" dt="2022-05-24T13:28:08.711" v="11"/>
          <ac:graphicFrameMkLst>
            <pc:docMk/>
            <pc:sldMk cId="435581872" sldId="268"/>
            <ac:graphicFrameMk id="3" creationId="{070F7AB4-91FE-D82B-686E-82EB4F51BB93}"/>
          </ac:graphicFrameMkLst>
        </pc:graphicFrameChg>
        <pc:graphicFrameChg chg="del">
          <ac:chgData name="任 轩笛" userId="2f56d36620755a53" providerId="LiveId" clId="{8B8BF38D-E5D3-4313-B4C9-C3A7C7A9075D}" dt="2022-05-24T13:28:10.385" v="12" actId="478"/>
          <ac:graphicFrameMkLst>
            <pc:docMk/>
            <pc:sldMk cId="435581872" sldId="268"/>
            <ac:graphicFrameMk id="5" creationId="{792B973B-0621-695E-32F7-6250DA90CCE8}"/>
          </ac:graphicFrameMkLst>
        </pc:graphicFrameChg>
        <pc:graphicFrameChg chg="add mod modGraphic">
          <ac:chgData name="任 轩笛" userId="2f56d36620755a53" providerId="LiveId" clId="{8B8BF38D-E5D3-4313-B4C9-C3A7C7A9075D}" dt="2022-05-24T13:35:46.454" v="281" actId="1076"/>
          <ac:graphicFrameMkLst>
            <pc:docMk/>
            <pc:sldMk cId="435581872" sldId="268"/>
            <ac:graphicFrameMk id="8" creationId="{84E30012-A465-1D23-8AAA-50D8236EA7F6}"/>
          </ac:graphicFrameMkLst>
        </pc:graphicFrameChg>
      </pc:sldChg>
      <pc:sldChg chg="addSp delSp modSp add mod">
        <pc:chgData name="任 轩笛" userId="2f56d36620755a53" providerId="LiveId" clId="{8B8BF38D-E5D3-4313-B4C9-C3A7C7A9075D}" dt="2022-05-24T14:16:44.521" v="1652" actId="403"/>
        <pc:sldMkLst>
          <pc:docMk/>
          <pc:sldMk cId="1530858508" sldId="269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530858508" sldId="269"/>
            <ac:spMk id="2" creationId="{31512FA5-E827-7959-612C-41273DE331FF}"/>
          </ac:spMkLst>
        </pc:spChg>
        <pc:spChg chg="add del mod">
          <ac:chgData name="任 轩笛" userId="2f56d36620755a53" providerId="LiveId" clId="{8B8BF38D-E5D3-4313-B4C9-C3A7C7A9075D}" dt="2022-05-24T14:09:37.180" v="1501"/>
          <ac:spMkLst>
            <pc:docMk/>
            <pc:sldMk cId="1530858508" sldId="269"/>
            <ac:spMk id="3" creationId="{9A0268FD-3B3F-F6B6-19B3-7853443A90D8}"/>
          </ac:spMkLst>
        </pc:spChg>
        <pc:spChg chg="add del mod">
          <ac:chgData name="任 轩笛" userId="2f56d36620755a53" providerId="LiveId" clId="{8B8BF38D-E5D3-4313-B4C9-C3A7C7A9075D}" dt="2022-05-24T14:14:38.139" v="1556"/>
          <ac:spMkLst>
            <pc:docMk/>
            <pc:sldMk cId="1530858508" sldId="269"/>
            <ac:spMk id="6" creationId="{38A67B71-1413-8280-3AC0-DD34330ED3EC}"/>
          </ac:spMkLst>
        </pc:spChg>
        <pc:spChg chg="add mod">
          <ac:chgData name="任 轩笛" userId="2f56d36620755a53" providerId="LiveId" clId="{8B8BF38D-E5D3-4313-B4C9-C3A7C7A9075D}" dt="2022-05-24T14:16:44.521" v="1652" actId="403"/>
          <ac:spMkLst>
            <pc:docMk/>
            <pc:sldMk cId="1530858508" sldId="269"/>
            <ac:spMk id="7" creationId="{F697847B-03A2-A774-D80D-251DF4F17D97}"/>
          </ac:spMkLst>
        </pc:spChg>
        <pc:graphicFrameChg chg="mod modGraphic">
          <ac:chgData name="任 轩笛" userId="2f56d36620755a53" providerId="LiveId" clId="{8B8BF38D-E5D3-4313-B4C9-C3A7C7A9075D}" dt="2022-05-24T13:34:46.530" v="277" actId="207"/>
          <ac:graphicFrameMkLst>
            <pc:docMk/>
            <pc:sldMk cId="1530858508" sldId="269"/>
            <ac:graphicFrameMk id="8" creationId="{84E30012-A465-1D23-8AAA-50D8236EA7F6}"/>
          </ac:graphicFrameMkLst>
        </pc:graphicFrameChg>
      </pc:sldChg>
      <pc:sldChg chg="addSp modSp new mod modAnim">
        <pc:chgData name="任 轩笛" userId="2f56d36620755a53" providerId="LiveId" clId="{8B8BF38D-E5D3-4313-B4C9-C3A7C7A9075D}" dt="2022-05-24T13:52:29.945" v="1043"/>
        <pc:sldMkLst>
          <pc:docMk/>
          <pc:sldMk cId="1536992334" sldId="270"/>
        </pc:sldMkLst>
        <pc:spChg chg="mod">
          <ac:chgData name="任 轩笛" userId="2f56d36620755a53" providerId="LiveId" clId="{8B8BF38D-E5D3-4313-B4C9-C3A7C7A9075D}" dt="2022-05-24T13:52:29.945" v="1043"/>
          <ac:spMkLst>
            <pc:docMk/>
            <pc:sldMk cId="1536992334" sldId="270"/>
            <ac:spMk id="2" creationId="{417883A2-93E7-76B4-A096-2113E2B851A9}"/>
          </ac:spMkLst>
        </pc:spChg>
        <pc:spChg chg="mod">
          <ac:chgData name="任 轩笛" userId="2f56d36620755a53" providerId="LiveId" clId="{8B8BF38D-E5D3-4313-B4C9-C3A7C7A9075D}" dt="2022-05-24T13:52:29.945" v="1043"/>
          <ac:spMkLst>
            <pc:docMk/>
            <pc:sldMk cId="1536992334" sldId="270"/>
            <ac:spMk id="3" creationId="{0F65549D-40A7-1432-2AD1-498BD537CF6A}"/>
          </ac:spMkLst>
        </pc:spChg>
        <pc:spChg chg="add mod">
          <ac:chgData name="任 轩笛" userId="2f56d36620755a53" providerId="LiveId" clId="{8B8BF38D-E5D3-4313-B4C9-C3A7C7A9075D}" dt="2022-05-24T13:34:26.484" v="263" actId="20577"/>
          <ac:spMkLst>
            <pc:docMk/>
            <pc:sldMk cId="1536992334" sldId="270"/>
            <ac:spMk id="4" creationId="{3CE04D12-9DE9-6DFC-713B-D91DEC5BE4B3}"/>
          </ac:spMkLst>
        </pc:spChg>
        <pc:spChg chg="add mod">
          <ac:chgData name="任 轩笛" userId="2f56d36620755a53" providerId="LiveId" clId="{8B8BF38D-E5D3-4313-B4C9-C3A7C7A9075D}" dt="2022-05-24T13:34:30.882" v="270" actId="20577"/>
          <ac:spMkLst>
            <pc:docMk/>
            <pc:sldMk cId="1536992334" sldId="270"/>
            <ac:spMk id="5" creationId="{39625F95-313A-7F58-1951-47E5287A8F44}"/>
          </ac:spMkLst>
        </pc:spChg>
        <pc:spChg chg="add mod">
          <ac:chgData name="任 轩笛" userId="2f56d36620755a53" providerId="LiveId" clId="{8B8BF38D-E5D3-4313-B4C9-C3A7C7A9075D}" dt="2022-05-24T13:34:33.540" v="273" actId="20577"/>
          <ac:spMkLst>
            <pc:docMk/>
            <pc:sldMk cId="1536992334" sldId="270"/>
            <ac:spMk id="6" creationId="{29835F09-AEAA-1CD3-4EE9-720E71917480}"/>
          </ac:spMkLst>
        </pc:spChg>
        <pc:spChg chg="add mod">
          <ac:chgData name="任 轩笛" userId="2f56d36620755a53" providerId="LiveId" clId="{8B8BF38D-E5D3-4313-B4C9-C3A7C7A9075D}" dt="2022-05-24T13:34:36.632" v="276" actId="20577"/>
          <ac:spMkLst>
            <pc:docMk/>
            <pc:sldMk cId="1536992334" sldId="270"/>
            <ac:spMk id="7" creationId="{DD1CDCA2-3B71-6DD9-132B-A84775D1DE2A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8" creationId="{1851F243-5417-191B-1B95-F95438B2B1CA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9" creationId="{2ECBD026-FE5D-FEF8-E80C-9FE3C8EC4BD6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10" creationId="{5AC3C9A2-8002-CF7E-0E5D-0255E67D53AC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11" creationId="{6E5B5295-CC5A-992B-8958-8D9CC4912D56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12" creationId="{9E17030F-AC79-DB99-43B0-88D383E98DA8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13" creationId="{C5DDF88C-D2C1-851B-3F0A-8E3F837B57AD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14" creationId="{F8EF6AC6-E131-A766-A2A6-08562CAE7921}"/>
          </ac:spMkLst>
        </pc:spChg>
        <pc:spChg chg="add mod">
          <ac:chgData name="任 轩笛" userId="2f56d36620755a53" providerId="LiveId" clId="{8B8BF38D-E5D3-4313-B4C9-C3A7C7A9075D}" dt="2022-05-24T13:34:20.571" v="251" actId="1076"/>
          <ac:spMkLst>
            <pc:docMk/>
            <pc:sldMk cId="1536992334" sldId="270"/>
            <ac:spMk id="15" creationId="{752C6B39-F06B-A071-F83B-B42F25BFA5EA}"/>
          </ac:spMkLst>
        </pc:spChg>
      </pc:sldChg>
      <pc:sldChg chg="addSp delSp modSp add mod">
        <pc:chgData name="任 轩笛" userId="2f56d36620755a53" providerId="LiveId" clId="{8B8BF38D-E5D3-4313-B4C9-C3A7C7A9075D}" dt="2022-06-08T02:46:38.811" v="2889" actId="20577"/>
        <pc:sldMkLst>
          <pc:docMk/>
          <pc:sldMk cId="3592596178" sldId="271"/>
        </pc:sldMkLst>
        <pc:spChg chg="mod">
          <ac:chgData name="任 轩笛" userId="2f56d36620755a53" providerId="LiveId" clId="{8B8BF38D-E5D3-4313-B4C9-C3A7C7A9075D}" dt="2022-06-08T02:46:38.811" v="2889" actId="20577"/>
          <ac:spMkLst>
            <pc:docMk/>
            <pc:sldMk cId="3592596178" sldId="271"/>
            <ac:spMk id="2" creationId="{31512FA5-E827-7959-612C-41273DE331FF}"/>
          </ac:spMkLst>
        </pc:spChg>
        <pc:spChg chg="del mod">
          <ac:chgData name="任 轩笛" userId="2f56d36620755a53" providerId="LiveId" clId="{8B8BF38D-E5D3-4313-B4C9-C3A7C7A9075D}" dt="2022-05-24T14:01:14.645" v="1080"/>
          <ac:spMkLst>
            <pc:docMk/>
            <pc:sldMk cId="3592596178" sldId="271"/>
            <ac:spMk id="3" creationId="{9A0268FD-3B3F-F6B6-19B3-7853443A90D8}"/>
          </ac:spMkLst>
        </pc:spChg>
        <pc:spChg chg="add mod">
          <ac:chgData name="任 轩笛" userId="2f56d36620755a53" providerId="LiveId" clId="{8B8BF38D-E5D3-4313-B4C9-C3A7C7A9075D}" dt="2022-05-31T08:04:56.150" v="1927" actId="113"/>
          <ac:spMkLst>
            <pc:docMk/>
            <pc:sldMk cId="3592596178" sldId="271"/>
            <ac:spMk id="5" creationId="{83D8D851-2BB5-423B-B37A-0B00F65FE4E9}"/>
          </ac:spMkLst>
        </pc:spChg>
        <pc:graphicFrameChg chg="del">
          <ac:chgData name="任 轩笛" userId="2f56d36620755a53" providerId="LiveId" clId="{8B8BF38D-E5D3-4313-B4C9-C3A7C7A9075D}" dt="2022-05-24T14:01:05.960" v="1076" actId="478"/>
          <ac:graphicFrameMkLst>
            <pc:docMk/>
            <pc:sldMk cId="3592596178" sldId="271"/>
            <ac:graphicFrameMk id="8" creationId="{84E30012-A465-1D23-8AAA-50D8236EA7F6}"/>
          </ac:graphicFrameMkLst>
        </pc:graphicFrameChg>
      </pc:sldChg>
      <pc:sldChg chg="addSp delSp modSp new del mod">
        <pc:chgData name="任 轩笛" userId="2f56d36620755a53" providerId="LiveId" clId="{8B8BF38D-E5D3-4313-B4C9-C3A7C7A9075D}" dt="2022-05-24T14:17:50.432" v="1778" actId="47"/>
        <pc:sldMkLst>
          <pc:docMk/>
          <pc:sldMk cId="2471069743" sldId="272"/>
        </pc:sldMkLst>
        <pc:spChg chg="del mod">
          <ac:chgData name="任 轩笛" userId="2f56d36620755a53" providerId="LiveId" clId="{8B8BF38D-E5D3-4313-B4C9-C3A7C7A9075D}" dt="2022-05-24T14:14:44.320" v="1560" actId="21"/>
          <ac:spMkLst>
            <pc:docMk/>
            <pc:sldMk cId="2471069743" sldId="272"/>
            <ac:spMk id="3" creationId="{E9E563EF-C597-782A-0D47-67ABA4D7D377}"/>
          </ac:spMkLst>
        </pc:spChg>
        <pc:spChg chg="add mod">
          <ac:chgData name="任 轩笛" userId="2f56d36620755a53" providerId="LiveId" clId="{8B8BF38D-E5D3-4313-B4C9-C3A7C7A9075D}" dt="2022-05-24T14:14:44.320" v="1560" actId="21"/>
          <ac:spMkLst>
            <pc:docMk/>
            <pc:sldMk cId="2471069743" sldId="272"/>
            <ac:spMk id="5" creationId="{8B4E9221-14D1-29B8-5225-D39EA91C236A}"/>
          </ac:spMkLst>
        </pc:spChg>
      </pc:sldChg>
      <pc:sldChg chg="modSp mod">
        <pc:chgData name="任 轩笛" userId="2f56d36620755a53" providerId="LiveId" clId="{8B8BF38D-E5D3-4313-B4C9-C3A7C7A9075D}" dt="2022-05-31T08:06:35.317" v="1946" actId="404"/>
        <pc:sldMkLst>
          <pc:docMk/>
          <pc:sldMk cId="3592399844" sldId="273"/>
        </pc:sldMkLst>
        <pc:spChg chg="mod">
          <ac:chgData name="任 轩笛" userId="2f56d36620755a53" providerId="LiveId" clId="{8B8BF38D-E5D3-4313-B4C9-C3A7C7A9075D}" dt="2022-05-31T08:06:35.317" v="1946" actId="404"/>
          <ac:spMkLst>
            <pc:docMk/>
            <pc:sldMk cId="3592399844" sldId="273"/>
            <ac:spMk id="2" creationId="{919412F2-2AE3-8174-BDB7-0174998BBC68}"/>
          </ac:spMkLst>
        </pc:spChg>
      </pc:sldChg>
      <pc:sldChg chg="modSp mod">
        <pc:chgData name="任 轩笛" userId="2f56d36620755a53" providerId="LiveId" clId="{8B8BF38D-E5D3-4313-B4C9-C3A7C7A9075D}" dt="2022-06-12T05:23:30.938" v="2953" actId="17032"/>
        <pc:sldMkLst>
          <pc:docMk/>
          <pc:sldMk cId="61161817" sldId="274"/>
        </pc:sldMkLst>
        <pc:spChg chg="mod">
          <ac:chgData name="任 轩笛" userId="2f56d36620755a53" providerId="LiveId" clId="{8B8BF38D-E5D3-4313-B4C9-C3A7C7A9075D}" dt="2022-06-09T03:48:37.330" v="2939" actId="20577"/>
          <ac:spMkLst>
            <pc:docMk/>
            <pc:sldMk cId="61161817" sldId="274"/>
            <ac:spMk id="2" creationId="{0D61C287-D156-67B9-F276-E6FAA9E282CE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4" creationId="{5D2D4935-0EED-4D23-C051-7E5FE70CE2FB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10" creationId="{EED7BDC2-0AF1-0A15-F840-1EF47C583FC9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12" creationId="{BD9E169B-0363-8970-83BB-9EB2AAC12053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13" creationId="{94F91FBE-85B0-C853-A0EA-DD23196A3077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14" creationId="{B9D9B8FF-7374-AB80-6B87-5A5CCBC01ED5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16" creationId="{0E95A185-3688-2A89-D856-9D8FDC3D1632}"/>
          </ac:spMkLst>
        </pc:spChg>
        <pc:spChg chg="mod">
          <ac:chgData name="任 轩笛" userId="2f56d36620755a53" providerId="LiveId" clId="{8B8BF38D-E5D3-4313-B4C9-C3A7C7A9075D}" dt="2022-06-12T05:23:30.938" v="2953" actId="17032"/>
          <ac:spMkLst>
            <pc:docMk/>
            <pc:sldMk cId="61161817" sldId="274"/>
            <ac:spMk id="18" creationId="{1D5CE059-5497-AB63-EAAF-BADFB906D24D}"/>
          </ac:spMkLst>
        </pc:spChg>
        <pc:spChg chg="mod">
          <ac:chgData name="任 轩笛" userId="2f56d36620755a53" providerId="LiveId" clId="{8B8BF38D-E5D3-4313-B4C9-C3A7C7A9075D}" dt="2022-06-12T05:22:26.226" v="2944" actId="17032"/>
          <ac:spMkLst>
            <pc:docMk/>
            <pc:sldMk cId="61161817" sldId="274"/>
            <ac:spMk id="31" creationId="{5D3A8555-1E06-67F1-3433-255081C9E307}"/>
          </ac:spMkLst>
        </pc:spChg>
        <pc:spChg chg="mod">
          <ac:chgData name="任 轩笛" userId="2f56d36620755a53" providerId="LiveId" clId="{8B8BF38D-E5D3-4313-B4C9-C3A7C7A9075D}" dt="2022-06-12T05:22:26.226" v="2944" actId="17032"/>
          <ac:spMkLst>
            <pc:docMk/>
            <pc:sldMk cId="61161817" sldId="274"/>
            <ac:spMk id="34" creationId="{E354EB9B-38AC-6008-B00E-F650EBE42A76}"/>
          </ac:spMkLst>
        </pc:spChg>
        <pc:spChg chg="mod">
          <ac:chgData name="任 轩笛" userId="2f56d36620755a53" providerId="LiveId" clId="{8B8BF38D-E5D3-4313-B4C9-C3A7C7A9075D}" dt="2022-06-12T05:22:37.745" v="2945" actId="17032"/>
          <ac:spMkLst>
            <pc:docMk/>
            <pc:sldMk cId="61161817" sldId="274"/>
            <ac:spMk id="36" creationId="{FB89ED61-E34E-B1B3-ECBD-00BCF224200D}"/>
          </ac:spMkLst>
        </pc:spChg>
        <pc:spChg chg="mod">
          <ac:chgData name="任 轩笛" userId="2f56d36620755a53" providerId="LiveId" clId="{8B8BF38D-E5D3-4313-B4C9-C3A7C7A9075D}" dt="2022-06-12T05:22:50.628" v="2947" actId="114"/>
          <ac:spMkLst>
            <pc:docMk/>
            <pc:sldMk cId="61161817" sldId="274"/>
            <ac:spMk id="37" creationId="{2614846F-4714-D822-1066-CA6D389D27C3}"/>
          </ac:spMkLst>
        </pc:spChg>
        <pc:spChg chg="mod">
          <ac:chgData name="任 轩笛" userId="2f56d36620755a53" providerId="LiveId" clId="{8B8BF38D-E5D3-4313-B4C9-C3A7C7A9075D}" dt="2022-06-12T05:22:26.226" v="2944" actId="17032"/>
          <ac:spMkLst>
            <pc:docMk/>
            <pc:sldMk cId="61161817" sldId="274"/>
            <ac:spMk id="39" creationId="{550F48F8-3F20-00D3-8523-2A52DCC20B27}"/>
          </ac:spMkLst>
        </pc:spChg>
        <pc:spChg chg="mod">
          <ac:chgData name="任 轩笛" userId="2f56d36620755a53" providerId="LiveId" clId="{8B8BF38D-E5D3-4313-B4C9-C3A7C7A9075D}" dt="2022-06-12T05:23:11.909" v="2951" actId="17032"/>
          <ac:spMkLst>
            <pc:docMk/>
            <pc:sldMk cId="61161817" sldId="274"/>
            <ac:spMk id="45" creationId="{B7F45D92-3C07-7136-84BD-5D2B1C5A8AB6}"/>
          </ac:spMkLst>
        </pc:spChg>
        <pc:spChg chg="mod">
          <ac:chgData name="任 轩笛" userId="2f56d36620755a53" providerId="LiveId" clId="{8B8BF38D-E5D3-4313-B4C9-C3A7C7A9075D}" dt="2022-06-12T05:22:55.941" v="2948"/>
          <ac:spMkLst>
            <pc:docMk/>
            <pc:sldMk cId="61161817" sldId="274"/>
            <ac:spMk id="46" creationId="{B0AAA2E3-0E83-6259-8347-B62CDF445662}"/>
          </ac:spMkLst>
        </pc:spChg>
        <pc:spChg chg="mod">
          <ac:chgData name="任 轩笛" userId="2f56d36620755a53" providerId="LiveId" clId="{8B8BF38D-E5D3-4313-B4C9-C3A7C7A9075D}" dt="2022-06-12T05:23:07.207" v="2950" actId="17032"/>
          <ac:spMkLst>
            <pc:docMk/>
            <pc:sldMk cId="61161817" sldId="274"/>
            <ac:spMk id="48" creationId="{2AFA3711-B346-7C95-D079-EDC8A07BD865}"/>
          </ac:spMkLst>
        </pc:spChg>
        <pc:spChg chg="mod">
          <ac:chgData name="任 轩笛" userId="2f56d36620755a53" providerId="LiveId" clId="{8B8BF38D-E5D3-4313-B4C9-C3A7C7A9075D}" dt="2022-06-12T05:23:17.628" v="2952" actId="17032"/>
          <ac:spMkLst>
            <pc:docMk/>
            <pc:sldMk cId="61161817" sldId="274"/>
            <ac:spMk id="49" creationId="{C47E3812-97C4-F8B0-96EB-385A5F035357}"/>
          </ac:spMkLst>
        </pc:spChg>
      </pc:sldChg>
      <pc:sldChg chg="modSp mod">
        <pc:chgData name="任 轩笛" userId="2f56d36620755a53" providerId="LiveId" clId="{8B8BF38D-E5D3-4313-B4C9-C3A7C7A9075D}" dt="2022-05-31T07:58:30.289" v="1803"/>
        <pc:sldMkLst>
          <pc:docMk/>
          <pc:sldMk cId="1735122246" sldId="282"/>
        </pc:sldMkLst>
        <pc:graphicFrameChg chg="mod modGraphic">
          <ac:chgData name="任 轩笛" userId="2f56d36620755a53" providerId="LiveId" clId="{8B8BF38D-E5D3-4313-B4C9-C3A7C7A9075D}" dt="2022-05-31T07:58:30.289" v="1803"/>
          <ac:graphicFrameMkLst>
            <pc:docMk/>
            <pc:sldMk cId="1735122246" sldId="282"/>
            <ac:graphicFrameMk id="8" creationId="{84E30012-A465-1D23-8AAA-50D8236EA7F6}"/>
          </ac:graphicFrameMkLst>
        </pc:graphicFrameChg>
      </pc:sldChg>
      <pc:sldChg chg="modSp mod">
        <pc:chgData name="任 轩笛" userId="2f56d36620755a53" providerId="LiveId" clId="{8B8BF38D-E5D3-4313-B4C9-C3A7C7A9075D}" dt="2022-06-08T02:46:32.431" v="2885" actId="20577"/>
        <pc:sldMkLst>
          <pc:docMk/>
          <pc:sldMk cId="2381703144" sldId="283"/>
        </pc:sldMkLst>
        <pc:spChg chg="mod">
          <ac:chgData name="任 轩笛" userId="2f56d36620755a53" providerId="LiveId" clId="{8B8BF38D-E5D3-4313-B4C9-C3A7C7A9075D}" dt="2022-06-08T02:46:32.431" v="2885" actId="20577"/>
          <ac:spMkLst>
            <pc:docMk/>
            <pc:sldMk cId="2381703144" sldId="283"/>
            <ac:spMk id="2" creationId="{31512FA5-E827-7959-612C-41273DE331FF}"/>
          </ac:spMkLst>
        </pc:spChg>
        <pc:graphicFrameChg chg="mod modGraphic">
          <ac:chgData name="任 轩笛" userId="2f56d36620755a53" providerId="LiveId" clId="{8B8BF38D-E5D3-4313-B4C9-C3A7C7A9075D}" dt="2022-05-31T07:57:26.321" v="1797"/>
          <ac:graphicFrameMkLst>
            <pc:docMk/>
            <pc:sldMk cId="2381703144" sldId="283"/>
            <ac:graphicFrameMk id="8" creationId="{84E30012-A465-1D23-8AAA-50D8236EA7F6}"/>
          </ac:graphicFrameMkLst>
        </pc:graphicFrameChg>
      </pc:sldChg>
      <pc:sldChg chg="modSp mod">
        <pc:chgData name="任 轩笛" userId="2f56d36620755a53" providerId="LiveId" clId="{8B8BF38D-E5D3-4313-B4C9-C3A7C7A9075D}" dt="2022-06-08T02:46:36.522" v="2887" actId="20577"/>
        <pc:sldMkLst>
          <pc:docMk/>
          <pc:sldMk cId="3937707901" sldId="284"/>
        </pc:sldMkLst>
        <pc:spChg chg="mod">
          <ac:chgData name="任 轩笛" userId="2f56d36620755a53" providerId="LiveId" clId="{8B8BF38D-E5D3-4313-B4C9-C3A7C7A9075D}" dt="2022-06-08T02:46:36.522" v="2887" actId="20577"/>
          <ac:spMkLst>
            <pc:docMk/>
            <pc:sldMk cId="3937707901" sldId="284"/>
            <ac:spMk id="2" creationId="{31512FA5-E827-7959-612C-41273DE331FF}"/>
          </ac:spMkLst>
        </pc:spChg>
        <pc:graphicFrameChg chg="mod modGraphic">
          <ac:chgData name="任 轩笛" userId="2f56d36620755a53" providerId="LiveId" clId="{8B8BF38D-E5D3-4313-B4C9-C3A7C7A9075D}" dt="2022-05-31T07:58:12.456" v="1800"/>
          <ac:graphicFrameMkLst>
            <pc:docMk/>
            <pc:sldMk cId="3937707901" sldId="284"/>
            <ac:graphicFrameMk id="8" creationId="{84E30012-A465-1D23-8AAA-50D8236EA7F6}"/>
          </ac:graphicFrameMkLst>
        </pc:graphicFrameChg>
      </pc:sldChg>
      <pc:sldChg chg="modSp mod">
        <pc:chgData name="任 轩笛" userId="2f56d36620755a53" providerId="LiveId" clId="{8B8BF38D-E5D3-4313-B4C9-C3A7C7A9075D}" dt="2022-05-31T08:06:56.877" v="1948" actId="20577"/>
        <pc:sldMkLst>
          <pc:docMk/>
          <pc:sldMk cId="1436577199" sldId="286"/>
        </pc:sldMkLst>
        <pc:spChg chg="mod">
          <ac:chgData name="任 轩笛" userId="2f56d36620755a53" providerId="LiveId" clId="{8B8BF38D-E5D3-4313-B4C9-C3A7C7A9075D}" dt="2022-05-31T08:06:08.480" v="1942" actId="20577"/>
          <ac:spMkLst>
            <pc:docMk/>
            <pc:sldMk cId="1436577199" sldId="286"/>
            <ac:spMk id="2" creationId="{919412F2-2AE3-8174-BDB7-0174998BBC68}"/>
          </ac:spMkLst>
        </pc:spChg>
        <pc:spChg chg="mod">
          <ac:chgData name="任 轩笛" userId="2f56d36620755a53" providerId="LiveId" clId="{8B8BF38D-E5D3-4313-B4C9-C3A7C7A9075D}" dt="2022-05-31T08:06:56.877" v="1948" actId="20577"/>
          <ac:spMkLst>
            <pc:docMk/>
            <pc:sldMk cId="1436577199" sldId="286"/>
            <ac:spMk id="6" creationId="{470D588F-8A0B-104F-49DB-4FD41876F76C}"/>
          </ac:spMkLst>
        </pc:spChg>
      </pc:sldChg>
      <pc:sldChg chg="modSp mod">
        <pc:chgData name="任 轩笛" userId="2f56d36620755a53" providerId="LiveId" clId="{8B8BF38D-E5D3-4313-B4C9-C3A7C7A9075D}" dt="2022-06-08T02:46:52.300" v="2903" actId="20577"/>
        <pc:sldMkLst>
          <pc:docMk/>
          <pc:sldMk cId="4288438066" sldId="289"/>
        </pc:sldMkLst>
        <pc:spChg chg="mod">
          <ac:chgData name="任 轩笛" userId="2f56d36620755a53" providerId="LiveId" clId="{8B8BF38D-E5D3-4313-B4C9-C3A7C7A9075D}" dt="2022-06-08T02:46:52.300" v="2903" actId="20577"/>
          <ac:spMkLst>
            <pc:docMk/>
            <pc:sldMk cId="4288438066" sldId="289"/>
            <ac:spMk id="2" creationId="{919412F2-2AE3-8174-BDB7-0174998BBC68}"/>
          </ac:spMkLst>
        </pc:spChg>
        <pc:spChg chg="mod">
          <ac:chgData name="任 轩笛" userId="2f56d36620755a53" providerId="LiveId" clId="{8B8BF38D-E5D3-4313-B4C9-C3A7C7A9075D}" dt="2022-06-08T02:44:53.265" v="2873"/>
          <ac:spMkLst>
            <pc:docMk/>
            <pc:sldMk cId="4288438066" sldId="289"/>
            <ac:spMk id="6" creationId="{470D588F-8A0B-104F-49DB-4FD41876F76C}"/>
          </ac:spMkLst>
        </pc:spChg>
        <pc:spChg chg="mod">
          <ac:chgData name="任 轩笛" userId="2f56d36620755a53" providerId="LiveId" clId="{8B8BF38D-E5D3-4313-B4C9-C3A7C7A9075D}" dt="2022-06-08T02:44:56.586" v="2874"/>
          <ac:spMkLst>
            <pc:docMk/>
            <pc:sldMk cId="4288438066" sldId="289"/>
            <ac:spMk id="7" creationId="{C7BD8FC1-A633-7BF9-694C-0B5EDF3C8941}"/>
          </ac:spMkLst>
        </pc:spChg>
        <pc:spChg chg="mod">
          <ac:chgData name="任 轩笛" userId="2f56d36620755a53" providerId="LiveId" clId="{8B8BF38D-E5D3-4313-B4C9-C3A7C7A9075D}" dt="2022-06-08T02:45:18.376" v="2879"/>
          <ac:spMkLst>
            <pc:docMk/>
            <pc:sldMk cId="4288438066" sldId="289"/>
            <ac:spMk id="58" creationId="{562DF790-62D6-B3D6-42CD-567386751FD4}"/>
          </ac:spMkLst>
        </pc:spChg>
        <pc:spChg chg="mod">
          <ac:chgData name="任 轩笛" userId="2f56d36620755a53" providerId="LiveId" clId="{8B8BF38D-E5D3-4313-B4C9-C3A7C7A9075D}" dt="2022-06-08T02:41:27.662" v="2790" actId="114"/>
          <ac:spMkLst>
            <pc:docMk/>
            <pc:sldMk cId="4288438066" sldId="289"/>
            <ac:spMk id="59" creationId="{C99FC59A-239B-F79E-A917-6976F29ABB5E}"/>
          </ac:spMkLst>
        </pc:spChg>
      </pc:sldChg>
      <pc:sldChg chg="modSp">
        <pc:chgData name="任 轩笛" userId="2f56d36620755a53" providerId="LiveId" clId="{8B8BF38D-E5D3-4313-B4C9-C3A7C7A9075D}" dt="2022-06-08T02:46:50.290" v="2901" actId="20577"/>
        <pc:sldMkLst>
          <pc:docMk/>
          <pc:sldMk cId="797073178" sldId="290"/>
        </pc:sldMkLst>
        <pc:spChg chg="mod">
          <ac:chgData name="任 轩笛" userId="2f56d36620755a53" providerId="LiveId" clId="{8B8BF38D-E5D3-4313-B4C9-C3A7C7A9075D}" dt="2022-06-08T02:46:50.290" v="2901" actId="20577"/>
          <ac:spMkLst>
            <pc:docMk/>
            <pc:sldMk cId="797073178" sldId="290"/>
            <ac:spMk id="2" creationId="{919412F2-2AE3-8174-BDB7-0174998BBC68}"/>
          </ac:spMkLst>
        </pc:spChg>
        <pc:spChg chg="mod">
          <ac:chgData name="任 轩笛" userId="2f56d36620755a53" providerId="LiveId" clId="{8B8BF38D-E5D3-4313-B4C9-C3A7C7A9075D}" dt="2022-06-08T02:44:41.290" v="2871"/>
          <ac:spMkLst>
            <pc:docMk/>
            <pc:sldMk cId="797073178" sldId="290"/>
            <ac:spMk id="6" creationId="{470D588F-8A0B-104F-49DB-4FD41876F76C}"/>
          </ac:spMkLst>
        </pc:spChg>
        <pc:spChg chg="mod">
          <ac:chgData name="任 轩笛" userId="2f56d36620755a53" providerId="LiveId" clId="{8B8BF38D-E5D3-4313-B4C9-C3A7C7A9075D}" dt="2022-06-08T02:44:44.972" v="2872"/>
          <ac:spMkLst>
            <pc:docMk/>
            <pc:sldMk cId="797073178" sldId="290"/>
            <ac:spMk id="7" creationId="{C7BD8FC1-A633-7BF9-694C-0B5EDF3C8941}"/>
          </ac:spMkLst>
        </pc:spChg>
        <pc:spChg chg="mod">
          <ac:chgData name="任 轩笛" userId="2f56d36620755a53" providerId="LiveId" clId="{8B8BF38D-E5D3-4313-B4C9-C3A7C7A9075D}" dt="2022-06-08T02:45:45.342" v="2882"/>
          <ac:spMkLst>
            <pc:docMk/>
            <pc:sldMk cId="797073178" sldId="290"/>
            <ac:spMk id="61" creationId="{E67F4509-C9A3-2A45-A165-60F3ADBA7B42}"/>
          </ac:spMkLst>
        </pc:spChg>
      </pc:sldChg>
      <pc:sldChg chg="modSp mod">
        <pc:chgData name="任 轩笛" userId="2f56d36620755a53" providerId="LiveId" clId="{8B8BF38D-E5D3-4313-B4C9-C3A7C7A9075D}" dt="2022-06-08T02:46:56.879" v="2909" actId="20577"/>
        <pc:sldMkLst>
          <pc:docMk/>
          <pc:sldMk cId="1135234557" sldId="291"/>
        </pc:sldMkLst>
        <pc:spChg chg="mod">
          <ac:chgData name="任 轩笛" userId="2f56d36620755a53" providerId="LiveId" clId="{8B8BF38D-E5D3-4313-B4C9-C3A7C7A9075D}" dt="2022-06-08T02:46:56.879" v="2909" actId="20577"/>
          <ac:spMkLst>
            <pc:docMk/>
            <pc:sldMk cId="1135234557" sldId="291"/>
            <ac:spMk id="2" creationId="{648905F0-A6B3-0941-5FA0-642845321DCA}"/>
          </ac:spMkLst>
        </pc:spChg>
      </pc:sldChg>
      <pc:sldChg chg="modSp mod">
        <pc:chgData name="任 轩笛" userId="2f56d36620755a53" providerId="LiveId" clId="{8B8BF38D-E5D3-4313-B4C9-C3A7C7A9075D}" dt="2022-06-08T02:46:53.915" v="2905" actId="20577"/>
        <pc:sldMkLst>
          <pc:docMk/>
          <pc:sldMk cId="661393119" sldId="292"/>
        </pc:sldMkLst>
        <pc:spChg chg="mod">
          <ac:chgData name="任 轩笛" userId="2f56d36620755a53" providerId="LiveId" clId="{8B8BF38D-E5D3-4313-B4C9-C3A7C7A9075D}" dt="2022-06-08T02:46:53.915" v="2905" actId="20577"/>
          <ac:spMkLst>
            <pc:docMk/>
            <pc:sldMk cId="661393119" sldId="292"/>
            <ac:spMk id="2" creationId="{0A423FAE-7F9D-0119-4163-E387E32C786D}"/>
          </ac:spMkLst>
        </pc:spChg>
      </pc:sldChg>
      <pc:sldChg chg="modSp mod">
        <pc:chgData name="任 轩笛" userId="2f56d36620755a53" providerId="LiveId" clId="{8B8BF38D-E5D3-4313-B4C9-C3A7C7A9075D}" dt="2022-06-08T02:46:42.010" v="2893" actId="20577"/>
        <pc:sldMkLst>
          <pc:docMk/>
          <pc:sldMk cId="3374781631" sldId="293"/>
        </pc:sldMkLst>
        <pc:spChg chg="mod">
          <ac:chgData name="任 轩笛" userId="2f56d36620755a53" providerId="LiveId" clId="{8B8BF38D-E5D3-4313-B4C9-C3A7C7A9075D}" dt="2022-06-08T02:46:42.010" v="2893" actId="20577"/>
          <ac:spMkLst>
            <pc:docMk/>
            <pc:sldMk cId="3374781631" sldId="293"/>
            <ac:spMk id="2" creationId="{0A423FAE-7F9D-0119-4163-E387E32C786D}"/>
          </ac:spMkLst>
        </pc:spChg>
      </pc:sldChg>
      <pc:sldChg chg="modSp">
        <pc:chgData name="任 轩笛" userId="2f56d36620755a53" providerId="LiveId" clId="{8B8BF38D-E5D3-4313-B4C9-C3A7C7A9075D}" dt="2022-06-12T05:20:49.425" v="2941" actId="20577"/>
        <pc:sldMkLst>
          <pc:docMk/>
          <pc:sldMk cId="4086055084" sldId="294"/>
        </pc:sldMkLst>
        <pc:spChg chg="mod">
          <ac:chgData name="任 轩笛" userId="2f56d36620755a53" providerId="LiveId" clId="{8B8BF38D-E5D3-4313-B4C9-C3A7C7A9075D}" dt="2022-06-12T05:20:49.425" v="2941" actId="20577"/>
          <ac:spMkLst>
            <pc:docMk/>
            <pc:sldMk cId="4086055084" sldId="294"/>
            <ac:spMk id="2" creationId="{C83AF198-6103-EFE1-8889-98B231FE9C3F}"/>
          </ac:spMkLst>
        </pc:spChg>
        <pc:spChg chg="mod">
          <ac:chgData name="任 轩笛" userId="2f56d36620755a53" providerId="LiveId" clId="{8B8BF38D-E5D3-4313-B4C9-C3A7C7A9075D}" dt="2022-06-08T02:44:32.776" v="2870" actId="16959"/>
          <ac:spMkLst>
            <pc:docMk/>
            <pc:sldMk cId="4086055084" sldId="294"/>
            <ac:spMk id="18" creationId="{1D0BAE34-7EBD-A962-643C-7BFF203B5F4E}"/>
          </ac:spMkLst>
        </pc:spChg>
      </pc:sldChg>
      <pc:sldChg chg="new del">
        <pc:chgData name="任 轩笛" userId="2f56d36620755a53" providerId="LiveId" clId="{8B8BF38D-E5D3-4313-B4C9-C3A7C7A9075D}" dt="2022-06-08T01:53:59.658" v="1951" actId="47"/>
        <pc:sldMkLst>
          <pc:docMk/>
          <pc:sldMk cId="3733711900" sldId="295"/>
        </pc:sldMkLst>
      </pc:sldChg>
      <pc:sldChg chg="modSp mod">
        <pc:chgData name="任 轩笛" userId="2f56d36620755a53" providerId="LiveId" clId="{8B8BF38D-E5D3-4313-B4C9-C3A7C7A9075D}" dt="2022-06-12T05:25:45.776" v="2985" actId="1076"/>
        <pc:sldMkLst>
          <pc:docMk/>
          <pc:sldMk cId="4132584711" sldId="295"/>
        </pc:sldMkLst>
        <pc:spChg chg="mod">
          <ac:chgData name="任 轩笛" userId="2f56d36620755a53" providerId="LiveId" clId="{8B8BF38D-E5D3-4313-B4C9-C3A7C7A9075D}" dt="2022-06-12T05:25:45.776" v="2985" actId="1076"/>
          <ac:spMkLst>
            <pc:docMk/>
            <pc:sldMk cId="4132584711" sldId="295"/>
            <ac:spMk id="2" creationId="{2AA9ED79-466C-CC2B-7807-F765D988281F}"/>
          </ac:spMkLst>
        </pc:spChg>
        <pc:spChg chg="mod">
          <ac:chgData name="任 轩笛" userId="2f56d36620755a53" providerId="LiveId" clId="{8B8BF38D-E5D3-4313-B4C9-C3A7C7A9075D}" dt="2022-06-12T05:24:59.601" v="2970" actId="17032"/>
          <ac:spMkLst>
            <pc:docMk/>
            <pc:sldMk cId="4132584711" sldId="295"/>
            <ac:spMk id="14" creationId="{DBDB70BB-413D-8AFF-8606-6DEA9AE2C43F}"/>
          </ac:spMkLst>
        </pc:spChg>
        <pc:spChg chg="mod">
          <ac:chgData name="任 轩笛" userId="2f56d36620755a53" providerId="LiveId" clId="{8B8BF38D-E5D3-4313-B4C9-C3A7C7A9075D}" dt="2022-06-12T05:24:51.311" v="2968"/>
          <ac:spMkLst>
            <pc:docMk/>
            <pc:sldMk cId="4132584711" sldId="295"/>
            <ac:spMk id="15" creationId="{108A2995-F594-D104-8105-74FE5F0123ED}"/>
          </ac:spMkLst>
        </pc:spChg>
        <pc:spChg chg="mod">
          <ac:chgData name="任 轩笛" userId="2f56d36620755a53" providerId="LiveId" clId="{8B8BF38D-E5D3-4313-B4C9-C3A7C7A9075D}" dt="2022-06-12T05:24:56.874" v="2969" actId="17032"/>
          <ac:spMkLst>
            <pc:docMk/>
            <pc:sldMk cId="4132584711" sldId="295"/>
            <ac:spMk id="16" creationId="{EBF23782-6669-70E6-F599-0E2F2FC12EF3}"/>
          </ac:spMkLst>
        </pc:spChg>
        <pc:spChg chg="mod">
          <ac:chgData name="任 轩笛" userId="2f56d36620755a53" providerId="LiveId" clId="{8B8BF38D-E5D3-4313-B4C9-C3A7C7A9075D}" dt="2022-06-12T05:23:39.834" v="2954" actId="1076"/>
          <ac:spMkLst>
            <pc:docMk/>
            <pc:sldMk cId="4132584711" sldId="295"/>
            <ac:spMk id="17" creationId="{B155E543-F26A-1319-CF3C-F5961AAE0175}"/>
          </ac:spMkLst>
        </pc:spChg>
        <pc:spChg chg="mod">
          <ac:chgData name="任 轩笛" userId="2f56d36620755a53" providerId="LiveId" clId="{8B8BF38D-E5D3-4313-B4C9-C3A7C7A9075D}" dt="2022-06-12T05:25:41.420" v="2984" actId="20577"/>
          <ac:spMkLst>
            <pc:docMk/>
            <pc:sldMk cId="4132584711" sldId="295"/>
            <ac:spMk id="19" creationId="{FD546031-26B8-D5D3-7D3E-9D64F7AA7B5B}"/>
          </ac:spMkLst>
        </pc:spChg>
        <pc:spChg chg="mod">
          <ac:chgData name="任 轩笛" userId="2f56d36620755a53" providerId="LiveId" clId="{8B8BF38D-E5D3-4313-B4C9-C3A7C7A9075D}" dt="2022-06-12T05:25:41.420" v="2984" actId="20577"/>
          <ac:spMkLst>
            <pc:docMk/>
            <pc:sldMk cId="4132584711" sldId="295"/>
            <ac:spMk id="20" creationId="{90C95B71-6DDC-C346-8D0D-8BC90496436F}"/>
          </ac:spMkLst>
        </pc:spChg>
        <pc:spChg chg="mod">
          <ac:chgData name="任 轩笛" userId="2f56d36620755a53" providerId="LiveId" clId="{8B8BF38D-E5D3-4313-B4C9-C3A7C7A9075D}" dt="2022-06-12T05:25:41.420" v="2984" actId="20577"/>
          <ac:spMkLst>
            <pc:docMk/>
            <pc:sldMk cId="4132584711" sldId="295"/>
            <ac:spMk id="21" creationId="{FA8E8808-EB23-2B17-0F46-0FFEE2ACD25B}"/>
          </ac:spMkLst>
        </pc:spChg>
        <pc:spChg chg="mod">
          <ac:chgData name="任 轩笛" userId="2f56d36620755a53" providerId="LiveId" clId="{8B8BF38D-E5D3-4313-B4C9-C3A7C7A9075D}" dt="2022-06-12T05:25:41.420" v="2984" actId="20577"/>
          <ac:spMkLst>
            <pc:docMk/>
            <pc:sldMk cId="4132584711" sldId="295"/>
            <ac:spMk id="25" creationId="{9BBCAC96-4407-525B-7FAB-FA08E1D2C75C}"/>
          </ac:spMkLst>
        </pc:spChg>
        <pc:spChg chg="mod">
          <ac:chgData name="任 轩笛" userId="2f56d36620755a53" providerId="LiveId" clId="{8B8BF38D-E5D3-4313-B4C9-C3A7C7A9075D}" dt="2022-06-12T05:25:41.420" v="2984" actId="20577"/>
          <ac:spMkLst>
            <pc:docMk/>
            <pc:sldMk cId="4132584711" sldId="295"/>
            <ac:spMk id="26" creationId="{D263BE04-1B6B-9271-1C56-B5B495944AEA}"/>
          </ac:spMkLst>
        </pc:spChg>
        <pc:spChg chg="mod">
          <ac:chgData name="任 轩笛" userId="2f56d36620755a53" providerId="LiveId" clId="{8B8BF38D-E5D3-4313-B4C9-C3A7C7A9075D}" dt="2022-06-12T05:25:41.420" v="2984" actId="20577"/>
          <ac:spMkLst>
            <pc:docMk/>
            <pc:sldMk cId="4132584711" sldId="295"/>
            <ac:spMk id="27" creationId="{928BCF4D-D7B1-E070-F554-05D38F8834AE}"/>
          </ac:spMkLst>
        </pc:spChg>
        <pc:grpChg chg="mod">
          <ac:chgData name="任 轩笛" userId="2f56d36620755a53" providerId="LiveId" clId="{8B8BF38D-E5D3-4313-B4C9-C3A7C7A9075D}" dt="2022-06-12T05:25:41.420" v="2984" actId="20577"/>
          <ac:grpSpMkLst>
            <pc:docMk/>
            <pc:sldMk cId="4132584711" sldId="295"/>
            <ac:grpSpMk id="3" creationId="{6386DE2B-583E-22ED-2B16-56FB96C52C10}"/>
          </ac:grpSpMkLst>
        </pc:grpChg>
        <pc:grpChg chg="mod">
          <ac:chgData name="任 轩笛" userId="2f56d36620755a53" providerId="LiveId" clId="{8B8BF38D-E5D3-4313-B4C9-C3A7C7A9075D}" dt="2022-06-12T05:25:41.420" v="2984" actId="20577"/>
          <ac:grpSpMkLst>
            <pc:docMk/>
            <pc:sldMk cId="4132584711" sldId="295"/>
            <ac:grpSpMk id="18" creationId="{9E08A984-48DF-0A80-BF14-98E0B35F2CDD}"/>
          </ac:grpSpMkLst>
        </pc:grpChg>
      </pc:sldChg>
      <pc:sldChg chg="addSp delSp modSp add mod">
        <pc:chgData name="任 轩笛" userId="2f56d36620755a53" providerId="LiveId" clId="{8B8BF38D-E5D3-4313-B4C9-C3A7C7A9075D}" dt="2022-06-09T03:48:11.485" v="2935" actId="1076"/>
        <pc:sldMkLst>
          <pc:docMk/>
          <pc:sldMk cId="2499359450" sldId="296"/>
        </pc:sldMkLst>
        <pc:spChg chg="mod">
          <ac:chgData name="任 轩笛" userId="2f56d36620755a53" providerId="LiveId" clId="{8B8BF38D-E5D3-4313-B4C9-C3A7C7A9075D}" dt="2022-06-08T02:46:46.988" v="2897" actId="20577"/>
          <ac:spMkLst>
            <pc:docMk/>
            <pc:sldMk cId="2499359450" sldId="296"/>
            <ac:spMk id="2" creationId="{C83AF198-6103-EFE1-8889-98B231FE9C3F}"/>
          </ac:spMkLst>
        </pc:spChg>
        <pc:spChg chg="add mod">
          <ac:chgData name="任 轩笛" userId="2f56d36620755a53" providerId="LiveId" clId="{8B8BF38D-E5D3-4313-B4C9-C3A7C7A9075D}" dt="2022-06-08T02:24:46.169" v="2512"/>
          <ac:spMkLst>
            <pc:docMk/>
            <pc:sldMk cId="2499359450" sldId="296"/>
            <ac:spMk id="3" creationId="{22CB73EA-6835-657D-ADAB-689606E343DF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4" creationId="{801F1DC5-B364-94B0-FF8E-030FECF75565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5" creationId="{AC44B922-C630-BA39-8608-001087731152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7" creationId="{5C6DDE2A-FFE8-EF14-FFE2-F9601FC44B4A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8" creationId="{8417F23A-8346-BC1A-3652-FCBB5692C13C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10" creationId="{C47D0A16-49CC-14D1-64E9-6CBCEC557356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11" creationId="{8F6F78F3-4F7B-1302-96AB-A22D51AFB3C0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12" creationId="{1752E693-9235-C05D-2E90-642F8CFEA2F2}"/>
          </ac:spMkLst>
        </pc:spChg>
        <pc:spChg chg="add del">
          <ac:chgData name="任 轩笛" userId="2f56d36620755a53" providerId="LiveId" clId="{8B8BF38D-E5D3-4313-B4C9-C3A7C7A9075D}" dt="2022-06-08T01:58:47.782" v="2043" actId="11529"/>
          <ac:spMkLst>
            <pc:docMk/>
            <pc:sldMk cId="2499359450" sldId="296"/>
            <ac:spMk id="13" creationId="{9DFBCD17-653E-E668-DCEA-3246BE56AA88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14" creationId="{8B5CAFDD-4A2F-00FD-4E74-F966FD60EC6F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16" creationId="{F90A6978-DD87-0E52-DA2F-0CB73B5DA13A}"/>
          </ac:spMkLst>
        </pc:spChg>
        <pc:spChg chg="add mod">
          <ac:chgData name="任 轩笛" userId="2f56d36620755a53" providerId="LiveId" clId="{8B8BF38D-E5D3-4313-B4C9-C3A7C7A9075D}" dt="2022-06-08T02:25:03.791" v="2518" actId="14100"/>
          <ac:spMkLst>
            <pc:docMk/>
            <pc:sldMk cId="2499359450" sldId="296"/>
            <ac:spMk id="17" creationId="{A8273395-1C41-1A17-90B2-39E241FF4309}"/>
          </ac:spMkLst>
        </pc:spChg>
        <pc:spChg chg="add del mod">
          <ac:chgData name="任 轩笛" userId="2f56d36620755a53" providerId="LiveId" clId="{8B8BF38D-E5D3-4313-B4C9-C3A7C7A9075D}" dt="2022-06-08T02:07:09.863" v="2173" actId="478"/>
          <ac:spMkLst>
            <pc:docMk/>
            <pc:sldMk cId="2499359450" sldId="296"/>
            <ac:spMk id="18" creationId="{F8173E81-B0A0-553A-3526-26AB2AAAEC49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20" creationId="{BA4E20D8-C279-FD11-59D2-12399896BCB0}"/>
          </ac:spMkLst>
        </pc:spChg>
        <pc:spChg chg="add mod">
          <ac:chgData name="任 轩笛" userId="2f56d36620755a53" providerId="LiveId" clId="{8B8BF38D-E5D3-4313-B4C9-C3A7C7A9075D}" dt="2022-06-08T02:28:19.233" v="2570" actId="1076"/>
          <ac:spMkLst>
            <pc:docMk/>
            <pc:sldMk cId="2499359450" sldId="296"/>
            <ac:spMk id="21" creationId="{78F29B3A-7B54-E026-D437-4A55BB1AAB9A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22" creationId="{DDC54E59-B22A-F505-FA17-133487D5B9E9}"/>
          </ac:spMkLst>
        </pc:spChg>
        <pc:spChg chg="del">
          <ac:chgData name="任 轩笛" userId="2f56d36620755a53" providerId="LiveId" clId="{8B8BF38D-E5D3-4313-B4C9-C3A7C7A9075D}" dt="2022-06-08T01:54:11.012" v="1952" actId="478"/>
          <ac:spMkLst>
            <pc:docMk/>
            <pc:sldMk cId="2499359450" sldId="296"/>
            <ac:spMk id="23" creationId="{1E1E3381-9998-2D0B-FC92-920DD0A1E942}"/>
          </ac:spMkLst>
        </pc:spChg>
        <pc:spChg chg="add del mod">
          <ac:chgData name="任 轩笛" userId="2f56d36620755a53" providerId="LiveId" clId="{8B8BF38D-E5D3-4313-B4C9-C3A7C7A9075D}" dt="2022-06-08T01:59:05.555" v="2049"/>
          <ac:spMkLst>
            <pc:docMk/>
            <pc:sldMk cId="2499359450" sldId="296"/>
            <ac:spMk id="24" creationId="{A90EA09A-4E80-3069-EBF6-32B73B6E3F3A}"/>
          </ac:spMkLst>
        </pc:spChg>
        <pc:spChg chg="add mod">
          <ac:chgData name="任 轩笛" userId="2f56d36620755a53" providerId="LiveId" clId="{8B8BF38D-E5D3-4313-B4C9-C3A7C7A9075D}" dt="2022-06-08T02:28:19.233" v="2570" actId="1076"/>
          <ac:spMkLst>
            <pc:docMk/>
            <pc:sldMk cId="2499359450" sldId="296"/>
            <ac:spMk id="25" creationId="{3FC79A30-8DC2-597E-910A-286D4423EEA9}"/>
          </ac:spMkLst>
        </pc:spChg>
        <pc:spChg chg="add mod">
          <ac:chgData name="任 轩笛" userId="2f56d36620755a53" providerId="LiveId" clId="{8B8BF38D-E5D3-4313-B4C9-C3A7C7A9075D}" dt="2022-06-08T02:28:19.233" v="2570" actId="1076"/>
          <ac:spMkLst>
            <pc:docMk/>
            <pc:sldMk cId="2499359450" sldId="296"/>
            <ac:spMk id="26" creationId="{F15C5224-550C-0604-E496-DE7BED553E53}"/>
          </ac:spMkLst>
        </pc:spChg>
        <pc:spChg chg="add del mod">
          <ac:chgData name="任 轩笛" userId="2f56d36620755a53" providerId="LiveId" clId="{8B8BF38D-E5D3-4313-B4C9-C3A7C7A9075D}" dt="2022-06-08T02:06:40.545" v="2165" actId="478"/>
          <ac:spMkLst>
            <pc:docMk/>
            <pc:sldMk cId="2499359450" sldId="296"/>
            <ac:spMk id="27" creationId="{68FBCF22-3615-ACDF-07CD-8799D576C574}"/>
          </ac:spMkLst>
        </pc:spChg>
        <pc:spChg chg="add mod">
          <ac:chgData name="任 轩笛" userId="2f56d36620755a53" providerId="LiveId" clId="{8B8BF38D-E5D3-4313-B4C9-C3A7C7A9075D}" dt="2022-06-09T03:46:27.282" v="2914" actId="1076"/>
          <ac:spMkLst>
            <pc:docMk/>
            <pc:sldMk cId="2499359450" sldId="296"/>
            <ac:spMk id="31" creationId="{6365B400-15F9-D645-E60F-7056AD6ED35E}"/>
          </ac:spMkLst>
        </pc:spChg>
        <pc:spChg chg="add del mod">
          <ac:chgData name="任 轩笛" userId="2f56d36620755a53" providerId="LiveId" clId="{8B8BF38D-E5D3-4313-B4C9-C3A7C7A9075D}" dt="2022-06-08T02:06:23.134" v="2149" actId="478"/>
          <ac:spMkLst>
            <pc:docMk/>
            <pc:sldMk cId="2499359450" sldId="296"/>
            <ac:spMk id="32" creationId="{7FB9B5CC-0164-9884-AC95-06AF97BB1D97}"/>
          </ac:spMkLst>
        </pc:spChg>
        <pc:spChg chg="add mod">
          <ac:chgData name="任 轩笛" userId="2f56d36620755a53" providerId="LiveId" clId="{8B8BF38D-E5D3-4313-B4C9-C3A7C7A9075D}" dt="2022-06-08T02:35:51.257" v="2659" actId="1076"/>
          <ac:spMkLst>
            <pc:docMk/>
            <pc:sldMk cId="2499359450" sldId="296"/>
            <ac:spMk id="33" creationId="{5679386F-ED56-8C32-3653-088D55DA9176}"/>
          </ac:spMkLst>
        </pc:spChg>
        <pc:spChg chg="add mod">
          <ac:chgData name="任 轩笛" userId="2f56d36620755a53" providerId="LiveId" clId="{8B8BF38D-E5D3-4313-B4C9-C3A7C7A9075D}" dt="2022-06-08T02:28:19.233" v="2570" actId="1076"/>
          <ac:spMkLst>
            <pc:docMk/>
            <pc:sldMk cId="2499359450" sldId="296"/>
            <ac:spMk id="34" creationId="{6E7CD24D-D777-7C3A-F404-3E027A2C464C}"/>
          </ac:spMkLst>
        </pc:spChg>
        <pc:spChg chg="add mod">
          <ac:chgData name="任 轩笛" userId="2f56d36620755a53" providerId="LiveId" clId="{8B8BF38D-E5D3-4313-B4C9-C3A7C7A9075D}" dt="2022-06-08T02:25:23.303" v="2522" actId="14100"/>
          <ac:spMkLst>
            <pc:docMk/>
            <pc:sldMk cId="2499359450" sldId="296"/>
            <ac:spMk id="35" creationId="{2D3C2927-6CF9-2DBD-B3D2-77429B610D09}"/>
          </ac:spMkLst>
        </pc:spChg>
        <pc:spChg chg="add mod">
          <ac:chgData name="任 轩笛" userId="2f56d36620755a53" providerId="LiveId" clId="{8B8BF38D-E5D3-4313-B4C9-C3A7C7A9075D}" dt="2022-06-09T03:47:04.644" v="2921" actId="1076"/>
          <ac:spMkLst>
            <pc:docMk/>
            <pc:sldMk cId="2499359450" sldId="296"/>
            <ac:spMk id="36" creationId="{9A6BBBE7-AB00-5496-6392-11645D093627}"/>
          </ac:spMkLst>
        </pc:spChg>
        <pc:spChg chg="add del mod">
          <ac:chgData name="任 轩笛" userId="2f56d36620755a53" providerId="LiveId" clId="{8B8BF38D-E5D3-4313-B4C9-C3A7C7A9075D}" dt="2022-06-08T02:09:25.449" v="2183" actId="478"/>
          <ac:spMkLst>
            <pc:docMk/>
            <pc:sldMk cId="2499359450" sldId="296"/>
            <ac:spMk id="36" creationId="{C883487B-3EA8-3AA8-A28A-BBBB0E098BBE}"/>
          </ac:spMkLst>
        </pc:spChg>
        <pc:spChg chg="add mod">
          <ac:chgData name="任 轩笛" userId="2f56d36620755a53" providerId="LiveId" clId="{8B8BF38D-E5D3-4313-B4C9-C3A7C7A9075D}" dt="2022-06-09T03:48:11.485" v="2935" actId="1076"/>
          <ac:spMkLst>
            <pc:docMk/>
            <pc:sldMk cId="2499359450" sldId="296"/>
            <ac:spMk id="37" creationId="{E937009C-CE2F-8209-59F2-AAA8507FCCC5}"/>
          </ac:spMkLst>
        </pc:spChg>
        <pc:spChg chg="add mod ord">
          <ac:chgData name="任 轩笛" userId="2f56d36620755a53" providerId="LiveId" clId="{8B8BF38D-E5D3-4313-B4C9-C3A7C7A9075D}" dt="2022-06-08T02:28:08.166" v="2569" actId="1076"/>
          <ac:spMkLst>
            <pc:docMk/>
            <pc:sldMk cId="2499359450" sldId="296"/>
            <ac:spMk id="39" creationId="{764E65C2-D9FF-D857-3D86-29E32A01FA8A}"/>
          </ac:spMkLst>
        </pc:spChg>
        <pc:spChg chg="add mod">
          <ac:chgData name="任 轩笛" userId="2f56d36620755a53" providerId="LiveId" clId="{8B8BF38D-E5D3-4313-B4C9-C3A7C7A9075D}" dt="2022-06-08T02:28:08.166" v="2569" actId="1076"/>
          <ac:spMkLst>
            <pc:docMk/>
            <pc:sldMk cId="2499359450" sldId="296"/>
            <ac:spMk id="40" creationId="{0AC30B0B-E730-9E18-613D-BA4DC6502D09}"/>
          </ac:spMkLst>
        </pc:spChg>
        <pc:spChg chg="add mod">
          <ac:chgData name="任 轩笛" userId="2f56d36620755a53" providerId="LiveId" clId="{8B8BF38D-E5D3-4313-B4C9-C3A7C7A9075D}" dt="2022-06-08T02:28:08.166" v="2569" actId="1076"/>
          <ac:spMkLst>
            <pc:docMk/>
            <pc:sldMk cId="2499359450" sldId="296"/>
            <ac:spMk id="41" creationId="{33531585-2B7A-3B1B-5AD4-9BED73199E4A}"/>
          </ac:spMkLst>
        </pc:spChg>
        <pc:spChg chg="add del">
          <ac:chgData name="任 轩笛" userId="2f56d36620755a53" providerId="LiveId" clId="{8B8BF38D-E5D3-4313-B4C9-C3A7C7A9075D}" dt="2022-06-08T02:21:11.430" v="2403" actId="478"/>
          <ac:spMkLst>
            <pc:docMk/>
            <pc:sldMk cId="2499359450" sldId="296"/>
            <ac:spMk id="42" creationId="{AACB56AF-3A59-7CD4-B9A2-EC836920D902}"/>
          </ac:spMkLst>
        </pc:spChg>
        <pc:spChg chg="add mod">
          <ac:chgData name="任 轩笛" userId="2f56d36620755a53" providerId="LiveId" clId="{8B8BF38D-E5D3-4313-B4C9-C3A7C7A9075D}" dt="2022-06-08T02:36:22.154" v="2662" actId="207"/>
          <ac:spMkLst>
            <pc:docMk/>
            <pc:sldMk cId="2499359450" sldId="296"/>
            <ac:spMk id="50" creationId="{91FDC012-07AB-E076-C314-4D6851BD48DC}"/>
          </ac:spMkLst>
        </pc:spChg>
        <pc:spChg chg="add mod">
          <ac:chgData name="任 轩笛" userId="2f56d36620755a53" providerId="LiveId" clId="{8B8BF38D-E5D3-4313-B4C9-C3A7C7A9075D}" dt="2022-06-08T02:25:10.592" v="2520" actId="14100"/>
          <ac:spMkLst>
            <pc:docMk/>
            <pc:sldMk cId="2499359450" sldId="296"/>
            <ac:spMk id="52" creationId="{E1B363C8-71BA-DB52-90F7-87EE1F690D6F}"/>
          </ac:spMkLst>
        </pc:spChg>
        <pc:spChg chg="add mod">
          <ac:chgData name="任 轩笛" userId="2f56d36620755a53" providerId="LiveId" clId="{8B8BF38D-E5D3-4313-B4C9-C3A7C7A9075D}" dt="2022-06-08T02:25:38.288" v="2526" actId="14100"/>
          <ac:spMkLst>
            <pc:docMk/>
            <pc:sldMk cId="2499359450" sldId="296"/>
            <ac:spMk id="53" creationId="{0BCEFA6D-CB55-FBFB-4ADB-47B7249F178A}"/>
          </ac:spMkLst>
        </pc:spChg>
        <pc:spChg chg="add mod">
          <ac:chgData name="任 轩笛" userId="2f56d36620755a53" providerId="LiveId" clId="{8B8BF38D-E5D3-4313-B4C9-C3A7C7A9075D}" dt="2022-06-08T02:37:41.086" v="2667" actId="2711"/>
          <ac:spMkLst>
            <pc:docMk/>
            <pc:sldMk cId="2499359450" sldId="296"/>
            <ac:spMk id="54" creationId="{38B1FA96-092B-8191-D43A-CE739316B2ED}"/>
          </ac:spMkLst>
        </pc:spChg>
        <pc:spChg chg="add mod">
          <ac:chgData name="任 轩笛" userId="2f56d36620755a53" providerId="LiveId" clId="{8B8BF38D-E5D3-4313-B4C9-C3A7C7A9075D}" dt="2022-06-08T02:29:05.984" v="2586" actId="1076"/>
          <ac:spMkLst>
            <pc:docMk/>
            <pc:sldMk cId="2499359450" sldId="296"/>
            <ac:spMk id="55" creationId="{DFFE7FC6-15E1-A398-552E-EF8FA5C96828}"/>
          </ac:spMkLst>
        </pc:spChg>
        <pc:spChg chg="add mod">
          <ac:chgData name="任 轩笛" userId="2f56d36620755a53" providerId="LiveId" clId="{8B8BF38D-E5D3-4313-B4C9-C3A7C7A9075D}" dt="2022-06-08T02:36:26.066" v="2663" actId="207"/>
          <ac:spMkLst>
            <pc:docMk/>
            <pc:sldMk cId="2499359450" sldId="296"/>
            <ac:spMk id="83" creationId="{83FD1749-8FAC-AC64-876B-D47D5F9BF8B6}"/>
          </ac:spMkLst>
        </pc:spChg>
        <pc:graphicFrameChg chg="add del">
          <ac:chgData name="任 轩笛" userId="2f56d36620755a53" providerId="LiveId" clId="{8B8BF38D-E5D3-4313-B4C9-C3A7C7A9075D}" dt="2022-06-08T02:00:46.450" v="2066" actId="3680"/>
          <ac:graphicFrameMkLst>
            <pc:docMk/>
            <pc:sldMk cId="2499359450" sldId="296"/>
            <ac:graphicFrameMk id="15" creationId="{F783ADF5-F758-1741-85C4-7033A8E74CE7}"/>
          </ac:graphicFrameMkLst>
        </pc:graphicFrameChg>
        <pc:graphicFrameChg chg="add mod modGraphic">
          <ac:chgData name="任 轩笛" userId="2f56d36620755a53" providerId="LiveId" clId="{8B8BF38D-E5D3-4313-B4C9-C3A7C7A9075D}" dt="2022-06-09T03:46:09.929" v="2911" actId="1076"/>
          <ac:graphicFrameMkLst>
            <pc:docMk/>
            <pc:sldMk cId="2499359450" sldId="296"/>
            <ac:graphicFrameMk id="19" creationId="{A04440D1-AE31-5E1B-C109-87DDDC14C990}"/>
          </ac:graphicFrameMkLst>
        </pc:graphicFrameChg>
        <pc:graphicFrameChg chg="add mod modGraphic">
          <ac:chgData name="任 轩笛" userId="2f56d36620755a53" providerId="LiveId" clId="{8B8BF38D-E5D3-4313-B4C9-C3A7C7A9075D}" dt="2022-06-09T03:46:24.330" v="2913" actId="1076"/>
          <ac:graphicFrameMkLst>
            <pc:docMk/>
            <pc:sldMk cId="2499359450" sldId="296"/>
            <ac:graphicFrameMk id="28" creationId="{FB06662F-3852-4554-B153-036E9F018A11}"/>
          </ac:graphicFrameMkLst>
        </pc:graphicFrameChg>
        <pc:graphicFrameChg chg="add del mod">
          <ac:chgData name="任 轩笛" userId="2f56d36620755a53" providerId="LiveId" clId="{8B8BF38D-E5D3-4313-B4C9-C3A7C7A9075D}" dt="2022-06-08T02:05:29.833" v="2126"/>
          <ac:graphicFrameMkLst>
            <pc:docMk/>
            <pc:sldMk cId="2499359450" sldId="296"/>
            <ac:graphicFrameMk id="29" creationId="{FCE9BF48-79D5-7B27-5A2A-3546B12E25DE}"/>
          </ac:graphicFrameMkLst>
        </pc:graphicFrameChg>
        <pc:graphicFrameChg chg="add mod modGraphic">
          <ac:chgData name="任 轩笛" userId="2f56d36620755a53" providerId="LiveId" clId="{8B8BF38D-E5D3-4313-B4C9-C3A7C7A9075D}" dt="2022-06-09T03:46:52.266" v="2919" actId="1076"/>
          <ac:graphicFrameMkLst>
            <pc:docMk/>
            <pc:sldMk cId="2499359450" sldId="296"/>
            <ac:graphicFrameMk id="30" creationId="{25DECD92-8DD7-AA35-5943-F141C7E8A2D6}"/>
          </ac:graphicFrameMkLst>
        </pc:graphicFrameChg>
        <pc:graphicFrameChg chg="add mod">
          <ac:chgData name="任 轩笛" userId="2f56d36620755a53" providerId="LiveId" clId="{8B8BF38D-E5D3-4313-B4C9-C3A7C7A9075D}" dt="2022-06-08T02:28:08.166" v="2569" actId="1076"/>
          <ac:graphicFrameMkLst>
            <pc:docMk/>
            <pc:sldMk cId="2499359450" sldId="296"/>
            <ac:graphicFrameMk id="38" creationId="{F8B1166C-E7CF-28F2-545F-52522DB42157}"/>
          </ac:graphicFrameMkLst>
        </pc:graphicFrameChg>
        <pc:cxnChg chg="add del mod">
          <ac:chgData name="任 轩笛" userId="2f56d36620755a53" providerId="LiveId" clId="{8B8BF38D-E5D3-4313-B4C9-C3A7C7A9075D}" dt="2022-06-08T01:58:35.498" v="2041" actId="11529"/>
          <ac:cxnSpMkLst>
            <pc:docMk/>
            <pc:sldMk cId="2499359450" sldId="296"/>
            <ac:cxnSpMk id="9" creationId="{08919076-DCC0-54C3-0CC5-746099B715EA}"/>
          </ac:cxnSpMkLst>
        </pc:cxnChg>
        <pc:cxnChg chg="add del mod">
          <ac:chgData name="任 轩笛" userId="2f56d36620755a53" providerId="LiveId" clId="{8B8BF38D-E5D3-4313-B4C9-C3A7C7A9075D}" dt="2022-06-08T02:33:39.886" v="2635" actId="478"/>
          <ac:cxnSpMkLst>
            <pc:docMk/>
            <pc:sldMk cId="2499359450" sldId="296"/>
            <ac:cxnSpMk id="44" creationId="{6D845A5A-20B3-CEF2-876E-42E8CB8539C9}"/>
          </ac:cxnSpMkLst>
        </pc:cxnChg>
        <pc:cxnChg chg="add del mod">
          <ac:chgData name="任 轩笛" userId="2f56d36620755a53" providerId="LiveId" clId="{8B8BF38D-E5D3-4313-B4C9-C3A7C7A9075D}" dt="2022-06-08T02:29:32.665" v="2590" actId="478"/>
          <ac:cxnSpMkLst>
            <pc:docMk/>
            <pc:sldMk cId="2499359450" sldId="296"/>
            <ac:cxnSpMk id="56" creationId="{A51365E7-9A4F-F627-0157-B2888173EC29}"/>
          </ac:cxnSpMkLst>
        </pc:cxnChg>
        <pc:cxnChg chg="add del mod">
          <ac:chgData name="任 轩笛" userId="2f56d36620755a53" providerId="LiveId" clId="{8B8BF38D-E5D3-4313-B4C9-C3A7C7A9075D}" dt="2022-06-08T02:29:45.997" v="2594" actId="11529"/>
          <ac:cxnSpMkLst>
            <pc:docMk/>
            <pc:sldMk cId="2499359450" sldId="296"/>
            <ac:cxnSpMk id="59" creationId="{0CC5CE93-B269-728D-C92D-78ED022830F8}"/>
          </ac:cxnSpMkLst>
        </pc:cxnChg>
        <pc:cxnChg chg="add mod">
          <ac:chgData name="任 轩笛" userId="2f56d36620755a53" providerId="LiveId" clId="{8B8BF38D-E5D3-4313-B4C9-C3A7C7A9075D}" dt="2022-06-08T02:30:32.739" v="2605" actId="14100"/>
          <ac:cxnSpMkLst>
            <pc:docMk/>
            <pc:sldMk cId="2499359450" sldId="296"/>
            <ac:cxnSpMk id="62" creationId="{E85AE005-33EA-4004-B35B-A1B91C6F3F03}"/>
          </ac:cxnSpMkLst>
        </pc:cxnChg>
        <pc:cxnChg chg="add mod">
          <ac:chgData name="任 轩笛" userId="2f56d36620755a53" providerId="LiveId" clId="{8B8BF38D-E5D3-4313-B4C9-C3A7C7A9075D}" dt="2022-06-08T02:30:40.435" v="2607" actId="14100"/>
          <ac:cxnSpMkLst>
            <pc:docMk/>
            <pc:sldMk cId="2499359450" sldId="296"/>
            <ac:cxnSpMk id="64" creationId="{446F13F2-E09D-9A43-E845-39C56533CADD}"/>
          </ac:cxnSpMkLst>
        </pc:cxnChg>
        <pc:cxnChg chg="add mod">
          <ac:chgData name="任 轩笛" userId="2f56d36620755a53" providerId="LiveId" clId="{8B8BF38D-E5D3-4313-B4C9-C3A7C7A9075D}" dt="2022-06-08T02:31:25.845" v="2616" actId="14100"/>
          <ac:cxnSpMkLst>
            <pc:docMk/>
            <pc:sldMk cId="2499359450" sldId="296"/>
            <ac:cxnSpMk id="70" creationId="{D21A632A-862E-8696-8090-555D9A84F6FD}"/>
          </ac:cxnSpMkLst>
        </pc:cxnChg>
        <pc:cxnChg chg="add mod">
          <ac:chgData name="任 轩笛" userId="2f56d36620755a53" providerId="LiveId" clId="{8B8BF38D-E5D3-4313-B4C9-C3A7C7A9075D}" dt="2022-06-08T02:32:31.639" v="2619" actId="14100"/>
          <ac:cxnSpMkLst>
            <pc:docMk/>
            <pc:sldMk cId="2499359450" sldId="296"/>
            <ac:cxnSpMk id="73" creationId="{92BE4DA0-4E13-C379-4371-355F746DE4C3}"/>
          </ac:cxnSpMkLst>
        </pc:cxnChg>
        <pc:cxnChg chg="add del mod">
          <ac:chgData name="任 轩笛" userId="2f56d36620755a53" providerId="LiveId" clId="{8B8BF38D-E5D3-4313-B4C9-C3A7C7A9075D}" dt="2022-06-08T02:33:14.067" v="2630" actId="478"/>
          <ac:cxnSpMkLst>
            <pc:docMk/>
            <pc:sldMk cId="2499359450" sldId="296"/>
            <ac:cxnSpMk id="82" creationId="{20C520A9-41DE-2FE4-16DD-230C6BD94758}"/>
          </ac:cxnSpMkLst>
        </pc:cxnChg>
        <pc:cxnChg chg="add del mod">
          <ac:chgData name="任 轩笛" userId="2f56d36620755a53" providerId="LiveId" clId="{8B8BF38D-E5D3-4313-B4C9-C3A7C7A9075D}" dt="2022-06-08T02:33:39.035" v="2634" actId="478"/>
          <ac:cxnSpMkLst>
            <pc:docMk/>
            <pc:sldMk cId="2499359450" sldId="296"/>
            <ac:cxnSpMk id="89" creationId="{F16311BF-6673-9697-6C5F-706843951C69}"/>
          </ac:cxnSpMkLst>
        </pc:cxnChg>
        <pc:cxnChg chg="add mod">
          <ac:chgData name="任 轩笛" userId="2f56d36620755a53" providerId="LiveId" clId="{8B8BF38D-E5D3-4313-B4C9-C3A7C7A9075D}" dt="2022-06-09T03:46:40.793" v="2917" actId="14100"/>
          <ac:cxnSpMkLst>
            <pc:docMk/>
            <pc:sldMk cId="2499359450" sldId="296"/>
            <ac:cxnSpMk id="91" creationId="{630865ED-DB2B-DEA0-ED6E-A42F15382A3F}"/>
          </ac:cxnSpMkLst>
        </pc:cxnChg>
        <pc:cxnChg chg="add mod ord">
          <ac:chgData name="任 轩笛" userId="2f56d36620755a53" providerId="LiveId" clId="{8B8BF38D-E5D3-4313-B4C9-C3A7C7A9075D}" dt="2022-06-09T03:46:33.858" v="2916" actId="14100"/>
          <ac:cxnSpMkLst>
            <pc:docMk/>
            <pc:sldMk cId="2499359450" sldId="296"/>
            <ac:cxnSpMk id="92" creationId="{EA092149-7E1C-2D67-D90B-F77ED5758A6B}"/>
          </ac:cxnSpMkLst>
        </pc:cxnChg>
      </pc:sldChg>
      <pc:sldChg chg="modSp mod">
        <pc:chgData name="任 轩笛" userId="2f56d36620755a53" providerId="LiveId" clId="{8B8BF38D-E5D3-4313-B4C9-C3A7C7A9075D}" dt="2022-06-12T05:20:41.698" v="2940" actId="1076"/>
        <pc:sldMkLst>
          <pc:docMk/>
          <pc:sldMk cId="781145161" sldId="297"/>
        </pc:sldMkLst>
        <pc:spChg chg="mod">
          <ac:chgData name="任 轩笛" userId="2f56d36620755a53" providerId="LiveId" clId="{8B8BF38D-E5D3-4313-B4C9-C3A7C7A9075D}" dt="2022-06-12T05:20:41.698" v="2940" actId="1076"/>
          <ac:spMkLst>
            <pc:docMk/>
            <pc:sldMk cId="781145161" sldId="297"/>
            <ac:spMk id="3" creationId="{8D59F5D4-8073-FA1A-D86A-AB8BF1A87E3B}"/>
          </ac:spMkLst>
        </pc:spChg>
        <pc:spChg chg="mod">
          <ac:chgData name="任 轩笛" userId="2f56d36620755a53" providerId="LiveId" clId="{8B8BF38D-E5D3-4313-B4C9-C3A7C7A9075D}" dt="2022-06-12T05:20:41.698" v="2940" actId="1076"/>
          <ac:spMkLst>
            <pc:docMk/>
            <pc:sldMk cId="781145161" sldId="297"/>
            <ac:spMk id="4" creationId="{847C4AE2-2FAA-CA4C-64B4-23B1C7CAA000}"/>
          </ac:spMkLst>
        </pc:spChg>
      </pc:sldChg>
      <pc:sldChg chg="addSp delSp modSp add mod">
        <pc:chgData name="任 轩笛" userId="2f56d36620755a53" providerId="LiveId" clId="{8B8BF38D-E5D3-4313-B4C9-C3A7C7A9075D}" dt="2022-06-09T03:48:19.448" v="2937" actId="478"/>
        <pc:sldMkLst>
          <pc:docMk/>
          <pc:sldMk cId="3543753739" sldId="297"/>
        </pc:sldMkLst>
        <pc:spChg chg="del">
          <ac:chgData name="任 轩笛" userId="2f56d36620755a53" providerId="LiveId" clId="{8B8BF38D-E5D3-4313-B4C9-C3A7C7A9075D}" dt="2022-06-09T03:48:19.448" v="2937" actId="478"/>
          <ac:spMkLst>
            <pc:docMk/>
            <pc:sldMk cId="3543753739" sldId="297"/>
            <ac:spMk id="37" creationId="{E937009C-CE2F-8209-59F2-AAA8507FCCC5}"/>
          </ac:spMkLst>
        </pc:spChg>
        <pc:spChg chg="add mod">
          <ac:chgData name="任 轩笛" userId="2f56d36620755a53" providerId="LiveId" clId="{8B8BF38D-E5D3-4313-B4C9-C3A7C7A9075D}" dt="2022-06-09T03:48:17.431" v="2936"/>
          <ac:spMkLst>
            <pc:docMk/>
            <pc:sldMk cId="3543753739" sldId="297"/>
            <ac:spMk id="42" creationId="{A9ADA500-950D-6C6F-45B2-20643D3F8077}"/>
          </ac:spMkLst>
        </pc:spChg>
        <pc:graphicFrameChg chg="mod modGraphic">
          <ac:chgData name="任 轩笛" userId="2f56d36620755a53" providerId="LiveId" clId="{8B8BF38D-E5D3-4313-B4C9-C3A7C7A9075D}" dt="2022-06-09T03:47:48.428" v="2932" actId="207"/>
          <ac:graphicFrameMkLst>
            <pc:docMk/>
            <pc:sldMk cId="3543753739" sldId="297"/>
            <ac:graphicFrameMk id="19" creationId="{A04440D1-AE31-5E1B-C109-87DDDC14C990}"/>
          </ac:graphicFrameMkLst>
        </pc:graphicFrameChg>
        <pc:graphicFrameChg chg="mod modGraphic">
          <ac:chgData name="任 轩笛" userId="2f56d36620755a53" providerId="LiveId" clId="{8B8BF38D-E5D3-4313-B4C9-C3A7C7A9075D}" dt="2022-06-09T03:47:53.164" v="2933" actId="207"/>
          <ac:graphicFrameMkLst>
            <pc:docMk/>
            <pc:sldMk cId="3543753739" sldId="297"/>
            <ac:graphicFrameMk id="28" creationId="{FB06662F-3852-4554-B153-036E9F018A11}"/>
          </ac:graphicFrameMkLst>
        </pc:graphicFrameChg>
        <pc:graphicFrameChg chg="mod modGraphic">
          <ac:chgData name="任 轩笛" userId="2f56d36620755a53" providerId="LiveId" clId="{8B8BF38D-E5D3-4313-B4C9-C3A7C7A9075D}" dt="2022-06-09T03:47:56.381" v="2934" actId="207"/>
          <ac:graphicFrameMkLst>
            <pc:docMk/>
            <pc:sldMk cId="3543753739" sldId="297"/>
            <ac:graphicFrameMk id="30" creationId="{25DECD92-8DD7-AA35-5943-F141C7E8A2D6}"/>
          </ac:graphicFrameMkLst>
        </pc:graphicFrameChg>
        <pc:graphicFrameChg chg="mod">
          <ac:chgData name="任 轩笛" userId="2f56d36620755a53" providerId="LiveId" clId="{8B8BF38D-E5D3-4313-B4C9-C3A7C7A9075D}" dt="2022-06-09T03:47:18.678" v="2924"/>
          <ac:graphicFrameMkLst>
            <pc:docMk/>
            <pc:sldMk cId="3543753739" sldId="297"/>
            <ac:graphicFrameMk id="38" creationId="{F8B1166C-E7CF-28F2-545F-52522DB42157}"/>
          </ac:graphicFrameMkLst>
        </pc:graphicFrameChg>
      </pc:sldChg>
      <pc:sldChg chg="modSp mod">
        <pc:chgData name="任 轩笛" userId="2f56d36620755a53" providerId="LiveId" clId="{8B8BF38D-E5D3-4313-B4C9-C3A7C7A9075D}" dt="2022-06-12T05:28:33.893" v="3016" actId="20577"/>
        <pc:sldMkLst>
          <pc:docMk/>
          <pc:sldMk cId="3489860653" sldId="301"/>
        </pc:sldMkLst>
        <pc:spChg chg="mod">
          <ac:chgData name="任 轩笛" userId="2f56d36620755a53" providerId="LiveId" clId="{8B8BF38D-E5D3-4313-B4C9-C3A7C7A9075D}" dt="2022-06-12T05:26:48.605" v="2991" actId="17032"/>
          <ac:spMkLst>
            <pc:docMk/>
            <pc:sldMk cId="3489860653" sldId="301"/>
            <ac:spMk id="7" creationId="{ED181B97-F9A5-F6C0-2F5A-6CE7A1F67EFA}"/>
          </ac:spMkLst>
        </pc:spChg>
        <pc:spChg chg="mod">
          <ac:chgData name="任 轩笛" userId="2f56d36620755a53" providerId="LiveId" clId="{8B8BF38D-E5D3-4313-B4C9-C3A7C7A9075D}" dt="2022-06-12T05:26:54.037" v="2992"/>
          <ac:spMkLst>
            <pc:docMk/>
            <pc:sldMk cId="3489860653" sldId="301"/>
            <ac:spMk id="8" creationId="{68C61D29-3C83-A94C-93A4-5421693BE2A6}"/>
          </ac:spMkLst>
        </pc:spChg>
        <pc:spChg chg="mod">
          <ac:chgData name="任 轩笛" userId="2f56d36620755a53" providerId="LiveId" clId="{8B8BF38D-E5D3-4313-B4C9-C3A7C7A9075D}" dt="2022-06-12T05:26:36.366" v="2988" actId="17032"/>
          <ac:spMkLst>
            <pc:docMk/>
            <pc:sldMk cId="3489860653" sldId="301"/>
            <ac:spMk id="9" creationId="{951FF560-F355-A1DA-004C-E2B2B904777B}"/>
          </ac:spMkLst>
        </pc:spChg>
        <pc:spChg chg="mod">
          <ac:chgData name="任 轩笛" userId="2f56d36620755a53" providerId="LiveId" clId="{8B8BF38D-E5D3-4313-B4C9-C3A7C7A9075D}" dt="2022-06-12T05:26:26.905" v="2987" actId="17032"/>
          <ac:spMkLst>
            <pc:docMk/>
            <pc:sldMk cId="3489860653" sldId="301"/>
            <ac:spMk id="10" creationId="{48DFCF61-1906-8ADC-6016-E90761B5E3C8}"/>
          </ac:spMkLst>
        </pc:spChg>
        <pc:spChg chg="mod">
          <ac:chgData name="任 轩笛" userId="2f56d36620755a53" providerId="LiveId" clId="{8B8BF38D-E5D3-4313-B4C9-C3A7C7A9075D}" dt="2022-06-12T05:27:25.622" v="2997" actId="17032"/>
          <ac:spMkLst>
            <pc:docMk/>
            <pc:sldMk cId="3489860653" sldId="301"/>
            <ac:spMk id="14" creationId="{4DAC2B82-1070-3721-DC4B-A5DCF37E2ED4}"/>
          </ac:spMkLst>
        </pc:spChg>
        <pc:spChg chg="mod">
          <ac:chgData name="任 轩笛" userId="2f56d36620755a53" providerId="LiveId" clId="{8B8BF38D-E5D3-4313-B4C9-C3A7C7A9075D}" dt="2022-06-12T05:27:16.813" v="2996" actId="17032"/>
          <ac:spMkLst>
            <pc:docMk/>
            <pc:sldMk cId="3489860653" sldId="301"/>
            <ac:spMk id="16" creationId="{4DBD6F67-9615-AC38-4613-FB7223D3229A}"/>
          </ac:spMkLst>
        </pc:spChg>
        <pc:spChg chg="mod">
          <ac:chgData name="任 轩笛" userId="2f56d36620755a53" providerId="LiveId" clId="{8B8BF38D-E5D3-4313-B4C9-C3A7C7A9075D}" dt="2022-06-12T05:27:12.974" v="2995" actId="17032"/>
          <ac:spMkLst>
            <pc:docMk/>
            <pc:sldMk cId="3489860653" sldId="301"/>
            <ac:spMk id="17" creationId="{7071E1A8-A1A7-2192-2188-9B38C9595BB5}"/>
          </ac:spMkLst>
        </pc:spChg>
        <pc:spChg chg="mod">
          <ac:chgData name="任 轩笛" userId="2f56d36620755a53" providerId="LiveId" clId="{8B8BF38D-E5D3-4313-B4C9-C3A7C7A9075D}" dt="2022-06-12T05:27:41.029" v="3000" actId="17032"/>
          <ac:spMkLst>
            <pc:docMk/>
            <pc:sldMk cId="3489860653" sldId="301"/>
            <ac:spMk id="22" creationId="{9A613964-4F95-ABBE-EF1A-4E845442A8AF}"/>
          </ac:spMkLst>
        </pc:spChg>
        <pc:spChg chg="mod">
          <ac:chgData name="任 轩笛" userId="2f56d36620755a53" providerId="LiveId" clId="{8B8BF38D-E5D3-4313-B4C9-C3A7C7A9075D}" dt="2022-06-12T05:28:33.893" v="3016" actId="20577"/>
          <ac:spMkLst>
            <pc:docMk/>
            <pc:sldMk cId="3489860653" sldId="301"/>
            <ac:spMk id="23" creationId="{C38E9EA8-331C-F28B-E102-2E21EDA26B66}"/>
          </ac:spMkLst>
        </pc:spChg>
        <pc:spChg chg="mod">
          <ac:chgData name="任 轩笛" userId="2f56d36620755a53" providerId="LiveId" clId="{8B8BF38D-E5D3-4313-B4C9-C3A7C7A9075D}" dt="2022-06-12T05:27:37.239" v="2999" actId="17032"/>
          <ac:spMkLst>
            <pc:docMk/>
            <pc:sldMk cId="3489860653" sldId="301"/>
            <ac:spMk id="24" creationId="{C90F0E77-A9FE-6CA1-9D05-EB8DB5968DA2}"/>
          </ac:spMkLst>
        </pc:spChg>
        <pc:spChg chg="mod">
          <ac:chgData name="任 轩笛" userId="2f56d36620755a53" providerId="LiveId" clId="{8B8BF38D-E5D3-4313-B4C9-C3A7C7A9075D}" dt="2022-06-12T05:27:33.186" v="2998" actId="1076"/>
          <ac:spMkLst>
            <pc:docMk/>
            <pc:sldMk cId="3489860653" sldId="301"/>
            <ac:spMk id="25" creationId="{A0302037-558B-5CBC-B72E-6F6CB0F63F33}"/>
          </ac:spMkLst>
        </pc:spChg>
        <pc:spChg chg="mod">
          <ac:chgData name="任 轩笛" userId="2f56d36620755a53" providerId="LiveId" clId="{8B8BF38D-E5D3-4313-B4C9-C3A7C7A9075D}" dt="2022-06-12T05:28:03.623" v="3003"/>
          <ac:spMkLst>
            <pc:docMk/>
            <pc:sldMk cId="3489860653" sldId="301"/>
            <ac:spMk id="27" creationId="{A4601430-49F8-0166-B835-65FA2AF7DFB2}"/>
          </ac:spMkLst>
        </pc:spChg>
        <pc:spChg chg="mod">
          <ac:chgData name="任 轩笛" userId="2f56d36620755a53" providerId="LiveId" clId="{8B8BF38D-E5D3-4313-B4C9-C3A7C7A9075D}" dt="2022-06-12T05:28:03.623" v="3003"/>
          <ac:spMkLst>
            <pc:docMk/>
            <pc:sldMk cId="3489860653" sldId="301"/>
            <ac:spMk id="29" creationId="{17415596-D2AD-CD33-E37E-C6E5DBC32D61}"/>
          </ac:spMkLst>
        </pc:spChg>
        <pc:spChg chg="mod">
          <ac:chgData name="任 轩笛" userId="2f56d36620755a53" providerId="LiveId" clId="{8B8BF38D-E5D3-4313-B4C9-C3A7C7A9075D}" dt="2022-06-12T05:28:06.653" v="3004" actId="1076"/>
          <ac:spMkLst>
            <pc:docMk/>
            <pc:sldMk cId="3489860653" sldId="301"/>
            <ac:spMk id="30" creationId="{2863E0AC-6367-631A-AE70-A536C196286B}"/>
          </ac:spMkLst>
        </pc:spChg>
        <pc:spChg chg="mod">
          <ac:chgData name="任 轩笛" userId="2f56d36620755a53" providerId="LiveId" clId="{8B8BF38D-E5D3-4313-B4C9-C3A7C7A9075D}" dt="2022-06-12T05:28:03.623" v="3003"/>
          <ac:spMkLst>
            <pc:docMk/>
            <pc:sldMk cId="3489860653" sldId="301"/>
            <ac:spMk id="31" creationId="{38E2E0FB-EED8-FC07-5C12-5317BCBB60DA}"/>
          </ac:spMkLst>
        </pc:spChg>
        <pc:spChg chg="mod">
          <ac:chgData name="任 轩笛" userId="2f56d36620755a53" providerId="LiveId" clId="{8B8BF38D-E5D3-4313-B4C9-C3A7C7A9075D}" dt="2022-06-12T05:28:03.623" v="3003"/>
          <ac:spMkLst>
            <pc:docMk/>
            <pc:sldMk cId="3489860653" sldId="301"/>
            <ac:spMk id="32" creationId="{A0DA5527-328A-0C70-D3FC-3B62DCDAD8BB}"/>
          </ac:spMkLst>
        </pc:spChg>
        <pc:spChg chg="mod">
          <ac:chgData name="任 轩笛" userId="2f56d36620755a53" providerId="LiveId" clId="{8B8BF38D-E5D3-4313-B4C9-C3A7C7A9075D}" dt="2022-06-12T05:28:03.623" v="3003"/>
          <ac:spMkLst>
            <pc:docMk/>
            <pc:sldMk cId="3489860653" sldId="301"/>
            <ac:spMk id="33" creationId="{F1011A45-0AA4-658D-5159-C7A24A9C4D57}"/>
          </ac:spMkLst>
        </pc:spChg>
        <pc:spChg chg="mod">
          <ac:chgData name="任 轩笛" userId="2f56d36620755a53" providerId="LiveId" clId="{8B8BF38D-E5D3-4313-B4C9-C3A7C7A9075D}" dt="2022-06-12T05:28:19.176" v="3010" actId="20577"/>
          <ac:spMkLst>
            <pc:docMk/>
            <pc:sldMk cId="3489860653" sldId="301"/>
            <ac:spMk id="34" creationId="{9AEDF9AE-013E-139D-8082-0061A283E384}"/>
          </ac:spMkLst>
        </pc:spChg>
        <pc:grpChg chg="mod">
          <ac:chgData name="任 轩笛" userId="2f56d36620755a53" providerId="LiveId" clId="{8B8BF38D-E5D3-4313-B4C9-C3A7C7A9075D}" dt="2022-06-12T05:28:03.623" v="3003"/>
          <ac:grpSpMkLst>
            <pc:docMk/>
            <pc:sldMk cId="3489860653" sldId="301"/>
            <ac:grpSpMk id="26" creationId="{3E8A077E-FDDD-53C9-5535-EF85AF2DE00E}"/>
          </ac:grpSpMkLst>
        </pc:grpChg>
        <pc:grpChg chg="mod">
          <ac:chgData name="任 轩笛" userId="2f56d36620755a53" providerId="LiveId" clId="{8B8BF38D-E5D3-4313-B4C9-C3A7C7A9075D}" dt="2022-06-12T05:28:03.623" v="3003"/>
          <ac:grpSpMkLst>
            <pc:docMk/>
            <pc:sldMk cId="3489860653" sldId="301"/>
            <ac:grpSpMk id="28" creationId="{79AF40EB-BCD4-F4FE-90B5-C38901C84D06}"/>
          </ac:grpSpMkLst>
        </pc:grpChg>
      </pc:sldChg>
    </pc:docChg>
  </pc:docChgLst>
  <pc:docChgLst>
    <pc:chgData name="Wang Xiuhan" userId="1f1163628c0b5cc5" providerId="LiveId" clId="{F70074CE-B60F-4A0D-B773-50084C65BC7D}"/>
    <pc:docChg chg="undo redo custSel addSld delSld modSld">
      <pc:chgData name="Wang Xiuhan" userId="1f1163628c0b5cc5" providerId="LiveId" clId="{F70074CE-B60F-4A0D-B773-50084C65BC7D}" dt="2022-06-16T07:49:09.523" v="1181"/>
      <pc:docMkLst>
        <pc:docMk/>
      </pc:docMkLst>
      <pc:sldChg chg="modSp">
        <pc:chgData name="Wang Xiuhan" userId="1f1163628c0b5cc5" providerId="LiveId" clId="{F70074CE-B60F-4A0D-B773-50084C65BC7D}" dt="2022-06-16T07:49:09.523" v="1181"/>
        <pc:sldMkLst>
          <pc:docMk/>
          <pc:sldMk cId="891482123" sldId="256"/>
        </pc:sldMkLst>
        <pc:spChg chg="mod">
          <ac:chgData name="Wang Xiuhan" userId="1f1163628c0b5cc5" providerId="LiveId" clId="{F70074CE-B60F-4A0D-B773-50084C65BC7D}" dt="2022-06-16T07:49:09.523" v="1181"/>
          <ac:spMkLst>
            <pc:docMk/>
            <pc:sldMk cId="891482123" sldId="256"/>
            <ac:spMk id="2" creationId="{C7149865-032B-E5B7-BA48-2CF75F143615}"/>
          </ac:spMkLst>
        </pc:spChg>
      </pc:sldChg>
      <pc:sldChg chg="modSp mod">
        <pc:chgData name="Wang Xiuhan" userId="1f1163628c0b5cc5" providerId="LiveId" clId="{F70074CE-B60F-4A0D-B773-50084C65BC7D}" dt="2022-06-12T05:00:00.441" v="1018"/>
        <pc:sldMkLst>
          <pc:docMk/>
          <pc:sldMk cId="3295045791" sldId="260"/>
        </pc:sldMkLst>
        <pc:spChg chg="mod">
          <ac:chgData name="Wang Xiuhan" userId="1f1163628c0b5cc5" providerId="LiveId" clId="{F70074CE-B60F-4A0D-B773-50084C65BC7D}" dt="2022-06-12T04:58:33.227" v="1014"/>
          <ac:spMkLst>
            <pc:docMk/>
            <pc:sldMk cId="3295045791" sldId="260"/>
            <ac:spMk id="2" creationId="{4936AF18-769E-762D-2E0A-0CDA6C869992}"/>
          </ac:spMkLst>
        </pc:spChg>
        <pc:spChg chg="mod">
          <ac:chgData name="Wang Xiuhan" userId="1f1163628c0b5cc5" providerId="LiveId" clId="{F70074CE-B60F-4A0D-B773-50084C65BC7D}" dt="2022-06-12T04:57:32.539" v="1004" actId="2711"/>
          <ac:spMkLst>
            <pc:docMk/>
            <pc:sldMk cId="3295045791" sldId="260"/>
            <ac:spMk id="39" creationId="{559AE51E-1A5F-ED6F-C0D5-56A067639791}"/>
          </ac:spMkLst>
        </pc:spChg>
        <pc:spChg chg="mod">
          <ac:chgData name="Wang Xiuhan" userId="1f1163628c0b5cc5" providerId="LiveId" clId="{F70074CE-B60F-4A0D-B773-50084C65BC7D}" dt="2022-06-12T05:00:00.441" v="1018"/>
          <ac:spMkLst>
            <pc:docMk/>
            <pc:sldMk cId="3295045791" sldId="260"/>
            <ac:spMk id="120" creationId="{C644FA52-57FB-9D7E-CCE7-10313833E3D3}"/>
          </ac:spMkLst>
        </pc:spChg>
        <pc:spChg chg="mod">
          <ac:chgData name="Wang Xiuhan" userId="1f1163628c0b5cc5" providerId="LiveId" clId="{F70074CE-B60F-4A0D-B773-50084C65BC7D}" dt="2022-06-12T04:57:39.394" v="1005" actId="2711"/>
          <ac:spMkLst>
            <pc:docMk/>
            <pc:sldMk cId="3295045791" sldId="260"/>
            <ac:spMk id="121" creationId="{468AE27F-1F3F-6C5F-BFB3-97174A2C3954}"/>
          </ac:spMkLst>
        </pc:spChg>
        <pc:spChg chg="mod">
          <ac:chgData name="Wang Xiuhan" userId="1f1163628c0b5cc5" providerId="LiveId" clId="{F70074CE-B60F-4A0D-B773-50084C65BC7D}" dt="2022-06-12T04:57:42.902" v="1006" actId="2711"/>
          <ac:spMkLst>
            <pc:docMk/>
            <pc:sldMk cId="3295045791" sldId="260"/>
            <ac:spMk id="122" creationId="{F69B702B-4706-B10B-595F-FB2E15593934}"/>
          </ac:spMkLst>
        </pc:spChg>
        <pc:spChg chg="mod">
          <ac:chgData name="Wang Xiuhan" userId="1f1163628c0b5cc5" providerId="LiveId" clId="{F70074CE-B60F-4A0D-B773-50084C65BC7D}" dt="2022-06-12T04:59:31.847" v="1017" actId="1076"/>
          <ac:spMkLst>
            <pc:docMk/>
            <pc:sldMk cId="3295045791" sldId="260"/>
            <ac:spMk id="123" creationId="{2AD21884-855D-92D8-66EB-F42BDC97ACDE}"/>
          </ac:spMkLst>
        </pc:spChg>
      </pc:sldChg>
      <pc:sldChg chg="addSp delSp modSp mod">
        <pc:chgData name="Wang Xiuhan" userId="1f1163628c0b5cc5" providerId="LiveId" clId="{F70074CE-B60F-4A0D-B773-50084C65BC7D}" dt="2022-05-28T12:03:49.324" v="841" actId="20577"/>
        <pc:sldMkLst>
          <pc:docMk/>
          <pc:sldMk cId="3717503000" sldId="262"/>
        </pc:sldMkLst>
        <pc:spChg chg="mod">
          <ac:chgData name="Wang Xiuhan" userId="1f1163628c0b5cc5" providerId="LiveId" clId="{F70074CE-B60F-4A0D-B773-50084C65BC7D}" dt="2022-05-28T11:44:06.615" v="137" actId="20577"/>
          <ac:spMkLst>
            <pc:docMk/>
            <pc:sldMk cId="3717503000" sldId="262"/>
            <ac:spMk id="2" creationId="{C83AF198-6103-EFE1-8889-98B231FE9C3F}"/>
          </ac:spMkLst>
        </pc:spChg>
        <pc:spChg chg="del">
          <ac:chgData name="Wang Xiuhan" userId="1f1163628c0b5cc5" providerId="LiveId" clId="{F70074CE-B60F-4A0D-B773-50084C65BC7D}" dt="2022-05-28T11:48:54.633" v="285" actId="478"/>
          <ac:spMkLst>
            <pc:docMk/>
            <pc:sldMk cId="3717503000" sldId="262"/>
            <ac:spMk id="3" creationId="{15E31D0F-8440-E72E-380B-4FD9177355B5}"/>
          </ac:spMkLst>
        </pc:spChg>
        <pc:spChg chg="add mod">
          <ac:chgData name="Wang Xiuhan" userId="1f1163628c0b5cc5" providerId="LiveId" clId="{F70074CE-B60F-4A0D-B773-50084C65BC7D}" dt="2022-05-28T11:52:25.683" v="349" actId="1076"/>
          <ac:spMkLst>
            <pc:docMk/>
            <pc:sldMk cId="3717503000" sldId="262"/>
            <ac:spMk id="4" creationId="{801F1DC5-B364-94B0-FF8E-030FECF75565}"/>
          </ac:spMkLst>
        </pc:spChg>
        <pc:spChg chg="add mod">
          <ac:chgData name="Wang Xiuhan" userId="1f1163628c0b5cc5" providerId="LiveId" clId="{F70074CE-B60F-4A0D-B773-50084C65BC7D}" dt="2022-05-28T11:57:18.686" v="565" actId="1076"/>
          <ac:spMkLst>
            <pc:docMk/>
            <pc:sldMk cId="3717503000" sldId="262"/>
            <ac:spMk id="5" creationId="{AC44B922-C630-BA39-8608-001087731152}"/>
          </ac:spMkLst>
        </pc:spChg>
        <pc:spChg chg="add mod">
          <ac:chgData name="Wang Xiuhan" userId="1f1163628c0b5cc5" providerId="LiveId" clId="{F70074CE-B60F-4A0D-B773-50084C65BC7D}" dt="2022-05-28T11:52:39.879" v="354" actId="14100"/>
          <ac:spMkLst>
            <pc:docMk/>
            <pc:sldMk cId="3717503000" sldId="262"/>
            <ac:spMk id="7" creationId="{5C6DDE2A-FFE8-EF14-FFE2-F9601FC44B4A}"/>
          </ac:spMkLst>
        </pc:spChg>
        <pc:spChg chg="add mod">
          <ac:chgData name="Wang Xiuhan" userId="1f1163628c0b5cc5" providerId="LiveId" clId="{F70074CE-B60F-4A0D-B773-50084C65BC7D}" dt="2022-05-28T11:55:58.978" v="493" actId="255"/>
          <ac:spMkLst>
            <pc:docMk/>
            <pc:sldMk cId="3717503000" sldId="262"/>
            <ac:spMk id="8" creationId="{8417F23A-8346-BC1A-3652-FCBB5692C13C}"/>
          </ac:spMkLst>
        </pc:spChg>
        <pc:spChg chg="add del">
          <ac:chgData name="Wang Xiuhan" userId="1f1163628c0b5cc5" providerId="LiveId" clId="{F70074CE-B60F-4A0D-B773-50084C65BC7D}" dt="2022-05-28T11:51:28.978" v="336" actId="11529"/>
          <ac:spMkLst>
            <pc:docMk/>
            <pc:sldMk cId="3717503000" sldId="262"/>
            <ac:spMk id="9" creationId="{D92888ED-15CE-4B5F-6009-B4EB9D86BC56}"/>
          </ac:spMkLst>
        </pc:spChg>
        <pc:spChg chg="add mod">
          <ac:chgData name="Wang Xiuhan" userId="1f1163628c0b5cc5" providerId="LiveId" clId="{F70074CE-B60F-4A0D-B773-50084C65BC7D}" dt="2022-05-28T11:53:07.483" v="359" actId="1076"/>
          <ac:spMkLst>
            <pc:docMk/>
            <pc:sldMk cId="3717503000" sldId="262"/>
            <ac:spMk id="10" creationId="{C47D0A16-49CC-14D1-64E9-6CBCEC557356}"/>
          </ac:spMkLst>
        </pc:spChg>
        <pc:spChg chg="add mod">
          <ac:chgData name="Wang Xiuhan" userId="1f1163628c0b5cc5" providerId="LiveId" clId="{F70074CE-B60F-4A0D-B773-50084C65BC7D}" dt="2022-05-28T11:54:21.659" v="449" actId="20577"/>
          <ac:spMkLst>
            <pc:docMk/>
            <pc:sldMk cId="3717503000" sldId="262"/>
            <ac:spMk id="11" creationId="{8F6F78F3-4F7B-1302-96AB-A22D51AFB3C0}"/>
          </ac:spMkLst>
        </pc:spChg>
        <pc:spChg chg="add mod">
          <ac:chgData name="Wang Xiuhan" userId="1f1163628c0b5cc5" providerId="LiveId" clId="{F70074CE-B60F-4A0D-B773-50084C65BC7D}" dt="2022-05-28T11:54:44.348" v="473" actId="1076"/>
          <ac:spMkLst>
            <pc:docMk/>
            <pc:sldMk cId="3717503000" sldId="262"/>
            <ac:spMk id="12" creationId="{1752E693-9235-C05D-2E90-642F8CFEA2F2}"/>
          </ac:spMkLst>
        </pc:spChg>
        <pc:spChg chg="add mod">
          <ac:chgData name="Wang Xiuhan" userId="1f1163628c0b5cc5" providerId="LiveId" clId="{F70074CE-B60F-4A0D-B773-50084C65BC7D}" dt="2022-05-28T11:55:54.938" v="492" actId="255"/>
          <ac:spMkLst>
            <pc:docMk/>
            <pc:sldMk cId="3717503000" sldId="262"/>
            <ac:spMk id="14" creationId="{8B5CAFDD-4A2F-00FD-4E74-F966FD60EC6F}"/>
          </ac:spMkLst>
        </pc:spChg>
        <pc:spChg chg="add mod">
          <ac:chgData name="Wang Xiuhan" userId="1f1163628c0b5cc5" providerId="LiveId" clId="{F70074CE-B60F-4A0D-B773-50084C65BC7D}" dt="2022-05-28T11:56:44.880" v="552" actId="20577"/>
          <ac:spMkLst>
            <pc:docMk/>
            <pc:sldMk cId="3717503000" sldId="262"/>
            <ac:spMk id="16" creationId="{F90A6978-DD87-0E52-DA2F-0CB73B5DA13A}"/>
          </ac:spMkLst>
        </pc:spChg>
        <pc:spChg chg="add del">
          <ac:chgData name="Wang Xiuhan" userId="1f1163628c0b5cc5" providerId="LiveId" clId="{F70074CE-B60F-4A0D-B773-50084C65BC7D}" dt="2022-05-28T11:56:48.881" v="554" actId="22"/>
          <ac:spMkLst>
            <pc:docMk/>
            <pc:sldMk cId="3717503000" sldId="262"/>
            <ac:spMk id="18" creationId="{8A2FCF4E-7F8D-7D14-1851-E16DAF870DDC}"/>
          </ac:spMkLst>
        </pc:spChg>
        <pc:spChg chg="add mod">
          <ac:chgData name="Wang Xiuhan" userId="1f1163628c0b5cc5" providerId="LiveId" clId="{F70074CE-B60F-4A0D-B773-50084C65BC7D}" dt="2022-05-28T11:59:46.951" v="607"/>
          <ac:spMkLst>
            <pc:docMk/>
            <pc:sldMk cId="3717503000" sldId="262"/>
            <ac:spMk id="20" creationId="{BA4E20D8-C279-FD11-59D2-12399896BCB0}"/>
          </ac:spMkLst>
        </pc:spChg>
        <pc:spChg chg="add mod">
          <ac:chgData name="Wang Xiuhan" userId="1f1163628c0b5cc5" providerId="LiveId" clId="{F70074CE-B60F-4A0D-B773-50084C65BC7D}" dt="2022-05-28T11:57:22.397" v="566" actId="1076"/>
          <ac:spMkLst>
            <pc:docMk/>
            <pc:sldMk cId="3717503000" sldId="262"/>
            <ac:spMk id="22" creationId="{DDC54E59-B22A-F505-FA17-133487D5B9E9}"/>
          </ac:spMkLst>
        </pc:spChg>
        <pc:spChg chg="add mod">
          <ac:chgData name="Wang Xiuhan" userId="1f1163628c0b5cc5" providerId="LiveId" clId="{F70074CE-B60F-4A0D-B773-50084C65BC7D}" dt="2022-05-28T12:03:49.324" v="841" actId="20577"/>
          <ac:spMkLst>
            <pc:docMk/>
            <pc:sldMk cId="3717503000" sldId="262"/>
            <ac:spMk id="23" creationId="{1E1E3381-9998-2D0B-FC92-920DD0A1E942}"/>
          </ac:spMkLst>
        </pc:spChg>
      </pc:sldChg>
      <pc:sldChg chg="modSp mod">
        <pc:chgData name="Wang Xiuhan" userId="1f1163628c0b5cc5" providerId="LiveId" clId="{F70074CE-B60F-4A0D-B773-50084C65BC7D}" dt="2022-06-15T05:54:34.028" v="1172" actId="20577"/>
        <pc:sldMkLst>
          <pc:docMk/>
          <pc:sldMk cId="2837654677" sldId="267"/>
        </pc:sldMkLst>
        <pc:spChg chg="mod">
          <ac:chgData name="Wang Xiuhan" userId="1f1163628c0b5cc5" providerId="LiveId" clId="{F70074CE-B60F-4A0D-B773-50084C65BC7D}" dt="2022-05-28T11:43:40.951" v="90" actId="255"/>
          <ac:spMkLst>
            <pc:docMk/>
            <pc:sldMk cId="2837654677" sldId="267"/>
            <ac:spMk id="2" creationId="{0A423FAE-7F9D-0119-4163-E387E32C786D}"/>
          </ac:spMkLst>
        </pc:spChg>
        <pc:spChg chg="mod">
          <ac:chgData name="Wang Xiuhan" userId="1f1163628c0b5cc5" providerId="LiveId" clId="{F70074CE-B60F-4A0D-B773-50084C65BC7D}" dt="2022-06-15T05:54:34.028" v="1172" actId="20577"/>
          <ac:spMkLst>
            <pc:docMk/>
            <pc:sldMk cId="2837654677" sldId="267"/>
            <ac:spMk id="25" creationId="{0DD4909B-EB0A-3711-7292-16B625B5486A}"/>
          </ac:spMkLst>
        </pc:spChg>
      </pc:sldChg>
      <pc:sldChg chg="mod modShow">
        <pc:chgData name="Wang Xiuhan" userId="1f1163628c0b5cc5" providerId="LiveId" clId="{F70074CE-B60F-4A0D-B773-50084C65BC7D}" dt="2022-05-28T11:34:07.496" v="0" actId="729"/>
        <pc:sldMkLst>
          <pc:docMk/>
          <pc:sldMk cId="435581872" sldId="268"/>
        </pc:sldMkLst>
      </pc:sldChg>
      <pc:sldChg chg="modSp mod">
        <pc:chgData name="Wang Xiuhan" userId="1f1163628c0b5cc5" providerId="LiveId" clId="{F70074CE-B60F-4A0D-B773-50084C65BC7D}" dt="2022-06-12T04:55:38.770" v="998"/>
        <pc:sldMkLst>
          <pc:docMk/>
          <pc:sldMk cId="3592596178" sldId="271"/>
        </pc:sldMkLst>
        <pc:spChg chg="mod">
          <ac:chgData name="Wang Xiuhan" userId="1f1163628c0b5cc5" providerId="LiveId" clId="{F70074CE-B60F-4A0D-B773-50084C65BC7D}" dt="2022-06-12T04:54:54.633" v="968"/>
          <ac:spMkLst>
            <pc:docMk/>
            <pc:sldMk cId="3592596178" sldId="271"/>
            <ac:spMk id="2" creationId="{31512FA5-E827-7959-612C-41273DE331FF}"/>
          </ac:spMkLst>
        </pc:spChg>
        <pc:spChg chg="mod">
          <ac:chgData name="Wang Xiuhan" userId="1f1163628c0b5cc5" providerId="LiveId" clId="{F70074CE-B60F-4A0D-B773-50084C65BC7D}" dt="2022-06-12T04:55:38.770" v="998"/>
          <ac:spMkLst>
            <pc:docMk/>
            <pc:sldMk cId="3592596178" sldId="271"/>
            <ac:spMk id="11" creationId="{876203E2-4B08-7362-7806-D2B9F78B9F08}"/>
          </ac:spMkLst>
        </pc:spChg>
      </pc:sldChg>
      <pc:sldChg chg="modSp">
        <pc:chgData name="Wang Xiuhan" userId="1f1163628c0b5cc5" providerId="LiveId" clId="{F70074CE-B60F-4A0D-B773-50084C65BC7D}" dt="2022-06-12T04:50:52.425" v="876" actId="20577"/>
        <pc:sldMkLst>
          <pc:docMk/>
          <pc:sldMk cId="61161817" sldId="274"/>
        </pc:sldMkLst>
        <pc:spChg chg="mod">
          <ac:chgData name="Wang Xiuhan" userId="1f1163628c0b5cc5" providerId="LiveId" clId="{F70074CE-B60F-4A0D-B773-50084C65BC7D}" dt="2022-06-12T04:50:52.425" v="876" actId="20577"/>
          <ac:spMkLst>
            <pc:docMk/>
            <pc:sldMk cId="61161817" sldId="274"/>
            <ac:spMk id="3" creationId="{CDC11EBE-3F97-9290-8BB2-D1CE44B2C05A}"/>
          </ac:spMkLst>
        </pc:spChg>
      </pc:sldChg>
      <pc:sldChg chg="addSp modSp mod modAnim">
        <pc:chgData name="Wang Xiuhan" userId="1f1163628c0b5cc5" providerId="LiveId" clId="{F70074CE-B60F-4A0D-B773-50084C65BC7D}" dt="2022-05-28T11:42:16.817" v="89" actId="20577"/>
        <pc:sldMkLst>
          <pc:docMk/>
          <pc:sldMk cId="2758833316" sldId="279"/>
        </pc:sldMkLst>
        <pc:spChg chg="add mod">
          <ac:chgData name="Wang Xiuhan" userId="1f1163628c0b5cc5" providerId="LiveId" clId="{F70074CE-B60F-4A0D-B773-50084C65BC7D}" dt="2022-05-28T11:35:41.067" v="5" actId="1076"/>
          <ac:spMkLst>
            <pc:docMk/>
            <pc:sldMk cId="2758833316" sldId="279"/>
            <ac:spMk id="13" creationId="{6E869E3F-CD6B-C30B-865B-A6834D7984F7}"/>
          </ac:spMkLst>
        </pc:spChg>
        <pc:graphicFrameChg chg="modGraphic">
          <ac:chgData name="Wang Xiuhan" userId="1f1163628c0b5cc5" providerId="LiveId" clId="{F70074CE-B60F-4A0D-B773-50084C65BC7D}" dt="2022-05-28T11:42:16.817" v="89" actId="20577"/>
          <ac:graphicFrameMkLst>
            <pc:docMk/>
            <pc:sldMk cId="2758833316" sldId="279"/>
            <ac:graphicFrameMk id="8" creationId="{84E30012-A465-1D23-8AAA-50D8236EA7F6}"/>
          </ac:graphicFrameMkLst>
        </pc:graphicFrameChg>
      </pc:sldChg>
      <pc:sldChg chg="modSp mod">
        <pc:chgData name="Wang Xiuhan" userId="1f1163628c0b5cc5" providerId="LiveId" clId="{F70074CE-B60F-4A0D-B773-50084C65BC7D}" dt="2022-05-28T11:42:11.648" v="84" actId="207"/>
        <pc:sldMkLst>
          <pc:docMk/>
          <pc:sldMk cId="3447241518" sldId="281"/>
        </pc:sldMkLst>
        <pc:spChg chg="mod">
          <ac:chgData name="Wang Xiuhan" userId="1f1163628c0b5cc5" providerId="LiveId" clId="{F70074CE-B60F-4A0D-B773-50084C65BC7D}" dt="2022-05-28T11:42:11.648" v="84" actId="207"/>
          <ac:spMkLst>
            <pc:docMk/>
            <pc:sldMk cId="3447241518" sldId="281"/>
            <ac:spMk id="6" creationId="{F80B5DE8-7239-1661-F5EE-CCC078BFB33B}"/>
          </ac:spMkLst>
        </pc:spChg>
      </pc:sldChg>
      <pc:sldChg chg="del">
        <pc:chgData name="Wang Xiuhan" userId="1f1163628c0b5cc5" providerId="LiveId" clId="{F70074CE-B60F-4A0D-B773-50084C65BC7D}" dt="2022-06-12T05:09:25.218" v="1139" actId="47"/>
        <pc:sldMkLst>
          <pc:docMk/>
          <pc:sldMk cId="4288438066" sldId="289"/>
        </pc:sldMkLst>
      </pc:sldChg>
      <pc:sldChg chg="addSp delSp modSp mod">
        <pc:chgData name="Wang Xiuhan" userId="1f1163628c0b5cc5" providerId="LiveId" clId="{F70074CE-B60F-4A0D-B773-50084C65BC7D}" dt="2022-06-12T05:08:22.645" v="1132" actId="20577"/>
        <pc:sldMkLst>
          <pc:docMk/>
          <pc:sldMk cId="797073178" sldId="290"/>
        </pc:sldMkLst>
        <pc:spChg chg="del mod">
          <ac:chgData name="Wang Xiuhan" userId="1f1163628c0b5cc5" providerId="LiveId" clId="{F70074CE-B60F-4A0D-B773-50084C65BC7D}" dt="2022-06-12T05:06:10.978" v="1090" actId="478"/>
          <ac:spMkLst>
            <pc:docMk/>
            <pc:sldMk cId="797073178" sldId="290"/>
            <ac:spMk id="4" creationId="{605B75D8-9192-0000-5522-32E7D448931D}"/>
          </ac:spMkLst>
        </pc:spChg>
        <pc:spChg chg="del mod">
          <ac:chgData name="Wang Xiuhan" userId="1f1163628c0b5cc5" providerId="LiveId" clId="{F70074CE-B60F-4A0D-B773-50084C65BC7D}" dt="2022-06-12T05:06:14.581" v="1092" actId="478"/>
          <ac:spMkLst>
            <pc:docMk/>
            <pc:sldMk cId="797073178" sldId="290"/>
            <ac:spMk id="5" creationId="{6FA345C6-F4AE-8CE6-15F6-7989357ABF57}"/>
          </ac:spMkLst>
        </pc:spChg>
        <pc:spChg chg="del mod">
          <ac:chgData name="Wang Xiuhan" userId="1f1163628c0b5cc5" providerId="LiveId" clId="{F70074CE-B60F-4A0D-B773-50084C65BC7D}" dt="2022-06-12T05:06:13.224" v="1091" actId="478"/>
          <ac:spMkLst>
            <pc:docMk/>
            <pc:sldMk cId="797073178" sldId="290"/>
            <ac:spMk id="6" creationId="{470D588F-8A0B-104F-49DB-4FD41876F76C}"/>
          </ac:spMkLst>
        </pc:spChg>
        <pc:spChg chg="mod">
          <ac:chgData name="Wang Xiuhan" userId="1f1163628c0b5cc5" providerId="LiveId" clId="{F70074CE-B60F-4A0D-B773-50084C65BC7D}" dt="2022-06-12T05:06:28.389" v="1094" actId="2711"/>
          <ac:spMkLst>
            <pc:docMk/>
            <pc:sldMk cId="797073178" sldId="290"/>
            <ac:spMk id="7" creationId="{C7BD8FC1-A633-7BF9-694C-0B5EDF3C8941}"/>
          </ac:spMkLst>
        </pc:spChg>
        <pc:spChg chg="mod">
          <ac:chgData name="Wang Xiuhan" userId="1f1163628c0b5cc5" providerId="LiveId" clId="{F70074CE-B60F-4A0D-B773-50084C65BC7D}" dt="2022-06-12T05:06:07.137" v="1089"/>
          <ac:spMkLst>
            <pc:docMk/>
            <pc:sldMk cId="797073178" sldId="290"/>
            <ac:spMk id="9" creationId="{3C6F50C3-4E6F-D166-488B-86F5F6796C99}"/>
          </ac:spMkLst>
        </pc:spChg>
        <pc:spChg chg="mod">
          <ac:chgData name="Wang Xiuhan" userId="1f1163628c0b5cc5" providerId="LiveId" clId="{F70074CE-B60F-4A0D-B773-50084C65BC7D}" dt="2022-06-12T05:07:13.613" v="1100"/>
          <ac:spMkLst>
            <pc:docMk/>
            <pc:sldMk cId="797073178" sldId="290"/>
            <ac:spMk id="10" creationId="{76A43C0C-7915-B070-9353-010C8AFA4D77}"/>
          </ac:spMkLst>
        </pc:spChg>
        <pc:spChg chg="mod">
          <ac:chgData name="Wang Xiuhan" userId="1f1163628c0b5cc5" providerId="LiveId" clId="{F70074CE-B60F-4A0D-B773-50084C65BC7D}" dt="2022-06-12T05:07:13.613" v="1100"/>
          <ac:spMkLst>
            <pc:docMk/>
            <pc:sldMk cId="797073178" sldId="290"/>
            <ac:spMk id="11" creationId="{2E879B58-0B9D-4607-8F24-14DDD36A1A68}"/>
          </ac:spMkLst>
        </pc:spChg>
        <pc:spChg chg="mod">
          <ac:chgData name="Wang Xiuhan" userId="1f1163628c0b5cc5" providerId="LiveId" clId="{F70074CE-B60F-4A0D-B773-50084C65BC7D}" dt="2022-06-12T05:06:07.137" v="1089"/>
          <ac:spMkLst>
            <pc:docMk/>
            <pc:sldMk cId="797073178" sldId="290"/>
            <ac:spMk id="12" creationId="{11DBC399-D4F5-FC7E-E815-F5BADE37B584}"/>
          </ac:spMkLst>
        </pc:spChg>
        <pc:spChg chg="mod">
          <ac:chgData name="Wang Xiuhan" userId="1f1163628c0b5cc5" providerId="LiveId" clId="{F70074CE-B60F-4A0D-B773-50084C65BC7D}" dt="2022-06-12T05:06:07.137" v="1089"/>
          <ac:spMkLst>
            <pc:docMk/>
            <pc:sldMk cId="797073178" sldId="290"/>
            <ac:spMk id="14" creationId="{93C1C8AC-3B20-7B8F-072D-3E347D6AEFE4}"/>
          </ac:spMkLst>
        </pc:spChg>
        <pc:spChg chg="mod">
          <ac:chgData name="Wang Xiuhan" userId="1f1163628c0b5cc5" providerId="LiveId" clId="{F70074CE-B60F-4A0D-B773-50084C65BC7D}" dt="2022-06-12T05:07:13.613" v="1100"/>
          <ac:spMkLst>
            <pc:docMk/>
            <pc:sldMk cId="797073178" sldId="290"/>
            <ac:spMk id="21" creationId="{0851232C-0847-C2F7-42DD-DC1A1F8907DD}"/>
          </ac:spMkLst>
        </pc:spChg>
        <pc:spChg chg="mod">
          <ac:chgData name="Wang Xiuhan" userId="1f1163628c0b5cc5" providerId="LiveId" clId="{F70074CE-B60F-4A0D-B773-50084C65BC7D}" dt="2022-06-12T05:07:13.613" v="1100"/>
          <ac:spMkLst>
            <pc:docMk/>
            <pc:sldMk cId="797073178" sldId="290"/>
            <ac:spMk id="22" creationId="{4A059DE2-82CE-F75A-F4C8-469DD6A0F25D}"/>
          </ac:spMkLst>
        </pc:spChg>
        <pc:spChg chg="mod">
          <ac:chgData name="Wang Xiuhan" userId="1f1163628c0b5cc5" providerId="LiveId" clId="{F70074CE-B60F-4A0D-B773-50084C65BC7D}" dt="2022-06-12T05:07:54.665" v="1122" actId="20577"/>
          <ac:spMkLst>
            <pc:docMk/>
            <pc:sldMk cId="797073178" sldId="290"/>
            <ac:spMk id="27" creationId="{6C43922E-B837-46ED-5B99-D94DB0246D65}"/>
          </ac:spMkLst>
        </pc:spChg>
        <pc:spChg chg="mod">
          <ac:chgData name="Wang Xiuhan" userId="1f1163628c0b5cc5" providerId="LiveId" clId="{F70074CE-B60F-4A0D-B773-50084C65BC7D}" dt="2022-06-12T05:08:09.068" v="1124" actId="14100"/>
          <ac:spMkLst>
            <pc:docMk/>
            <pc:sldMk cId="797073178" sldId="290"/>
            <ac:spMk id="60" creationId="{C8B80E8E-40A4-A944-87AE-CA8DD50C7849}"/>
          </ac:spMkLst>
        </pc:spChg>
        <pc:spChg chg="mod">
          <ac:chgData name="Wang Xiuhan" userId="1f1163628c0b5cc5" providerId="LiveId" clId="{F70074CE-B60F-4A0D-B773-50084C65BC7D}" dt="2022-06-12T05:08:22.645" v="1132" actId="20577"/>
          <ac:spMkLst>
            <pc:docMk/>
            <pc:sldMk cId="797073178" sldId="290"/>
            <ac:spMk id="61" creationId="{E67F4509-C9A3-2A45-A165-60F3ADBA7B42}"/>
          </ac:spMkLst>
        </pc:spChg>
        <pc:spChg chg="mod">
          <ac:chgData name="Wang Xiuhan" userId="1f1163628c0b5cc5" providerId="LiveId" clId="{F70074CE-B60F-4A0D-B773-50084C65BC7D}" dt="2022-06-12T05:07:04.982" v="1098" actId="113"/>
          <ac:spMkLst>
            <pc:docMk/>
            <pc:sldMk cId="797073178" sldId="290"/>
            <ac:spMk id="64" creationId="{E637A7D6-5D95-D699-E355-F86CD9193C82}"/>
          </ac:spMkLst>
        </pc:spChg>
        <pc:grpChg chg="add mod">
          <ac:chgData name="Wang Xiuhan" userId="1f1163628c0b5cc5" providerId="LiveId" clId="{F70074CE-B60F-4A0D-B773-50084C65BC7D}" dt="2022-06-12T05:06:22.740" v="1093" actId="1076"/>
          <ac:grpSpMkLst>
            <pc:docMk/>
            <pc:sldMk cId="797073178" sldId="290"/>
            <ac:grpSpMk id="8" creationId="{AEACD598-79E1-B720-C5D3-A41783DB760B}"/>
          </ac:grpSpMkLst>
        </pc:grpChg>
        <pc:grpChg chg="mod">
          <ac:chgData name="Wang Xiuhan" userId="1f1163628c0b5cc5" providerId="LiveId" clId="{F70074CE-B60F-4A0D-B773-50084C65BC7D}" dt="2022-06-12T05:07:13.613" v="1100"/>
          <ac:grpSpMkLst>
            <pc:docMk/>
            <pc:sldMk cId="797073178" sldId="290"/>
            <ac:grpSpMk id="46" creationId="{5255B5F3-E3F8-879B-0F42-0F723B203474}"/>
          </ac:grpSpMkLst>
        </pc:grpChg>
        <pc:cxnChg chg="mod">
          <ac:chgData name="Wang Xiuhan" userId="1f1163628c0b5cc5" providerId="LiveId" clId="{F70074CE-B60F-4A0D-B773-50084C65BC7D}" dt="2022-06-12T05:07:13.613" v="1100"/>
          <ac:cxnSpMkLst>
            <pc:docMk/>
            <pc:sldMk cId="797073178" sldId="290"/>
            <ac:cxnSpMk id="13" creationId="{F6DA83DE-8658-7BBD-1C39-8644AED8DDE2}"/>
          </ac:cxnSpMkLst>
        </pc:cxnChg>
        <pc:cxnChg chg="mod">
          <ac:chgData name="Wang Xiuhan" userId="1f1163628c0b5cc5" providerId="LiveId" clId="{F70074CE-B60F-4A0D-B773-50084C65BC7D}" dt="2022-06-12T05:07:13.613" v="1100"/>
          <ac:cxnSpMkLst>
            <pc:docMk/>
            <pc:sldMk cId="797073178" sldId="290"/>
            <ac:cxnSpMk id="17" creationId="{52F1AEFE-2AD7-B131-4ED5-29C17D3094A0}"/>
          </ac:cxnSpMkLst>
        </pc:cxnChg>
        <pc:cxnChg chg="mod">
          <ac:chgData name="Wang Xiuhan" userId="1f1163628c0b5cc5" providerId="LiveId" clId="{F70074CE-B60F-4A0D-B773-50084C65BC7D}" dt="2022-06-12T05:07:13.613" v="1100"/>
          <ac:cxnSpMkLst>
            <pc:docMk/>
            <pc:sldMk cId="797073178" sldId="290"/>
            <ac:cxnSpMk id="18" creationId="{E0DC76BA-D5B9-616B-2F18-0A7826A18F36}"/>
          </ac:cxnSpMkLst>
        </pc:cxnChg>
        <pc:cxnChg chg="mod">
          <ac:chgData name="Wang Xiuhan" userId="1f1163628c0b5cc5" providerId="LiveId" clId="{F70074CE-B60F-4A0D-B773-50084C65BC7D}" dt="2022-06-12T05:07:13.613" v="1100"/>
          <ac:cxnSpMkLst>
            <pc:docMk/>
            <pc:sldMk cId="797073178" sldId="290"/>
            <ac:cxnSpMk id="20" creationId="{9E263CC1-4110-75E0-12E5-84063D065B15}"/>
          </ac:cxnSpMkLst>
        </pc:cxnChg>
      </pc:sldChg>
      <pc:sldChg chg="modSp">
        <pc:chgData name="Wang Xiuhan" userId="1f1163628c0b5cc5" providerId="LiveId" clId="{F70074CE-B60F-4A0D-B773-50084C65BC7D}" dt="2022-06-15T05:55:15.411" v="1180" actId="20577"/>
        <pc:sldMkLst>
          <pc:docMk/>
          <pc:sldMk cId="3374781631" sldId="293"/>
        </pc:sldMkLst>
        <pc:spChg chg="mod">
          <ac:chgData name="Wang Xiuhan" userId="1f1163628c0b5cc5" providerId="LiveId" clId="{F70074CE-B60F-4A0D-B773-50084C65BC7D}" dt="2022-06-15T05:55:15.411" v="1180" actId="20577"/>
          <ac:spMkLst>
            <pc:docMk/>
            <pc:sldMk cId="3374781631" sldId="293"/>
            <ac:spMk id="25" creationId="{0DD4909B-EB0A-3711-7292-16B625B5486A}"/>
          </ac:spMkLst>
        </pc:spChg>
      </pc:sldChg>
      <pc:sldChg chg="modSp mod">
        <pc:chgData name="Wang Xiuhan" userId="1f1163628c0b5cc5" providerId="LiveId" clId="{F70074CE-B60F-4A0D-B773-50084C65BC7D}" dt="2022-06-12T05:05:44.954" v="1082" actId="14100"/>
        <pc:sldMkLst>
          <pc:docMk/>
          <pc:sldMk cId="4086055084" sldId="294"/>
        </pc:sldMkLst>
        <pc:spChg chg="mod">
          <ac:chgData name="Wang Xiuhan" userId="1f1163628c0b5cc5" providerId="LiveId" clId="{F70074CE-B60F-4A0D-B773-50084C65BC7D}" dt="2022-06-12T05:03:23.128" v="1065"/>
          <ac:spMkLst>
            <pc:docMk/>
            <pc:sldMk cId="4086055084" sldId="294"/>
            <ac:spMk id="5" creationId="{7D5F987E-98E7-A8F5-0DC9-2BDC14390898}"/>
          </ac:spMkLst>
        </pc:spChg>
        <pc:spChg chg="mod">
          <ac:chgData name="Wang Xiuhan" userId="1f1163628c0b5cc5" providerId="LiveId" clId="{F70074CE-B60F-4A0D-B773-50084C65BC7D}" dt="2022-06-12T05:01:01.456" v="1024"/>
          <ac:spMkLst>
            <pc:docMk/>
            <pc:sldMk cId="4086055084" sldId="294"/>
            <ac:spMk id="7" creationId="{B3B230BE-B31C-5FD7-4893-C47386D8814B}"/>
          </ac:spMkLst>
        </pc:spChg>
        <pc:spChg chg="mod">
          <ac:chgData name="Wang Xiuhan" userId="1f1163628c0b5cc5" providerId="LiveId" clId="{F70074CE-B60F-4A0D-B773-50084C65BC7D}" dt="2022-06-12T05:03:31.530" v="1067" actId="14100"/>
          <ac:spMkLst>
            <pc:docMk/>
            <pc:sldMk cId="4086055084" sldId="294"/>
            <ac:spMk id="10" creationId="{95C8E23C-D1BD-7FD4-FC17-1710F24EB050}"/>
          </ac:spMkLst>
        </pc:spChg>
        <pc:spChg chg="mod">
          <ac:chgData name="Wang Xiuhan" userId="1f1163628c0b5cc5" providerId="LiveId" clId="{F70074CE-B60F-4A0D-B773-50084C65BC7D}" dt="2022-06-12T05:01:14.563" v="1027"/>
          <ac:spMkLst>
            <pc:docMk/>
            <pc:sldMk cId="4086055084" sldId="294"/>
            <ac:spMk id="17" creationId="{C66517D6-1B44-9CC4-0A7E-AEF7C5533FF0}"/>
          </ac:spMkLst>
        </pc:spChg>
        <pc:spChg chg="mod">
          <ac:chgData name="Wang Xiuhan" userId="1f1163628c0b5cc5" providerId="LiveId" clId="{F70074CE-B60F-4A0D-B773-50084C65BC7D}" dt="2022-06-12T05:05:37.648" v="1081" actId="14100"/>
          <ac:spMkLst>
            <pc:docMk/>
            <pc:sldMk cId="4086055084" sldId="294"/>
            <ac:spMk id="18" creationId="{1D0BAE34-7EBD-A962-643C-7BFF203B5F4E}"/>
          </ac:spMkLst>
        </pc:spChg>
        <pc:grpChg chg="mod">
          <ac:chgData name="Wang Xiuhan" userId="1f1163628c0b5cc5" providerId="LiveId" clId="{F70074CE-B60F-4A0D-B773-50084C65BC7D}" dt="2022-06-12T05:05:44.954" v="1082" actId="14100"/>
          <ac:grpSpMkLst>
            <pc:docMk/>
            <pc:sldMk cId="4086055084" sldId="294"/>
            <ac:grpSpMk id="3" creationId="{E22088E8-4D38-4D39-A34E-432BC543386F}"/>
          </ac:grpSpMkLst>
        </pc:grpChg>
      </pc:sldChg>
      <pc:sldChg chg="modSp mod">
        <pc:chgData name="Wang Xiuhan" userId="1f1163628c0b5cc5" providerId="LiveId" clId="{F70074CE-B60F-4A0D-B773-50084C65BC7D}" dt="2022-06-12T04:53:11.385" v="943" actId="2711"/>
        <pc:sldMkLst>
          <pc:docMk/>
          <pc:sldMk cId="4132584711" sldId="295"/>
        </pc:sldMkLst>
        <pc:spChg chg="mod">
          <ac:chgData name="Wang Xiuhan" userId="1f1163628c0b5cc5" providerId="LiveId" clId="{F70074CE-B60F-4A0D-B773-50084C65BC7D}" dt="2022-06-12T04:52:30.397" v="936" actId="14100"/>
          <ac:spMkLst>
            <pc:docMk/>
            <pc:sldMk cId="4132584711" sldId="295"/>
            <ac:spMk id="5" creationId="{A333CCAE-1885-FF7B-7895-CD77AD9D76F7}"/>
          </ac:spMkLst>
        </pc:spChg>
        <pc:spChg chg="mod">
          <ac:chgData name="Wang Xiuhan" userId="1f1163628c0b5cc5" providerId="LiveId" clId="{F70074CE-B60F-4A0D-B773-50084C65BC7D}" dt="2022-06-12T04:52:59.079" v="942" actId="20577"/>
          <ac:spMkLst>
            <pc:docMk/>
            <pc:sldMk cId="4132584711" sldId="295"/>
            <ac:spMk id="6" creationId="{F80B5DE8-7239-1661-F5EE-CCC078BFB33B}"/>
          </ac:spMkLst>
        </pc:spChg>
        <pc:spChg chg="mod">
          <ac:chgData name="Wang Xiuhan" userId="1f1163628c0b5cc5" providerId="LiveId" clId="{F70074CE-B60F-4A0D-B773-50084C65BC7D}" dt="2022-06-12T04:52:38.997" v="937" actId="1076"/>
          <ac:spMkLst>
            <pc:docMk/>
            <pc:sldMk cId="4132584711" sldId="295"/>
            <ac:spMk id="7" creationId="{E1E08093-A32A-EC40-BEE5-CE8955BD8DA6}"/>
          </ac:spMkLst>
        </pc:spChg>
        <pc:spChg chg="mod">
          <ac:chgData name="Wang Xiuhan" userId="1f1163628c0b5cc5" providerId="LiveId" clId="{F70074CE-B60F-4A0D-B773-50084C65BC7D}" dt="2022-06-12T04:53:11.385" v="943" actId="2711"/>
          <ac:spMkLst>
            <pc:docMk/>
            <pc:sldMk cId="4132584711" sldId="295"/>
            <ac:spMk id="22" creationId="{22FE4CF0-4C0C-822F-31FA-63924525413A}"/>
          </ac:spMkLst>
        </pc:spChg>
      </pc:sldChg>
      <pc:sldChg chg="modSp mod">
        <pc:chgData name="Wang Xiuhan" userId="1f1163628c0b5cc5" providerId="LiveId" clId="{F70074CE-B60F-4A0D-B773-50084C65BC7D}" dt="2022-06-12T05:03:51.797" v="1069" actId="2711"/>
        <pc:sldMkLst>
          <pc:docMk/>
          <pc:sldMk cId="2499359450" sldId="296"/>
        </pc:sldMkLst>
        <pc:spChg chg="mod">
          <ac:chgData name="Wang Xiuhan" userId="1f1163628c0b5cc5" providerId="LiveId" clId="{F70074CE-B60F-4A0D-B773-50084C65BC7D}" dt="2022-06-12T05:03:51.797" v="1069" actId="2711"/>
          <ac:spMkLst>
            <pc:docMk/>
            <pc:sldMk cId="2499359450" sldId="296"/>
            <ac:spMk id="54" creationId="{38B1FA96-092B-8191-D43A-CE739316B2ED}"/>
          </ac:spMkLst>
        </pc:spChg>
      </pc:sldChg>
      <pc:sldChg chg="modSp mod">
        <pc:chgData name="Wang Xiuhan" userId="1f1163628c0b5cc5" providerId="LiveId" clId="{F70074CE-B60F-4A0D-B773-50084C65BC7D}" dt="2022-06-12T05:10:49.020" v="1163" actId="20577"/>
        <pc:sldMkLst>
          <pc:docMk/>
          <pc:sldMk cId="781145161" sldId="297"/>
        </pc:sldMkLst>
        <pc:spChg chg="mod">
          <ac:chgData name="Wang Xiuhan" userId="1f1163628c0b5cc5" providerId="LiveId" clId="{F70074CE-B60F-4A0D-B773-50084C65BC7D}" dt="2022-06-12T05:10:49.020" v="1163" actId="20577"/>
          <ac:spMkLst>
            <pc:docMk/>
            <pc:sldMk cId="781145161" sldId="297"/>
            <ac:spMk id="3" creationId="{8D59F5D4-8073-FA1A-D86A-AB8BF1A87E3B}"/>
          </ac:spMkLst>
        </pc:spChg>
        <pc:spChg chg="mod">
          <ac:chgData name="Wang Xiuhan" userId="1f1163628c0b5cc5" providerId="LiveId" clId="{F70074CE-B60F-4A0D-B773-50084C65BC7D}" dt="2022-06-12T05:10:27.659" v="1151" actId="20577"/>
          <ac:spMkLst>
            <pc:docMk/>
            <pc:sldMk cId="781145161" sldId="297"/>
            <ac:spMk id="4" creationId="{847C4AE2-2FAA-CA4C-64B4-23B1C7CAA000}"/>
          </ac:spMkLst>
        </pc:spChg>
      </pc:sldChg>
      <pc:sldChg chg="modSp mod">
        <pc:chgData name="Wang Xiuhan" userId="1f1163628c0b5cc5" providerId="LiveId" clId="{F70074CE-B60F-4A0D-B773-50084C65BC7D}" dt="2022-06-12T05:10:56.401" v="1164" actId="2711"/>
        <pc:sldMkLst>
          <pc:docMk/>
          <pc:sldMk cId="221771813" sldId="298"/>
        </pc:sldMkLst>
        <pc:spChg chg="mod">
          <ac:chgData name="Wang Xiuhan" userId="1f1163628c0b5cc5" providerId="LiveId" clId="{F70074CE-B60F-4A0D-B773-50084C65BC7D}" dt="2022-06-12T05:10:56.401" v="1164" actId="2711"/>
          <ac:spMkLst>
            <pc:docMk/>
            <pc:sldMk cId="221771813" sldId="298"/>
            <ac:spMk id="2" creationId="{A4E233B7-424F-0C5F-2052-660C19BE97AC}"/>
          </ac:spMkLst>
        </pc:spChg>
      </pc:sldChg>
      <pc:sldChg chg="modSp mod">
        <pc:chgData name="Wang Xiuhan" userId="1f1163628c0b5cc5" providerId="LiveId" clId="{F70074CE-B60F-4A0D-B773-50084C65BC7D}" dt="2022-06-12T05:03:44.792" v="1068" actId="2711"/>
        <pc:sldMkLst>
          <pc:docMk/>
          <pc:sldMk cId="3543753739" sldId="299"/>
        </pc:sldMkLst>
        <pc:spChg chg="mod">
          <ac:chgData name="Wang Xiuhan" userId="1f1163628c0b5cc5" providerId="LiveId" clId="{F70074CE-B60F-4A0D-B773-50084C65BC7D}" dt="2022-06-12T05:03:44.792" v="1068" actId="2711"/>
          <ac:spMkLst>
            <pc:docMk/>
            <pc:sldMk cId="3543753739" sldId="299"/>
            <ac:spMk id="54" creationId="{38B1FA96-092B-8191-D43A-CE739316B2ED}"/>
          </ac:spMkLst>
        </pc:spChg>
      </pc:sldChg>
      <pc:sldChg chg="modSp mod">
        <pc:chgData name="Wang Xiuhan" userId="1f1163628c0b5cc5" providerId="LiveId" clId="{F70074CE-B60F-4A0D-B773-50084C65BC7D}" dt="2022-06-12T04:58:04.549" v="1011" actId="1076"/>
        <pc:sldMkLst>
          <pc:docMk/>
          <pc:sldMk cId="3489860653" sldId="301"/>
        </pc:sldMkLst>
        <pc:spChg chg="mod">
          <ac:chgData name="Wang Xiuhan" userId="1f1163628c0b5cc5" providerId="LiveId" clId="{F70074CE-B60F-4A0D-B773-50084C65BC7D}" dt="2022-06-12T04:56:29.842" v="999"/>
          <ac:spMkLst>
            <pc:docMk/>
            <pc:sldMk cId="3489860653" sldId="301"/>
            <ac:spMk id="2" creationId="{4936AF18-769E-762D-2E0A-0CDA6C869992}"/>
          </ac:spMkLst>
        </pc:spChg>
        <pc:spChg chg="mod">
          <ac:chgData name="Wang Xiuhan" userId="1f1163628c0b5cc5" providerId="LiveId" clId="{F70074CE-B60F-4A0D-B773-50084C65BC7D}" dt="2022-06-12T04:57:59.279" v="1009" actId="2711"/>
          <ac:spMkLst>
            <pc:docMk/>
            <pc:sldMk cId="3489860653" sldId="301"/>
            <ac:spMk id="121" creationId="{468AE27F-1F3F-6C5F-BFB3-97174A2C3954}"/>
          </ac:spMkLst>
        </pc:spChg>
        <pc:spChg chg="mod">
          <ac:chgData name="Wang Xiuhan" userId="1f1163628c0b5cc5" providerId="LiveId" clId="{F70074CE-B60F-4A0D-B773-50084C65BC7D}" dt="2022-06-12T04:58:04.549" v="1011" actId="1076"/>
          <ac:spMkLst>
            <pc:docMk/>
            <pc:sldMk cId="3489860653" sldId="301"/>
            <ac:spMk id="123" creationId="{2AD21884-855D-92D8-66EB-F42BDC97ACDE}"/>
          </ac:spMkLst>
        </pc:spChg>
      </pc:sldChg>
      <pc:sldChg chg="addSp delSp modSp add mod">
        <pc:chgData name="Wang Xiuhan" userId="1f1163628c0b5cc5" providerId="LiveId" clId="{F70074CE-B60F-4A0D-B773-50084C65BC7D}" dt="2022-06-12T05:09:46.844" v="1143" actId="14100"/>
        <pc:sldMkLst>
          <pc:docMk/>
          <pc:sldMk cId="2312459741" sldId="302"/>
        </pc:sldMkLst>
        <pc:spChg chg="mod">
          <ac:chgData name="Wang Xiuhan" userId="1f1163628c0b5cc5" providerId="LiveId" clId="{F70074CE-B60F-4A0D-B773-50084C65BC7D}" dt="2022-06-12T05:09:00.983" v="1134"/>
          <ac:spMkLst>
            <pc:docMk/>
            <pc:sldMk cId="2312459741" sldId="302"/>
            <ac:spMk id="2" creationId="{919412F2-2AE3-8174-BDB7-0174998BBC68}"/>
          </ac:spMkLst>
        </pc:spChg>
        <pc:spChg chg="add mod">
          <ac:chgData name="Wang Xiuhan" userId="1f1163628c0b5cc5" providerId="LiveId" clId="{F70074CE-B60F-4A0D-B773-50084C65BC7D}" dt="2022-06-12T05:09:29.780" v="1140" actId="2711"/>
          <ac:spMkLst>
            <pc:docMk/>
            <pc:sldMk cId="2312459741" sldId="302"/>
            <ac:spMk id="5" creationId="{CA9738CC-4F51-A6A7-7D15-9531657EC591}"/>
          </ac:spMkLst>
        </pc:spChg>
        <pc:spChg chg="add mod">
          <ac:chgData name="Wang Xiuhan" userId="1f1163628c0b5cc5" providerId="LiveId" clId="{F70074CE-B60F-4A0D-B773-50084C65BC7D}" dt="2022-06-12T05:09:46.844" v="1143" actId="14100"/>
          <ac:spMkLst>
            <pc:docMk/>
            <pc:sldMk cId="2312459741" sldId="302"/>
            <ac:spMk id="19" creationId="{468DD459-C58F-8BF2-D4A1-A6B1E74E24AC}"/>
          </ac:spMkLst>
        </pc:spChg>
        <pc:spChg chg="del">
          <ac:chgData name="Wang Xiuhan" userId="1f1163628c0b5cc5" providerId="LiveId" clId="{F70074CE-B60F-4A0D-B773-50084C65BC7D}" dt="2022-06-12T05:09:04.574" v="1135" actId="478"/>
          <ac:spMkLst>
            <pc:docMk/>
            <pc:sldMk cId="2312459741" sldId="302"/>
            <ac:spMk id="60" creationId="{C8B80E8E-40A4-A944-87AE-CA8DD50C7849}"/>
          </ac:spMkLst>
        </pc:spChg>
        <pc:spChg chg="del">
          <ac:chgData name="Wang Xiuhan" userId="1f1163628c0b5cc5" providerId="LiveId" clId="{F70074CE-B60F-4A0D-B773-50084C65BC7D}" dt="2022-06-12T05:09:08.180" v="1136" actId="478"/>
          <ac:spMkLst>
            <pc:docMk/>
            <pc:sldMk cId="2312459741" sldId="302"/>
            <ac:spMk id="61" creationId="{E67F4509-C9A3-2A45-A165-60F3ADBA7B42}"/>
          </ac:spMkLst>
        </pc:spChg>
      </pc:sldChg>
    </pc:docChg>
  </pc:docChgLst>
  <pc:docChgLst>
    <pc:chgData name="Oscar Sun" userId="0b46985434a0386d" providerId="Windows Live" clId="Web-{802ADFD8-8480-4338-B8CB-777951326B93}"/>
    <pc:docChg chg="addSld modSld">
      <pc:chgData name="Oscar Sun" userId="0b46985434a0386d" providerId="Windows Live" clId="Web-{802ADFD8-8480-4338-B8CB-777951326B93}" dt="2022-05-25T05:49:00.471" v="5" actId="1076"/>
      <pc:docMkLst>
        <pc:docMk/>
      </pc:docMkLst>
      <pc:sldChg chg="modSp">
        <pc:chgData name="Oscar Sun" userId="0b46985434a0386d" providerId="Windows Live" clId="Web-{802ADFD8-8480-4338-B8CB-777951326B93}" dt="2022-05-25T05:47:29.437" v="2" actId="1076"/>
        <pc:sldMkLst>
          <pc:docMk/>
          <pc:sldMk cId="4138353483" sldId="275"/>
        </pc:sldMkLst>
        <pc:spChg chg="mod">
          <ac:chgData name="Oscar Sun" userId="0b46985434a0386d" providerId="Windows Live" clId="Web-{802ADFD8-8480-4338-B8CB-777951326B93}" dt="2022-05-25T05:47:29.437" v="2" actId="1076"/>
          <ac:spMkLst>
            <pc:docMk/>
            <pc:sldMk cId="4138353483" sldId="275"/>
            <ac:spMk id="3" creationId="{CCE6A6EF-8A8F-7A1E-51C8-995452294551}"/>
          </ac:spMkLst>
        </pc:spChg>
        <pc:spChg chg="mod">
          <ac:chgData name="Oscar Sun" userId="0b46985434a0386d" providerId="Windows Live" clId="Web-{802ADFD8-8480-4338-B8CB-777951326B93}" dt="2022-05-25T05:47:26.562" v="0" actId="1076"/>
          <ac:spMkLst>
            <pc:docMk/>
            <pc:sldMk cId="4138353483" sldId="275"/>
            <ac:spMk id="7" creationId="{ECE0A663-191A-FAF8-EA2C-9CF884864A0D}"/>
          </ac:spMkLst>
        </pc:spChg>
      </pc:sldChg>
      <pc:sldChg chg="modSp add replId">
        <pc:chgData name="Oscar Sun" userId="0b46985434a0386d" providerId="Windows Live" clId="Web-{802ADFD8-8480-4338-B8CB-777951326B93}" dt="2022-05-25T05:49:00.471" v="5" actId="1076"/>
        <pc:sldMkLst>
          <pc:docMk/>
          <pc:sldMk cId="3926399823" sldId="276"/>
        </pc:sldMkLst>
        <pc:spChg chg="mod">
          <ac:chgData name="Oscar Sun" userId="0b46985434a0386d" providerId="Windows Live" clId="Web-{802ADFD8-8480-4338-B8CB-777951326B93}" dt="2022-05-25T05:49:00.471" v="5" actId="1076"/>
          <ac:spMkLst>
            <pc:docMk/>
            <pc:sldMk cId="3926399823" sldId="276"/>
            <ac:spMk id="3" creationId="{CCE6A6EF-8A8F-7A1E-51C8-995452294551}"/>
          </ac:spMkLst>
        </pc:spChg>
      </pc:sldChg>
    </pc:docChg>
  </pc:docChgLst>
  <pc:docChgLst>
    <pc:chgData name="Xiuhan Wang" userId="1f1163628c0b5cc5" providerId="Windows Live" clId="Web-{EF2AE214-455C-4F99-8DF1-AFBA169655A7}"/>
    <pc:docChg chg="modSld">
      <pc:chgData name="Xiuhan Wang" userId="1f1163628c0b5cc5" providerId="Windows Live" clId="Web-{EF2AE214-455C-4F99-8DF1-AFBA169655A7}" dt="2022-05-25T06:21:40.512" v="15" actId="20577"/>
      <pc:docMkLst>
        <pc:docMk/>
      </pc:docMkLst>
      <pc:sldChg chg="modSp">
        <pc:chgData name="Xiuhan Wang" userId="1f1163628c0b5cc5" providerId="Windows Live" clId="Web-{EF2AE214-455C-4F99-8DF1-AFBA169655A7}" dt="2022-05-25T06:21:40.512" v="15" actId="20577"/>
        <pc:sldMkLst>
          <pc:docMk/>
          <pc:sldMk cId="3592596178" sldId="271"/>
        </pc:sldMkLst>
        <pc:spChg chg="mod">
          <ac:chgData name="Xiuhan Wang" userId="1f1163628c0b5cc5" providerId="Windows Live" clId="Web-{EF2AE214-455C-4F99-8DF1-AFBA169655A7}" dt="2022-05-25T06:21:40.512" v="15" actId="20577"/>
          <ac:spMkLst>
            <pc:docMk/>
            <pc:sldMk cId="3592596178" sldId="271"/>
            <ac:spMk id="3" creationId="{99C05894-FC98-F245-8560-D03BA1CAD7A1}"/>
          </ac:spMkLst>
        </pc:spChg>
      </pc:sldChg>
    </pc:docChg>
  </pc:docChgLst>
  <pc:docChgLst>
    <pc:chgData name="Bingkai Lin" userId="8047904c8cfffaeb" providerId="Windows Live" clId="Web-{89E4621B-139E-441D-8141-E4F36D5E5D1C}"/>
    <pc:docChg chg="mod addSld delSld modSld">
      <pc:chgData name="Bingkai Lin" userId="8047904c8cfffaeb" providerId="Windows Live" clId="Web-{89E4621B-139E-441D-8141-E4F36D5E5D1C}" dt="2022-05-25T01:06:13.466" v="29"/>
      <pc:docMkLst>
        <pc:docMk/>
      </pc:docMkLst>
      <pc:sldChg chg="modSp">
        <pc:chgData name="Bingkai Lin" userId="8047904c8cfffaeb" providerId="Windows Live" clId="Web-{89E4621B-139E-441D-8141-E4F36D5E5D1C}" dt="2022-05-25T01:01:48.937" v="24" actId="1076"/>
        <pc:sldMkLst>
          <pc:docMk/>
          <pc:sldMk cId="3962259991" sldId="258"/>
        </pc:sldMkLst>
        <pc:spChg chg="mod">
          <ac:chgData name="Bingkai Lin" userId="8047904c8cfffaeb" providerId="Windows Live" clId="Web-{89E4621B-139E-441D-8141-E4F36D5E5D1C}" dt="2022-05-25T01:01:48.937" v="24" actId="1076"/>
          <ac:spMkLst>
            <pc:docMk/>
            <pc:sldMk cId="3962259991" sldId="258"/>
            <ac:spMk id="3" creationId="{1028E425-93AF-FCF8-0278-736730EA57D8}"/>
          </ac:spMkLst>
        </pc:spChg>
      </pc:sldChg>
      <pc:sldChg chg="modSp">
        <pc:chgData name="Bingkai Lin" userId="8047904c8cfffaeb" providerId="Windows Live" clId="Web-{89E4621B-139E-441D-8141-E4F36D5E5D1C}" dt="2022-05-25T00:56:53.720" v="21" actId="1076"/>
        <pc:sldMkLst>
          <pc:docMk/>
          <pc:sldMk cId="732991642" sldId="264"/>
        </pc:sldMkLst>
        <pc:spChg chg="mod">
          <ac:chgData name="Bingkai Lin" userId="8047904c8cfffaeb" providerId="Windows Live" clId="Web-{89E4621B-139E-441D-8141-E4F36D5E5D1C}" dt="2022-05-25T00:56:53.720" v="21" actId="1076"/>
          <ac:spMkLst>
            <pc:docMk/>
            <pc:sldMk cId="732991642" sldId="264"/>
            <ac:spMk id="3" creationId="{0A2315EC-9757-4A9F-6C1B-5F3DF65F7BEC}"/>
          </ac:spMkLst>
        </pc:spChg>
      </pc:sldChg>
      <pc:sldChg chg="modSp addCm">
        <pc:chgData name="Bingkai Lin" userId="8047904c8cfffaeb" providerId="Windows Live" clId="Web-{89E4621B-139E-441D-8141-E4F36D5E5D1C}" dt="2022-05-25T01:05:48.496" v="28"/>
        <pc:sldMkLst>
          <pc:docMk/>
          <pc:sldMk cId="1306716788" sldId="265"/>
        </pc:sldMkLst>
        <pc:spChg chg="mod">
          <ac:chgData name="Bingkai Lin" userId="8047904c8cfffaeb" providerId="Windows Live" clId="Web-{89E4621B-139E-441D-8141-E4F36D5E5D1C}" dt="2022-05-25T01:05:09.010" v="26" actId="1076"/>
          <ac:spMkLst>
            <pc:docMk/>
            <pc:sldMk cId="1306716788" sldId="265"/>
            <ac:spMk id="2" creationId="{9AB125DC-5C4D-4C11-A1EF-28CF3D310B6A}"/>
          </ac:spMkLst>
        </pc:spChg>
      </pc:sldChg>
      <pc:sldChg chg="modSp">
        <pc:chgData name="Bingkai Lin" userId="8047904c8cfffaeb" providerId="Windows Live" clId="Web-{89E4621B-139E-441D-8141-E4F36D5E5D1C}" dt="2022-05-25T00:49:34.026" v="14"/>
        <pc:sldMkLst>
          <pc:docMk/>
          <pc:sldMk cId="435581872" sldId="268"/>
        </pc:sldMkLst>
        <pc:graphicFrameChg chg="mod modGraphic">
          <ac:chgData name="Bingkai Lin" userId="8047904c8cfffaeb" providerId="Windows Live" clId="Web-{89E4621B-139E-441D-8141-E4F36D5E5D1C}" dt="2022-05-25T00:49:34.026" v="14"/>
          <ac:graphicFrameMkLst>
            <pc:docMk/>
            <pc:sldMk cId="435581872" sldId="268"/>
            <ac:graphicFrameMk id="8" creationId="{84E30012-A465-1D23-8AAA-50D8236EA7F6}"/>
          </ac:graphicFrameMkLst>
        </pc:graphicFrameChg>
      </pc:sldChg>
      <pc:sldChg chg="modSp">
        <pc:chgData name="Bingkai Lin" userId="8047904c8cfffaeb" providerId="Windows Live" clId="Web-{89E4621B-139E-441D-8141-E4F36D5E5D1C}" dt="2022-05-25T00:49:45.152" v="16"/>
        <pc:sldMkLst>
          <pc:docMk/>
          <pc:sldMk cId="1530858508" sldId="269"/>
        </pc:sldMkLst>
        <pc:graphicFrameChg chg="mod modGraphic">
          <ac:chgData name="Bingkai Lin" userId="8047904c8cfffaeb" providerId="Windows Live" clId="Web-{89E4621B-139E-441D-8141-E4F36D5E5D1C}" dt="2022-05-25T00:49:45.152" v="16"/>
          <ac:graphicFrameMkLst>
            <pc:docMk/>
            <pc:sldMk cId="1530858508" sldId="269"/>
            <ac:graphicFrameMk id="8" creationId="{84E30012-A465-1D23-8AAA-50D8236EA7F6}"/>
          </ac:graphicFrameMkLst>
        </pc:graphicFrameChg>
      </pc:sldChg>
      <pc:sldChg chg="delSp modSp delAnim">
        <pc:chgData name="Bingkai Lin" userId="8047904c8cfffaeb" providerId="Windows Live" clId="Web-{89E4621B-139E-441D-8141-E4F36D5E5D1C}" dt="2022-05-25T00:48:31.383" v="12" actId="1076"/>
        <pc:sldMkLst>
          <pc:docMk/>
          <pc:sldMk cId="1536992334" sldId="270"/>
        </pc:sldMkLst>
        <pc:spChg chg="del">
          <ac:chgData name="Bingkai Lin" userId="8047904c8cfffaeb" providerId="Windows Live" clId="Web-{89E4621B-139E-441D-8141-E4F36D5E5D1C}" dt="2022-05-25T00:48:06.975" v="1"/>
          <ac:spMkLst>
            <pc:docMk/>
            <pc:sldMk cId="1536992334" sldId="270"/>
            <ac:spMk id="4" creationId="{3CE04D12-9DE9-6DFC-713B-D91DEC5BE4B3}"/>
          </ac:spMkLst>
        </pc:spChg>
        <pc:spChg chg="mod">
          <ac:chgData name="Bingkai Lin" userId="8047904c8cfffaeb" providerId="Windows Live" clId="Web-{89E4621B-139E-441D-8141-E4F36D5E5D1C}" dt="2022-05-25T00:48:31.383" v="12" actId="1076"/>
          <ac:spMkLst>
            <pc:docMk/>
            <pc:sldMk cId="1536992334" sldId="270"/>
            <ac:spMk id="5" creationId="{39625F95-313A-7F58-1951-47E5287A8F44}"/>
          </ac:spMkLst>
        </pc:spChg>
        <pc:spChg chg="mod">
          <ac:chgData name="Bingkai Lin" userId="8047904c8cfffaeb" providerId="Windows Live" clId="Web-{89E4621B-139E-441D-8141-E4F36D5E5D1C}" dt="2022-05-25T00:48:28.460" v="11" actId="1076"/>
          <ac:spMkLst>
            <pc:docMk/>
            <pc:sldMk cId="1536992334" sldId="270"/>
            <ac:spMk id="6" creationId="{29835F09-AEAA-1CD3-4EE9-720E71917480}"/>
          </ac:spMkLst>
        </pc:spChg>
        <pc:spChg chg="del">
          <ac:chgData name="Bingkai Lin" userId="8047904c8cfffaeb" providerId="Windows Live" clId="Web-{89E4621B-139E-441D-8141-E4F36D5E5D1C}" dt="2022-05-25T00:48:08.209" v="2"/>
          <ac:spMkLst>
            <pc:docMk/>
            <pc:sldMk cId="1536992334" sldId="270"/>
            <ac:spMk id="9" creationId="{2ECBD026-FE5D-FEF8-E80C-9FE3C8EC4BD6}"/>
          </ac:spMkLst>
        </pc:spChg>
        <pc:spChg chg="mod">
          <ac:chgData name="Bingkai Lin" userId="8047904c8cfffaeb" providerId="Windows Live" clId="Web-{89E4621B-139E-441D-8141-E4F36D5E5D1C}" dt="2022-05-25T00:48:25.835" v="10" actId="1076"/>
          <ac:spMkLst>
            <pc:docMk/>
            <pc:sldMk cId="1536992334" sldId="270"/>
            <ac:spMk id="10" creationId="{5AC3C9A2-8002-CF7E-0E5D-0255E67D53AC}"/>
          </ac:spMkLst>
        </pc:spChg>
      </pc:sldChg>
      <pc:sldChg chg="add replId addCm">
        <pc:chgData name="Bingkai Lin" userId="8047904c8cfffaeb" providerId="Windows Live" clId="Web-{89E4621B-139E-441D-8141-E4F36D5E5D1C}" dt="2022-05-25T01:06:13.466" v="29"/>
        <pc:sldMkLst>
          <pc:docMk/>
          <pc:sldMk cId="1735058" sldId="272"/>
        </pc:sldMkLst>
      </pc:sldChg>
      <pc:sldChg chg="add replId">
        <pc:chgData name="Bingkai Lin" userId="8047904c8cfffaeb" providerId="Windows Live" clId="Web-{89E4621B-139E-441D-8141-E4F36D5E5D1C}" dt="2022-05-25T00:56:33.531" v="17"/>
        <pc:sldMkLst>
          <pc:docMk/>
          <pc:sldMk cId="3592399844" sldId="273"/>
        </pc:sldMkLst>
      </pc:sldChg>
      <pc:sldChg chg="add del replId">
        <pc:chgData name="Bingkai Lin" userId="8047904c8cfffaeb" providerId="Windows Live" clId="Web-{89E4621B-139E-441D-8141-E4F36D5E5D1C}" dt="2022-05-25T00:57:05.736" v="23"/>
        <pc:sldMkLst>
          <pc:docMk/>
          <pc:sldMk cId="164840923" sldId="274"/>
        </pc:sldMkLst>
      </pc:sldChg>
    </pc:docChg>
  </pc:docChgLst>
  <pc:docChgLst>
    <pc:chgData name="任 轩笛" userId="2f56d36620755a53" providerId="Windows Live" clId="Web-{2A305167-DEE5-47E9-A270-9F51B7DD8219}"/>
    <pc:docChg chg="modSld">
      <pc:chgData name="任 轩笛" userId="2f56d36620755a53" providerId="Windows Live" clId="Web-{2A305167-DEE5-47E9-A270-9F51B7DD8219}" dt="2022-05-31T08:02:21.747" v="8" actId="20577"/>
      <pc:docMkLst>
        <pc:docMk/>
      </pc:docMkLst>
      <pc:sldChg chg="modSp">
        <pc:chgData name="任 轩笛" userId="2f56d36620755a53" providerId="Windows Live" clId="Web-{2A305167-DEE5-47E9-A270-9F51B7DD8219}" dt="2022-05-31T08:01:46.074" v="4" actId="1076"/>
        <pc:sldMkLst>
          <pc:docMk/>
          <pc:sldMk cId="2837654677" sldId="267"/>
        </pc:sldMkLst>
        <pc:spChg chg="mod">
          <ac:chgData name="任 轩笛" userId="2f56d36620755a53" providerId="Windows Live" clId="Web-{2A305167-DEE5-47E9-A270-9F51B7DD8219}" dt="2022-05-31T08:01:43.731" v="3" actId="1076"/>
          <ac:spMkLst>
            <pc:docMk/>
            <pc:sldMk cId="2837654677" sldId="267"/>
            <ac:spMk id="35" creationId="{4DB0185B-FF43-560D-F69E-72FA02379BD1}"/>
          </ac:spMkLst>
        </pc:spChg>
        <pc:spChg chg="mod">
          <ac:chgData name="任 轩笛" userId="2f56d36620755a53" providerId="Windows Live" clId="Web-{2A305167-DEE5-47E9-A270-9F51B7DD8219}" dt="2022-05-31T08:01:26.293" v="0" actId="1076"/>
          <ac:spMkLst>
            <pc:docMk/>
            <pc:sldMk cId="2837654677" sldId="267"/>
            <ac:spMk id="37" creationId="{E3ED770E-E845-36A3-41B5-7AFCCAE2CF5D}"/>
          </ac:spMkLst>
        </pc:spChg>
        <pc:spChg chg="mod">
          <ac:chgData name="任 轩笛" userId="2f56d36620755a53" providerId="Windows Live" clId="Web-{2A305167-DEE5-47E9-A270-9F51B7DD8219}" dt="2022-05-31T08:01:46.074" v="4" actId="1076"/>
          <ac:spMkLst>
            <pc:docMk/>
            <pc:sldMk cId="2837654677" sldId="267"/>
            <ac:spMk id="38" creationId="{FDA9E1FC-9131-191D-D3F3-1DBCC864E4FA}"/>
          </ac:spMkLst>
        </pc:spChg>
      </pc:sldChg>
      <pc:sldChg chg="modSp">
        <pc:chgData name="任 轩笛" userId="2f56d36620755a53" providerId="Windows Live" clId="Web-{2A305167-DEE5-47E9-A270-9F51B7DD8219}" dt="2022-05-31T08:02:21.747" v="8" actId="20577"/>
        <pc:sldMkLst>
          <pc:docMk/>
          <pc:sldMk cId="3592596178" sldId="271"/>
        </pc:sldMkLst>
        <pc:spChg chg="mod">
          <ac:chgData name="任 轩笛" userId="2f56d36620755a53" providerId="Windows Live" clId="Web-{2A305167-DEE5-47E9-A270-9F51B7DD8219}" dt="2022-05-31T08:02:21.747" v="8" actId="20577"/>
          <ac:spMkLst>
            <pc:docMk/>
            <pc:sldMk cId="3592596178" sldId="271"/>
            <ac:spMk id="6" creationId="{CB1478BD-485B-6A4E-82A7-3034BB78A4E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AF58E1-58FB-41C3-AF56-C955D3134090}" type="datetimeFigureOut">
              <a:rPr lang="zh-CN" altLang="en-US" smtClean="0"/>
              <a:t>2022/6/22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1BA104-8237-43B1-BCF9-CD053071F3F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55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1">
                <a:solidFill>
                  <a:srgbClr val="FF0000"/>
                </a:solidFill>
                <a:latin typeface="Palatino Linotype" panose="02040502050505030304" pitchFamily="18" charset="0"/>
                <a:ea typeface="等线"/>
              </a:rPr>
              <a:t>c-Gap</a:t>
            </a:r>
          </a:p>
          <a:p>
            <a:endParaRPr lang="en-US" altLang="zh-CN"/>
          </a:p>
          <a:p>
            <a:r>
              <a:rPr lang="en-US" altLang="zh-CN"/>
              <a:t>W[1] </a:t>
            </a:r>
            <a:r>
              <a:rPr lang="en-US" altLang="zh-CN" err="1"/>
              <a:t>v.s</a:t>
            </a:r>
            <a:r>
              <a:rPr lang="en-US" altLang="zh-CN"/>
              <a:t>. FPT  ==  NP </a:t>
            </a:r>
            <a:r>
              <a:rPr lang="en-US" altLang="zh-CN" err="1"/>
              <a:t>v.s</a:t>
            </a:r>
            <a:r>
              <a:rPr lang="en-US" altLang="zh-CN"/>
              <a:t> P </a:t>
            </a:r>
          </a:p>
          <a:p>
            <a:endParaRPr lang="en-US" altLang="zh-CN"/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2478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K-Clique problem can be treated as a special case of densest k subgraph problem.</a:t>
            </a:r>
          </a:p>
          <a:p>
            <a:endParaRPr lang="en-US"/>
          </a:p>
          <a:p>
            <a:r>
              <a:rPr lang="en-US"/>
              <a:t>We also consider the approximation version of densest k-subgraph problem.</a:t>
            </a:r>
          </a:p>
          <a:p>
            <a:endParaRPr lang="en-US"/>
          </a:p>
          <a:p>
            <a:r>
              <a:rPr lang="en-US"/>
              <a:t>The original PIH states that it is W[1]-hard to c-approximate densest-k-subgraph.</a:t>
            </a:r>
          </a:p>
          <a:p>
            <a:r>
              <a:rPr lang="en-US"/>
              <a:t>We use a relaxed version of PIH: there is no FPT algorithm to c-approximate densest-k-subgraph.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26184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It is obvious that if PIH is true, then k-Clique problem has no constant FPT approximation algorithm.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We proved that an n^{k/log k}-time lower bound for constant Gap-k-Clique could imply PIH. </a:t>
            </a:r>
          </a:p>
          <a:p>
            <a:r>
              <a:rPr lang="en-US"/>
              <a:t>An immediate question is can we improve the lower bound for gap-k-clique?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66582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="1">
                    <a:latin typeface="Palatino Linotype" panose="02040502050505030304" pitchFamily="18" charset="0"/>
                  </a:rPr>
                  <a:t>Result 2:</a:t>
                </a:r>
                <a:r>
                  <a:rPr lang="zh-CN" altLang="en-US" sz="1600" b="1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Proved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160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160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160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160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lower bound for constant approximating </a:t>
                </a:r>
                <a14:m>
                  <m:oMath xmlns:m="http://schemas.openxmlformats.org/officeDocument/2006/math"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-Clique under ETH.</a:t>
                </a:r>
              </a:p>
              <a:p>
                <a:pPr lvl="1"/>
                <a:r>
                  <a:rPr lang="en-US" altLang="zh-CN" sz="1400">
                    <a:latin typeface="Palatino Linotype" panose="02040502050505030304" pitchFamily="18" charset="0"/>
                  </a:rPr>
                  <a:t>A new reduction from 3SAT to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4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400" err="1">
                    <a:latin typeface="Palatino Linotype" panose="02040502050505030304" pitchFamily="18" charset="0"/>
                  </a:rPr>
                  <a:t>VectorSum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, and obtained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400">
                    <a:latin typeface="Palatino Linotype" panose="02040502050505030304" pitchFamily="18" charset="0"/>
                  </a:rPr>
                  <a:t>-time lower bound for </a:t>
                </a:r>
                <a14:m>
                  <m:oMath xmlns:m="http://schemas.openxmlformats.org/officeDocument/2006/math">
                    <m:r>
                      <a:rPr lang="en-US" altLang="zh-CN" sz="14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4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400" err="1">
                    <a:latin typeface="Palatino Linotype" panose="02040502050505030304" pitchFamily="18" charset="0"/>
                  </a:rPr>
                  <a:t>VectorSum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.</a:t>
                </a:r>
              </a:p>
              <a:p>
                <a:pPr lvl="1"/>
                <a:r>
                  <a:rPr lang="en-US" altLang="zh-CN" sz="1400">
                    <a:latin typeface="Palatino Linotype" panose="02040502050505030304" pitchFamily="18" charset="0"/>
                  </a:rPr>
                  <a:t>Simplified the reduction from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4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400" err="1">
                    <a:latin typeface="Palatino Linotype" panose="02040502050505030304" pitchFamily="18" charset="0"/>
                  </a:rPr>
                  <a:t>VectorSum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 to constant gap </a:t>
                </a:r>
                <a14:m>
                  <m:oMath xmlns:m="http://schemas.openxmlformats.org/officeDocument/2006/math">
                    <m:r>
                      <a:rPr lang="en-US" altLang="zh-CN" sz="140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400">
                    <a:latin typeface="Palatino Linotype" panose="02040502050505030304" pitchFamily="18" charset="0"/>
                  </a:rPr>
                  <a:t>-Clique in </a:t>
                </a:r>
                <a:r>
                  <a:rPr lang="en-US" altLang="zh-CN" sz="140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[Lin21] 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by Reed-Muller Codes.</a:t>
                </a: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r>
                  <a:rPr lang="en-US" altLang="zh-CN" sz="1600" b="1">
                    <a:latin typeface="Palatino Linotype" panose="02040502050505030304" pitchFamily="18" charset="0"/>
                  </a:rPr>
                  <a:t>Result 3: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Proved an </a:t>
                </a:r>
                <a14:m>
                  <m:oMath xmlns:m="http://schemas.openxmlformats.org/officeDocument/2006/math"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1600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600" smtClean="0"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160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 lower bound for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-approximating </a:t>
                </a:r>
                <a14:m>
                  <m:oMath xmlns:m="http://schemas.openxmlformats.org/officeDocument/2006/math"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-Clique under ETH, where </a:t>
                </a:r>
                <a14:m>
                  <m:oMath xmlns:m="http://schemas.openxmlformats.org/officeDocument/2006/math">
                    <m:r>
                      <a:rPr lang="en-US" altLang="zh-CN" sz="160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 is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sz="1600" i="1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</a:p>
              <a:p>
                <a:pPr lvl="1"/>
                <a:r>
                  <a:rPr lang="en-US" altLang="zh-CN" sz="1400">
                    <a:latin typeface="Palatino Linotype" panose="02040502050505030304" pitchFamily="18" charset="0"/>
                  </a:rPr>
                  <a:t>Applied traditional gap amplification technique by expander graphs to the above.</a:t>
                </a: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600" b="1">
                    <a:latin typeface="Palatino Linotype" panose="02040502050505030304" pitchFamily="18" charset="0"/>
                  </a:rPr>
                  <a:t>Result 2:</a:t>
                </a:r>
                <a:r>
                  <a:rPr lang="zh-CN" altLang="en-US" sz="1600" b="1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Proved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an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𝑓(𝑘)⋅𝑛^(Ω(log⁡〖𝑘)〗 )</a:t>
                </a:r>
                <a:r>
                  <a:rPr lang="zh-CN" altLang="en-US" sz="160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lower bound for constant approximating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-Clique under ETH.</a:t>
                </a:r>
              </a:p>
              <a:p>
                <a:pPr lvl="1"/>
                <a:r>
                  <a:rPr lang="en-US" altLang="zh-CN" sz="1400">
                    <a:latin typeface="Palatino Linotype" panose="02040502050505030304" pitchFamily="18" charset="0"/>
                  </a:rPr>
                  <a:t>A new reduction from 3SAT to 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400" err="1">
                    <a:latin typeface="Palatino Linotype" panose="02040502050505030304" pitchFamily="18" charset="0"/>
                  </a:rPr>
                  <a:t>VectorSum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, and obtained </a:t>
                </a:r>
                <a:r>
                  <a:rPr lang="en-US" altLang="zh-CN" sz="1400" b="0" i="0" dirty="0">
                    <a:latin typeface="Cambria Math" panose="02040503050406030204" pitchFamily="18" charset="0"/>
                  </a:rPr>
                  <a:t>𝑛^(𝑜(𝑘))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-time lower bound for 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400" err="1">
                    <a:latin typeface="Palatino Linotype" panose="02040502050505030304" pitchFamily="18" charset="0"/>
                  </a:rPr>
                  <a:t>VectorSum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.</a:t>
                </a:r>
              </a:p>
              <a:p>
                <a:pPr lvl="1"/>
                <a:r>
                  <a:rPr lang="en-US" altLang="zh-CN" sz="1400">
                    <a:latin typeface="Palatino Linotype" panose="02040502050505030304" pitchFamily="18" charset="0"/>
                  </a:rPr>
                  <a:t>Simplified the reduction from 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sz="1400" err="1">
                    <a:latin typeface="Palatino Linotype" panose="02040502050505030304" pitchFamily="18" charset="0"/>
                  </a:rPr>
                  <a:t>VectorSum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 to constant gap </a:t>
                </a:r>
                <a:r>
                  <a:rPr lang="en-US" altLang="zh-CN" sz="1400" i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-Clique in </a:t>
                </a:r>
                <a:r>
                  <a:rPr lang="en-US" altLang="zh-CN" sz="140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[Lin21] </a:t>
                </a:r>
                <a:r>
                  <a:rPr lang="en-US" altLang="zh-CN" sz="1400">
                    <a:latin typeface="Palatino Linotype" panose="02040502050505030304" pitchFamily="18" charset="0"/>
                  </a:rPr>
                  <a:t>by Reed-Muller Codes.</a:t>
                </a: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r>
                  <a:rPr lang="en-US" altLang="zh-CN" sz="1600" b="1">
                    <a:latin typeface="Palatino Linotype" panose="02040502050505030304" pitchFamily="18" charset="0"/>
                  </a:rPr>
                  <a:t>Result 3: 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Proved an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𝑓(𝑘)⋅𝑛^(Ω(1))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 lower bound for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-approximating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𝑘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-Clique under ETH, where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𝜌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 is some </a:t>
                </a:r>
                <a:r>
                  <a:rPr lang="en-US" altLang="zh-CN" sz="1600" i="0">
                    <a:latin typeface="Cambria Math" panose="02040503050406030204" pitchFamily="18" charset="0"/>
                  </a:rPr>
                  <a:t>𝑘^(𝑜(1))</a:t>
                </a:r>
                <a:r>
                  <a:rPr lang="en-US" altLang="zh-CN" sz="1600">
                    <a:latin typeface="Palatino Linotype" panose="02040502050505030304" pitchFamily="18" charset="0"/>
                  </a:rPr>
                  <a:t>.</a:t>
                </a:r>
              </a:p>
              <a:p>
                <a:pPr lvl="1"/>
                <a:r>
                  <a:rPr lang="en-US" altLang="zh-CN" sz="1400">
                    <a:latin typeface="Palatino Linotype" panose="02040502050505030304" pitchFamily="18" charset="0"/>
                  </a:rPr>
                  <a:t>Applied traditional gap amplification technique by expander graphs to the above.</a:t>
                </a: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pPr lvl="1"/>
                <a:endParaRPr lang="en-US" altLang="zh-CN" sz="1400">
                  <a:latin typeface="Palatino Linotype" panose="02040502050505030304" pitchFamily="18" charset="0"/>
                </a:endParaRPr>
              </a:p>
              <a:p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0777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2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endParaRPr lang="en-US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altLang="zh-CN" sz="120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𝑥_𝑖=</a:t>
                </a:r>
                <a:r>
                  <a:rPr lang="en-US" altLang="zh-CN" sz="1200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1</a:t>
                </a:r>
                <a:r>
                  <a:rPr lang="zh-CN" altLang="en-US" sz="12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endParaRPr lang="en-US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38558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2414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1BA104-8237-43B1-BCF9-CD053071F3F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8621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4530"/>
            <a:ext cx="9144000" cy="2387600"/>
          </a:xfrm>
        </p:spPr>
        <p:txBody>
          <a:bodyPr anchor="b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259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16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0362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0362"/>
            <a:ext cx="7734300" cy="58118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5721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F114-BBA1-1362-2784-497D89E69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B5514-1C14-A48A-1958-6C51DDF36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B11F2A-1686-3F34-12A6-202F6D43C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811AF-8946-AC54-6999-BDD7A9D1B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6D282-A805-0059-9013-FD538303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33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5222-6201-AE63-46FA-B97469A10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A7811E-0A0B-C98D-A9BC-43D60ED9E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53F99-A130-1DA0-96D6-FE051241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EE5AA-02E8-3988-34CE-E9E4344DB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BF6FD-C4B1-CFA1-8352-CA0C9A0A2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59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D565B-C1F1-5F84-317A-4DF86CDC9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B5FB5B-1EBA-E116-F112-E425F25FC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7359-9A53-E6D9-B755-EF9B0E93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673A74-07B6-25F9-B913-997BA78D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268A7-5947-F2B6-7180-92DD86CF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3076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38AEC-6D62-BF5B-59C7-8E31CA41E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D1702-4026-A8BF-F1A7-9C07E7D261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824982-6CB9-35AF-E046-CEF2C1142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2B0841-31E5-31A4-A6C9-EFA1E1C18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744F3-7F0B-C044-7131-8020CC0A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2CB02E-6C24-2801-0CFE-710BDA044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1813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4D976-5E53-FFFA-C189-CAA936ED7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E34A69-CAE2-E509-E795-5673D1F16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A39C3E-6164-9591-C5E2-E52AFE1D3A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DA25B-770D-C9B9-A634-0C2A025CD1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12AEF8-797B-3CFE-8210-FC050E21A4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962D8F-2861-A296-A686-846051A2A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DD2A4A-3584-C522-0265-3E0491F69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D40E1-3FA9-F7E0-DB7B-DEB249A39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766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50FA8-3E9A-B97C-FDBD-3DBD2B993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834380-C486-6E54-C63F-A8845A7E6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AB347B-2AC3-09B1-55CD-D71E8C92E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263D0C-D099-F9E0-9A6C-82D14285A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42305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0EA73-8623-F682-BDB4-F89612837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BE20D5-EDD5-9E6D-8EAB-C4B436F8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7359D-4459-968E-AFE0-BCFA30DEF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5472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5831C-3F7F-DAB7-4D4D-44BFEEB6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54E46-5E08-C274-A8A7-2D1DBEB02D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CE548-F038-C011-B4B1-9CCE820D69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D43F9D-7D86-2B38-9D2C-CDB8F00D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643F31-3A5B-BEC6-9071-50917EAC0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3FFB8-837F-601A-C46C-8315F983E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9900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554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CE8EB-4736-3952-DF25-6D6BB15F7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F228E6-4190-5140-E5BE-592AD29350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7EC38B-6A52-BBCD-15B0-261F18984E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988356-21B2-6610-FF1D-692FC2CB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39B9BB-CCB1-4C31-D30B-C79019558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BBEF6-7613-4ECD-4701-47AE1C921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086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B676-1310-A8FA-D495-5F7207F72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11C285-B0C1-F691-52B8-85E880A66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1558AA-DEFE-381A-40CF-FB4E2DCF5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9442A-611B-2CBE-8730-DDD4FC4734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31F9-070B-4045-531D-20B522B2D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70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69251D-232C-6D63-E382-0B2EF67EE5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5BBFF1-13B2-D0FD-F0E8-3896FA4A65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ADFFE-1C97-D577-C2BF-4C8749724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DED94-72D7-C71F-09C2-8B37F7534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3A1210-A17F-1724-BA15-C227FF0F1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972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12423"/>
            <a:ext cx="10515600" cy="2851208"/>
          </a:xfrm>
        </p:spPr>
        <p:txBody>
          <a:bodyPr anchor="b">
            <a:normAutofit/>
          </a:bodyPr>
          <a:lstStyle>
            <a:lvl1pPr>
              <a:defRPr sz="60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52633"/>
            <a:ext cx="105156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371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5127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8800"/>
            <a:ext cx="5181600" cy="43513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904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681850"/>
            <a:ext cx="5156200" cy="825699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5127" y="2507550"/>
            <a:ext cx="5156200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851"/>
            <a:ext cx="5181601" cy="825698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7550"/>
            <a:ext cx="5181601" cy="3680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73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103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197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399"/>
            <a:ext cx="3931920" cy="381000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0595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931920" cy="160020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1600" y="990600"/>
            <a:ext cx="6172200" cy="4876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57400"/>
            <a:ext cx="3931920" cy="38100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390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15082"/>
            <a:ext cx="12192000" cy="11004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5127" y="1828800"/>
            <a:ext cx="1051560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7527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896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Wingdings 2" pitchFamily="18" charset="2"/>
        <a:buChar char="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Wingdings 2" pitchFamily="18" charset="2"/>
        <a:buChar char="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2D9F3A-9486-0E68-5FD1-EB262F1E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2103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C6C13D-3EE2-0F84-07C8-8981B22EB3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B1B2C-A6B1-6AFD-EB58-EE4F4C511F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6/22/2022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1B4F5-3562-A25C-6CFA-48C024D0B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815D38-BDFA-2770-9FF6-444AD8138A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8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39.png"/><Relationship Id="rId18" Type="http://schemas.openxmlformats.org/officeDocument/2006/relationships/image" Target="../media/image31.png"/><Relationship Id="rId3" Type="http://schemas.openxmlformats.org/officeDocument/2006/relationships/image" Target="../media/image40.png"/><Relationship Id="rId21" Type="http://schemas.openxmlformats.org/officeDocument/2006/relationships/image" Target="../media/image34.png"/><Relationship Id="rId7" Type="http://schemas.openxmlformats.org/officeDocument/2006/relationships/image" Target="../media/image43.png"/><Relationship Id="rId12" Type="http://schemas.openxmlformats.org/officeDocument/2006/relationships/image" Target="../media/image47.png"/><Relationship Id="rId17" Type="http://schemas.openxmlformats.org/officeDocument/2006/relationships/image" Target="../media/image30.png"/><Relationship Id="rId2" Type="http://schemas.openxmlformats.org/officeDocument/2006/relationships/image" Target="../media/image27.png"/><Relationship Id="rId16" Type="http://schemas.openxmlformats.org/officeDocument/2006/relationships/image" Target="../media/image12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42.png"/><Relationship Id="rId11" Type="http://schemas.openxmlformats.org/officeDocument/2006/relationships/image" Target="../media/image46.png"/><Relationship Id="rId5" Type="http://schemas.openxmlformats.org/officeDocument/2006/relationships/image" Target="../media/image41.png"/><Relationship Id="rId15" Type="http://schemas.openxmlformats.org/officeDocument/2006/relationships/image" Target="../media/image29.png"/><Relationship Id="rId23" Type="http://schemas.openxmlformats.org/officeDocument/2006/relationships/image" Target="../media/image36.png"/><Relationship Id="rId10" Type="http://schemas.openxmlformats.org/officeDocument/2006/relationships/image" Target="../media/image37.png"/><Relationship Id="rId19" Type="http://schemas.openxmlformats.org/officeDocument/2006/relationships/image" Target="../media/image32.png"/><Relationship Id="rId4" Type="http://schemas.openxmlformats.org/officeDocument/2006/relationships/image" Target="../media/image4.png"/><Relationship Id="rId9" Type="http://schemas.openxmlformats.org/officeDocument/2006/relationships/image" Target="../media/image45.png"/><Relationship Id="rId14" Type="http://schemas.openxmlformats.org/officeDocument/2006/relationships/image" Target="../media/image28.png"/><Relationship Id="rId22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6.png"/><Relationship Id="rId5" Type="http://schemas.openxmlformats.org/officeDocument/2006/relationships/image" Target="../media/image23.png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3" Type="http://schemas.openxmlformats.org/officeDocument/2006/relationships/image" Target="../media/image48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3.png"/><Relationship Id="rId3" Type="http://schemas.openxmlformats.org/officeDocument/2006/relationships/image" Target="../media/image54.png"/><Relationship Id="rId7" Type="http://schemas.openxmlformats.org/officeDocument/2006/relationships/image" Target="../media/image70.png"/><Relationship Id="rId12" Type="http://schemas.openxmlformats.org/officeDocument/2006/relationships/image" Target="../media/image62.png"/><Relationship Id="rId2" Type="http://schemas.openxmlformats.org/officeDocument/2006/relationships/image" Target="../media/image48.png"/><Relationship Id="rId16" Type="http://schemas.openxmlformats.org/officeDocument/2006/relationships/image" Target="../media/image6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69.png"/><Relationship Id="rId11" Type="http://schemas.openxmlformats.org/officeDocument/2006/relationships/image" Target="../media/image61.png"/><Relationship Id="rId5" Type="http://schemas.openxmlformats.org/officeDocument/2006/relationships/image" Target="../media/image68.png"/><Relationship Id="rId15" Type="http://schemas.openxmlformats.org/officeDocument/2006/relationships/image" Target="../media/image65.png"/><Relationship Id="rId10" Type="http://schemas.openxmlformats.org/officeDocument/2006/relationships/image" Target="../media/image67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3" Type="http://schemas.openxmlformats.org/officeDocument/2006/relationships/image" Target="../media/image72.png"/><Relationship Id="rId7" Type="http://schemas.openxmlformats.org/officeDocument/2006/relationships/image" Target="../media/image7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6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Relationship Id="rId9" Type="http://schemas.openxmlformats.org/officeDocument/2006/relationships/image" Target="../media/image7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4.png"/><Relationship Id="rId4" Type="http://schemas.openxmlformats.org/officeDocument/2006/relationships/image" Target="../media/image10.png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6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8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7.png"/><Relationship Id="rId16" Type="http://schemas.openxmlformats.org/officeDocument/2006/relationships/image" Target="../media/image39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9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54A6836E-C603-43CB-9DA7-89D8E3FA3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6007DD-F9BF-4F0F-B8C6-C514B2841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149865-032B-E5B7-BA48-2CF75F143615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>
              <a:xfrm>
                <a:off x="753925" y="1321056"/>
                <a:ext cx="10805208" cy="1991979"/>
              </a:xfrm>
            </p:spPr>
            <p:txBody>
              <a:bodyPr anchor="b">
                <a:normAutofit/>
              </a:bodyPr>
              <a:lstStyle/>
              <a:p>
                <a:r>
                  <a:rPr lang="en-US" sz="4400" dirty="0">
                    <a:solidFill>
                      <a:schemeClr val="tx2"/>
                    </a:solidFill>
                    <a:latin typeface="Palatino Linotype" panose="02040502050505030304" pitchFamily="18" charset="0"/>
                    <a:ea typeface="+mj-lt"/>
                    <a:cs typeface="+mj-lt"/>
                  </a:rPr>
                  <a:t>On Lower Bounds of Approximating Parameterized </a:t>
                </a:r>
                <a14:m>
                  <m:oMath xmlns:m="http://schemas.openxmlformats.org/officeDocument/2006/math">
                    <m:r>
                      <a:rPr lang="en-US" sz="4400" i="1" dirty="0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+mj-lt"/>
                        <a:cs typeface="+mj-lt"/>
                      </a:rPr>
                      <m:t>𝑘</m:t>
                    </m:r>
                  </m:oMath>
                </a14:m>
                <a:r>
                  <a:rPr lang="en-US" sz="4400" dirty="0">
                    <a:solidFill>
                      <a:schemeClr val="tx2"/>
                    </a:solidFill>
                    <a:latin typeface="Palatino Linotype" panose="02040502050505030304" pitchFamily="18" charset="0"/>
                    <a:ea typeface="+mj-lt"/>
                    <a:cs typeface="+mj-lt"/>
                  </a:rPr>
                  <a:t>-Clique</a:t>
                </a:r>
                <a:endParaRPr lang="zh-CN" sz="4400" dirty="0">
                  <a:solidFill>
                    <a:schemeClr val="tx2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C7149865-032B-E5B7-BA48-2CF75F143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xfrm>
                <a:off x="753925" y="1321056"/>
                <a:ext cx="10805208" cy="1991979"/>
              </a:xfrm>
              <a:blipFill>
                <a:blip r:embed="rId2"/>
                <a:stretch>
                  <a:fillRect b="-15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副标题 2">
            <a:extLst>
              <a:ext uri="{FF2B5EF4-FFF2-40B4-BE49-F238E27FC236}">
                <a16:creationId xmlns:a16="http://schemas.microsoft.com/office/drawing/2014/main" id="{9E263A16-8BF6-92E2-7008-48E92F26A1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1395" y="3525490"/>
            <a:ext cx="9469211" cy="86563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CN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Bingkai Lin, </a:t>
            </a:r>
            <a:r>
              <a:rPr lang="en-US" altLang="zh-CN" err="1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Xuandi</a:t>
            </a:r>
            <a:r>
              <a:rPr lang="en-US" altLang="zh-CN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 Ren, </a:t>
            </a:r>
            <a:r>
              <a:rPr lang="en-US" altLang="zh-CN" err="1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Yican</a:t>
            </a:r>
            <a:r>
              <a:rPr lang="en-US" altLang="zh-CN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 Sun, </a:t>
            </a:r>
            <a:r>
              <a:rPr lang="en-US" altLang="zh-CN" err="1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Xiuhan</a:t>
            </a:r>
            <a:r>
              <a:rPr lang="en-US" altLang="zh-CN">
                <a:solidFill>
                  <a:schemeClr val="tx2"/>
                </a:solidFill>
                <a:latin typeface="Palatino Linotype" panose="02040502050505030304" pitchFamily="18" charset="0"/>
                <a:ea typeface="等线"/>
              </a:rPr>
              <a:t> Wang</a:t>
            </a:r>
            <a:endParaRPr lang="en-US" altLang="zh-CN">
              <a:solidFill>
                <a:schemeClr val="tx2"/>
              </a:solidFill>
              <a:latin typeface="Palatino Linotype" panose="02040502050505030304" pitchFamily="18" charset="0"/>
            </a:endParaRPr>
          </a:p>
        </p:txBody>
      </p:sp>
      <p:grpSp>
        <p:nvGrpSpPr>
          <p:cNvPr id="79" name="Group 78">
            <a:extLst>
              <a:ext uri="{FF2B5EF4-FFF2-40B4-BE49-F238E27FC236}">
                <a16:creationId xmlns:a16="http://schemas.microsoft.com/office/drawing/2014/main" id="{8A0FAFCA-5C96-453B-83B7-A9AEF7F18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4A0F84AE-A24D-4353-B1BA-BD80DAA38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AF093259-3E74-43A1-944B-B106C8105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AA28A35-1E54-4054-BB95-42FAFA13A9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FBA3A17F-F3BD-4B94-9CC8-006700210F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D0398DD-AD75-4E2B-A3C6-35073082A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-456266" y="3658536"/>
            <a:ext cx="3655725" cy="2743201"/>
            <a:chOff x="-305" y="-1"/>
            <a:chExt cx="3832880" cy="2876136"/>
          </a:xfrm>
        </p:grpSpPr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03E4F247-A844-4CD1-A37E-B7EA0DA2D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E2387B1B-D4D3-493F-8D7A-C7A89DBD4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C3404477-1F13-4859-84DA-12A303AC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1B8C62FD-B708-4F00-80BB-1250C6011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14821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36AF18-769E-762D-2E0A-0CDA6C8699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dirty="0">
                    <a:latin typeface="Palatino Linotype" panose="02040502050505030304" pitchFamily="18" charset="0"/>
                  </a:rPr>
                  <a:t>  From Gap</a:t>
                </a:r>
                <a:r>
                  <a:rPr lang="zh-CN" altLang="en-US" sz="32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Palatino Linotype" panose="02040502050505030304" pitchFamily="18" charset="0"/>
                  </a:rPr>
                  <a:t>-Clique</a:t>
                </a:r>
                <a:r>
                  <a:rPr lang="zh-CN" altLang="en-US" sz="3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3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Gap-Densest-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Palatino Linotype" panose="02040502050505030304" pitchFamily="18" charset="0"/>
                  </a:rPr>
                  <a:t>-Subgraph</a:t>
                </a:r>
                <a:endParaRPr lang="en-US" sz="3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36AF18-769E-762D-2E0A-0CDA6C869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Arrow: Right 34">
            <a:extLst>
              <a:ext uri="{FF2B5EF4-FFF2-40B4-BE49-F238E27FC236}">
                <a16:creationId xmlns:a16="http://schemas.microsoft.com/office/drawing/2014/main" id="{D8745CE4-5F1A-9D89-124F-2E0705ABD99E}"/>
              </a:ext>
            </a:extLst>
          </p:cNvPr>
          <p:cNvSpPr/>
          <p:nvPr/>
        </p:nvSpPr>
        <p:spPr>
          <a:xfrm>
            <a:off x="3020037" y="2611082"/>
            <a:ext cx="713064" cy="38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559AE51E-1A5F-ED6F-C0D5-56A067639791}"/>
              </a:ext>
            </a:extLst>
          </p:cNvPr>
          <p:cNvSpPr txBox="1"/>
          <p:nvPr/>
        </p:nvSpPr>
        <p:spPr>
          <a:xfrm>
            <a:off x="2824131" y="2286141"/>
            <a:ext cx="11320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alatino Linotype" panose="02040502050505030304" pitchFamily="18" charset="0"/>
              </a:rPr>
              <a:t>disperser</a:t>
            </a: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4C916D50-FB90-A403-924E-EFFA267D5514}"/>
              </a:ext>
            </a:extLst>
          </p:cNvPr>
          <p:cNvSpPr/>
          <p:nvPr/>
        </p:nvSpPr>
        <p:spPr>
          <a:xfrm>
            <a:off x="8054830" y="2611082"/>
            <a:ext cx="713064" cy="381699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4F50D194-59E2-980A-64E9-109DC9E4317F}"/>
              </a:ext>
            </a:extLst>
          </p:cNvPr>
          <p:cNvGrpSpPr/>
          <p:nvPr/>
        </p:nvGrpSpPr>
        <p:grpSpPr>
          <a:xfrm>
            <a:off x="4561834" y="1383237"/>
            <a:ext cx="2849957" cy="1376749"/>
            <a:chOff x="4561834" y="1383237"/>
            <a:chExt cx="2849957" cy="1376749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67E8F2A-1405-EFEF-A557-EDB5F5DAE4EE}"/>
                </a:ext>
              </a:extLst>
            </p:cNvPr>
            <p:cNvGrpSpPr/>
            <p:nvPr/>
          </p:nvGrpSpPr>
          <p:grpSpPr>
            <a:xfrm>
              <a:off x="6115966" y="1392879"/>
              <a:ext cx="813751" cy="1367107"/>
              <a:chOff x="3190533" y="4923945"/>
              <a:chExt cx="1127321" cy="1367107"/>
            </a:xfrm>
          </p:grpSpPr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1B99BF6-815C-3DB6-48F7-69A8B95460FE}"/>
                  </a:ext>
                </a:extLst>
              </p:cNvPr>
              <p:cNvSpPr/>
              <p:nvPr/>
            </p:nvSpPr>
            <p:spPr>
              <a:xfrm>
                <a:off x="3190533" y="4923945"/>
                <a:ext cx="793893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72070AE-9B42-C515-3F78-BDBD72CF2C91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644" y="5921720"/>
                    <a:ext cx="4482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072070AE-9B42-C515-3F78-BDBD72CF2C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644" y="5921720"/>
                    <a:ext cx="448210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566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131E480-4F02-5095-8770-DE1E7CFE4986}"/>
                </a:ext>
              </a:extLst>
            </p:cNvPr>
            <p:cNvSpPr/>
            <p:nvPr/>
          </p:nvSpPr>
          <p:spPr>
            <a:xfrm>
              <a:off x="6838723" y="1383237"/>
              <a:ext cx="573068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690ABF-CD62-2AAC-6E0E-8978F90A6D76}"/>
                    </a:ext>
                  </a:extLst>
                </p:cNvPr>
                <p:cNvSpPr txBox="1"/>
                <p:nvPr/>
              </p:nvSpPr>
              <p:spPr>
                <a:xfrm>
                  <a:off x="5361460" y="1861058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C690ABF-CD62-2AAC-6E0E-8978F90A6D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1460" y="1861058"/>
                  <a:ext cx="289450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39B76D-8AF0-D866-7BAB-85BF960AB0A5}"/>
                    </a:ext>
                  </a:extLst>
                </p:cNvPr>
                <p:cNvSpPr txBox="1"/>
                <p:nvPr/>
              </p:nvSpPr>
              <p:spPr>
                <a:xfrm>
                  <a:off x="4561834" y="2327031"/>
                  <a:ext cx="328912" cy="381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39B76D-8AF0-D866-7BAB-85BF960AB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1834" y="2327031"/>
                  <a:ext cx="328912" cy="381515"/>
                </a:xfrm>
                <a:prstGeom prst="rect">
                  <a:avLst/>
                </a:prstGeom>
                <a:blipFill>
                  <a:blip r:embed="rId5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8745AD9B-1D2A-1C83-0DCB-EC012E3AE9DF}"/>
                </a:ext>
              </a:extLst>
            </p:cNvPr>
            <p:cNvGrpSpPr/>
            <p:nvPr/>
          </p:nvGrpSpPr>
          <p:grpSpPr>
            <a:xfrm>
              <a:off x="4637474" y="1846918"/>
              <a:ext cx="387651" cy="453698"/>
              <a:chOff x="4717170" y="2144727"/>
              <a:chExt cx="387651" cy="453698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0BE8D97-B71B-D870-2B23-EBB0CCCD7505}"/>
                  </a:ext>
                </a:extLst>
              </p:cNvPr>
              <p:cNvSpPr/>
              <p:nvPr/>
            </p:nvSpPr>
            <p:spPr>
              <a:xfrm>
                <a:off x="4717170" y="2144727"/>
                <a:ext cx="156834" cy="45355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786A4C7-73F6-65EB-421C-A9EB26EBE596}"/>
                  </a:ext>
                </a:extLst>
              </p:cNvPr>
              <p:cNvSpPr/>
              <p:nvPr/>
            </p:nvSpPr>
            <p:spPr>
              <a:xfrm>
                <a:off x="4947987" y="2144868"/>
                <a:ext cx="156834" cy="45355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012A5911-D384-0744-4BF0-E97059C1D8CD}"/>
                  </a:ext>
                </a:extLst>
              </p:cNvPr>
              <p:cNvCxnSpPr>
                <a:cxnSpLocks/>
                <a:stCxn id="42" idx="5"/>
                <a:endCxn id="43" idx="3"/>
              </p:cNvCxnSpPr>
              <p:nvPr/>
            </p:nvCxnSpPr>
            <p:spPr>
              <a:xfrm>
                <a:off x="4851036" y="2531862"/>
                <a:ext cx="119919" cy="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40DA3F6-E0DC-7540-3D14-B8CD0F30FE7B}"/>
                  </a:ext>
                </a:extLst>
              </p:cNvPr>
              <p:cNvCxnSpPr>
                <a:cxnSpLocks/>
                <a:stCxn id="42" idx="6"/>
                <a:endCxn id="43" idx="1"/>
              </p:cNvCxnSpPr>
              <p:nvPr/>
            </p:nvCxnSpPr>
            <p:spPr>
              <a:xfrm flipV="1">
                <a:off x="4874004" y="2211290"/>
                <a:ext cx="96951" cy="1602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79C91CC-896A-A5F2-1FC9-0A5AC47DFC28}"/>
                  </a:ext>
                </a:extLst>
              </p:cNvPr>
              <p:cNvCxnSpPr>
                <a:cxnSpLocks/>
                <a:stCxn id="42" idx="7"/>
                <a:endCxn id="43" idx="2"/>
              </p:cNvCxnSpPr>
              <p:nvPr/>
            </p:nvCxnSpPr>
            <p:spPr>
              <a:xfrm>
                <a:off x="4851036" y="2211149"/>
                <a:ext cx="96951" cy="160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A2DD7B12-FED1-4E91-6EF7-0A63395363F4}"/>
                  </a:ext>
                </a:extLst>
              </p:cNvPr>
              <p:cNvCxnSpPr>
                <a:cxnSpLocks/>
                <a:stCxn id="42" idx="5"/>
                <a:endCxn id="43" idx="2"/>
              </p:cNvCxnSpPr>
              <p:nvPr/>
            </p:nvCxnSpPr>
            <p:spPr>
              <a:xfrm flipV="1">
                <a:off x="4851036" y="2371647"/>
                <a:ext cx="96951" cy="1602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EA3A8A03-F74B-2248-7B3C-FA3C3A98BC27}"/>
                  </a:ext>
                </a:extLst>
              </p:cNvPr>
              <p:cNvCxnSpPr>
                <a:cxnSpLocks/>
                <a:stCxn id="42" idx="6"/>
                <a:endCxn id="43" idx="3"/>
              </p:cNvCxnSpPr>
              <p:nvPr/>
            </p:nvCxnSpPr>
            <p:spPr>
              <a:xfrm>
                <a:off x="4874004" y="2371506"/>
                <a:ext cx="96951" cy="1604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41D3CD66-38FA-2DF0-F34E-FD10FFFB9F49}"/>
                  </a:ext>
                </a:extLst>
              </p:cNvPr>
              <p:cNvCxnSpPr>
                <a:cxnSpLocks/>
                <a:stCxn id="42" idx="7"/>
                <a:endCxn id="43" idx="3"/>
              </p:cNvCxnSpPr>
              <p:nvPr/>
            </p:nvCxnSpPr>
            <p:spPr>
              <a:xfrm>
                <a:off x="4851036" y="2211149"/>
                <a:ext cx="119919" cy="320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C5D7407E-C3CE-3756-5DC6-2751BA610DEE}"/>
                  </a:ext>
                </a:extLst>
              </p:cNvPr>
              <p:cNvCxnSpPr>
                <a:cxnSpLocks/>
                <a:stCxn id="42" idx="6"/>
                <a:endCxn id="43" idx="2"/>
              </p:cNvCxnSpPr>
              <p:nvPr/>
            </p:nvCxnSpPr>
            <p:spPr>
              <a:xfrm>
                <a:off x="4874004" y="2371506"/>
                <a:ext cx="73983" cy="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48EF141-DC0C-3BAF-59D7-8136F1598117}"/>
                  </a:ext>
                </a:extLst>
              </p:cNvPr>
              <p:cNvCxnSpPr>
                <a:cxnSpLocks/>
                <a:stCxn id="42" idx="5"/>
                <a:endCxn id="43" idx="1"/>
              </p:cNvCxnSpPr>
              <p:nvPr/>
            </p:nvCxnSpPr>
            <p:spPr>
              <a:xfrm flipV="1">
                <a:off x="4851036" y="2211290"/>
                <a:ext cx="119919" cy="320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E1F88A97-D5E6-C50E-48A2-A994E949C2E4}"/>
                  </a:ext>
                </a:extLst>
              </p:cNvPr>
              <p:cNvCxnSpPr>
                <a:cxnSpLocks/>
                <a:stCxn id="42" idx="7"/>
                <a:endCxn id="43" idx="1"/>
              </p:cNvCxnSpPr>
              <p:nvPr/>
            </p:nvCxnSpPr>
            <p:spPr>
              <a:xfrm>
                <a:off x="4851036" y="2211149"/>
                <a:ext cx="119919" cy="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A46E7DA4-EBCA-E61F-C95A-9428F7C61E6E}"/>
                </a:ext>
              </a:extLst>
            </p:cNvPr>
            <p:cNvCxnSpPr>
              <a:stCxn id="40" idx="2"/>
              <a:endCxn id="37" idx="6"/>
            </p:cNvCxnSpPr>
            <p:nvPr/>
          </p:nvCxnSpPr>
          <p:spPr>
            <a:xfrm flipH="1">
              <a:off x="6689034" y="1945692"/>
              <a:ext cx="149689" cy="9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D945309D-6A83-8023-9F8B-D07C879EE94E}"/>
                </a:ext>
              </a:extLst>
            </p:cNvPr>
            <p:cNvCxnSpPr>
              <a:cxnSpLocks/>
              <a:stCxn id="40" idx="1"/>
              <a:endCxn id="37" idx="7"/>
            </p:cNvCxnSpPr>
            <p:nvPr/>
          </p:nvCxnSpPr>
          <p:spPr>
            <a:xfrm flipH="1">
              <a:off x="6605110" y="1547976"/>
              <a:ext cx="317537" cy="9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F13F2E3A-0525-5C10-1ADC-4B0EE18BE5C0}"/>
                </a:ext>
              </a:extLst>
            </p:cNvPr>
            <p:cNvCxnSpPr>
              <a:cxnSpLocks/>
              <a:stCxn id="40" idx="1"/>
              <a:endCxn id="37" idx="6"/>
            </p:cNvCxnSpPr>
            <p:nvPr/>
          </p:nvCxnSpPr>
          <p:spPr>
            <a:xfrm flipH="1">
              <a:off x="6689034" y="1547976"/>
              <a:ext cx="233613" cy="4073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772B87B1-CE5C-9C52-42D2-78108D0993F6}"/>
                </a:ext>
              </a:extLst>
            </p:cNvPr>
            <p:cNvCxnSpPr>
              <a:cxnSpLocks/>
              <a:stCxn id="40" idx="2"/>
              <a:endCxn id="37" idx="5"/>
            </p:cNvCxnSpPr>
            <p:nvPr/>
          </p:nvCxnSpPr>
          <p:spPr>
            <a:xfrm flipH="1">
              <a:off x="6605110" y="1945692"/>
              <a:ext cx="233613" cy="4073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E44791C8-E0C2-A983-E3CF-0D74012DE2EB}"/>
                </a:ext>
              </a:extLst>
            </p:cNvPr>
            <p:cNvCxnSpPr>
              <a:cxnSpLocks/>
              <a:stCxn id="40" idx="3"/>
              <a:endCxn id="37" idx="7"/>
            </p:cNvCxnSpPr>
            <p:nvPr/>
          </p:nvCxnSpPr>
          <p:spPr>
            <a:xfrm flipH="1" flipV="1">
              <a:off x="6605110" y="1557618"/>
              <a:ext cx="317537" cy="78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3ADC4993-6B31-AC47-5222-BB1783D8467C}"/>
                </a:ext>
              </a:extLst>
            </p:cNvPr>
            <p:cNvCxnSpPr>
              <a:cxnSpLocks/>
              <a:stCxn id="37" idx="5"/>
              <a:endCxn id="40" idx="3"/>
            </p:cNvCxnSpPr>
            <p:nvPr/>
          </p:nvCxnSpPr>
          <p:spPr>
            <a:xfrm flipV="1">
              <a:off x="6605110" y="2343408"/>
              <a:ext cx="317537" cy="9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7E6F9E-770D-74A4-5D5D-F6F8E13B1D07}"/>
                  </a:ext>
                </a:extLst>
              </p:cNvPr>
              <p:cNvSpPr txBox="1"/>
              <p:nvPr/>
            </p:nvSpPr>
            <p:spPr>
              <a:xfrm>
                <a:off x="4457361" y="3895157"/>
                <a:ext cx="328912" cy="3919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func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func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DE7E6F9E-770D-74A4-5D5D-F6F8E13B1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361" y="3895157"/>
                <a:ext cx="328912" cy="391902"/>
              </a:xfrm>
              <a:prstGeom prst="rect">
                <a:avLst/>
              </a:prstGeom>
              <a:blipFill>
                <a:blip r:embed="rId6"/>
                <a:stretch>
                  <a:fillRect r="-327778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组合 10">
            <a:extLst>
              <a:ext uri="{FF2B5EF4-FFF2-40B4-BE49-F238E27FC236}">
                <a16:creationId xmlns:a16="http://schemas.microsoft.com/office/drawing/2014/main" id="{B7762A14-E916-5268-8803-C5175CFF71B5}"/>
              </a:ext>
            </a:extLst>
          </p:cNvPr>
          <p:cNvGrpSpPr/>
          <p:nvPr/>
        </p:nvGrpSpPr>
        <p:grpSpPr>
          <a:xfrm>
            <a:off x="4689877" y="2933825"/>
            <a:ext cx="2774304" cy="1376749"/>
            <a:chOff x="4689877" y="2933825"/>
            <a:chExt cx="2774304" cy="1376749"/>
          </a:xfrm>
        </p:grpSpPr>
        <p:grpSp>
          <p:nvGrpSpPr>
            <p:cNvPr id="95" name="Group 94">
              <a:extLst>
                <a:ext uri="{FF2B5EF4-FFF2-40B4-BE49-F238E27FC236}">
                  <a16:creationId xmlns:a16="http://schemas.microsoft.com/office/drawing/2014/main" id="{5AB59EF4-F0D4-3EDC-01B8-2C5AD2E5D9C4}"/>
                </a:ext>
              </a:extLst>
            </p:cNvPr>
            <p:cNvGrpSpPr/>
            <p:nvPr/>
          </p:nvGrpSpPr>
          <p:grpSpPr>
            <a:xfrm>
              <a:off x="6168356" y="2943467"/>
              <a:ext cx="813751" cy="1367107"/>
              <a:chOff x="3190533" y="4923945"/>
              <a:chExt cx="1127321" cy="1367107"/>
            </a:xfrm>
          </p:grpSpPr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97C5180-D673-7C85-BF49-C56AF7FAEA8B}"/>
                  </a:ext>
                </a:extLst>
              </p:cNvPr>
              <p:cNvSpPr/>
              <p:nvPr/>
            </p:nvSpPr>
            <p:spPr>
              <a:xfrm>
                <a:off x="3190533" y="4923945"/>
                <a:ext cx="793893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27FA723-EE96-CF4B-E84E-A09A5AD0AA99}"/>
                      </a:ext>
                    </a:extLst>
                  </p:cNvPr>
                  <p:cNvSpPr txBox="1"/>
                  <p:nvPr/>
                </p:nvSpPr>
                <p:spPr>
                  <a:xfrm>
                    <a:off x="3869644" y="5921720"/>
                    <a:ext cx="44821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𝐻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327FA723-EE96-CF4B-E84E-A09A5AD0AA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9644" y="5921720"/>
                    <a:ext cx="44821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754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0798B7EE-2B9B-C509-6F0A-C4256C86B8D7}"/>
                </a:ext>
              </a:extLst>
            </p:cNvPr>
            <p:cNvSpPr/>
            <p:nvPr/>
          </p:nvSpPr>
          <p:spPr>
            <a:xfrm>
              <a:off x="6891113" y="2933825"/>
              <a:ext cx="573068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AAD57ED-1273-3830-1865-1FD390C086A3}"/>
                </a:ext>
              </a:extLst>
            </p:cNvPr>
            <p:cNvGrpSpPr/>
            <p:nvPr/>
          </p:nvGrpSpPr>
          <p:grpSpPr>
            <a:xfrm>
              <a:off x="4689877" y="3642698"/>
              <a:ext cx="313284" cy="208506"/>
              <a:chOff x="4717170" y="2144727"/>
              <a:chExt cx="387651" cy="453698"/>
            </a:xfrm>
          </p:grpSpPr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231B0BF9-DEE1-C586-B0F0-3DABD1FB448C}"/>
                  </a:ext>
                </a:extLst>
              </p:cNvPr>
              <p:cNvSpPr/>
              <p:nvPr/>
            </p:nvSpPr>
            <p:spPr>
              <a:xfrm>
                <a:off x="4717170" y="2144727"/>
                <a:ext cx="156834" cy="45355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Oval 102">
                <a:extLst>
                  <a:ext uri="{FF2B5EF4-FFF2-40B4-BE49-F238E27FC236}">
                    <a16:creationId xmlns:a16="http://schemas.microsoft.com/office/drawing/2014/main" id="{DA579CE0-0D23-D63D-2A45-575DCCE732E2}"/>
                  </a:ext>
                </a:extLst>
              </p:cNvPr>
              <p:cNvSpPr/>
              <p:nvPr/>
            </p:nvSpPr>
            <p:spPr>
              <a:xfrm>
                <a:off x="4947987" y="2144868"/>
                <a:ext cx="156834" cy="453557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81FDD865-B095-8A72-ED5A-80D8C757E8F1}"/>
                  </a:ext>
                </a:extLst>
              </p:cNvPr>
              <p:cNvCxnSpPr>
                <a:cxnSpLocks/>
                <a:stCxn id="102" idx="5"/>
                <a:endCxn id="103" idx="3"/>
              </p:cNvCxnSpPr>
              <p:nvPr/>
            </p:nvCxnSpPr>
            <p:spPr>
              <a:xfrm>
                <a:off x="4851036" y="2531862"/>
                <a:ext cx="119919" cy="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E589115C-0F38-FC64-907E-980C2007C5BE}"/>
                  </a:ext>
                </a:extLst>
              </p:cNvPr>
              <p:cNvCxnSpPr>
                <a:cxnSpLocks/>
                <a:stCxn id="102" idx="6"/>
                <a:endCxn id="103" idx="1"/>
              </p:cNvCxnSpPr>
              <p:nvPr/>
            </p:nvCxnSpPr>
            <p:spPr>
              <a:xfrm flipV="1">
                <a:off x="4874004" y="2211290"/>
                <a:ext cx="96951" cy="160216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2F37DD66-E3F5-1C09-BCEF-822DDCA5E0CC}"/>
                  </a:ext>
                </a:extLst>
              </p:cNvPr>
              <p:cNvCxnSpPr>
                <a:cxnSpLocks/>
                <a:stCxn id="102" idx="7"/>
                <a:endCxn id="103" idx="2"/>
              </p:cNvCxnSpPr>
              <p:nvPr/>
            </p:nvCxnSpPr>
            <p:spPr>
              <a:xfrm>
                <a:off x="4851036" y="2211149"/>
                <a:ext cx="96951" cy="16049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D24A6C0F-3B14-9083-EEE6-0FE4D8488302}"/>
                  </a:ext>
                </a:extLst>
              </p:cNvPr>
              <p:cNvCxnSpPr>
                <a:cxnSpLocks/>
                <a:stCxn id="102" idx="5"/>
                <a:endCxn id="103" idx="2"/>
              </p:cNvCxnSpPr>
              <p:nvPr/>
            </p:nvCxnSpPr>
            <p:spPr>
              <a:xfrm flipV="1">
                <a:off x="4851036" y="2371647"/>
                <a:ext cx="96951" cy="1602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4D5B8800-9A88-38CE-9CDF-1B1A3B3063EC}"/>
                  </a:ext>
                </a:extLst>
              </p:cNvPr>
              <p:cNvCxnSpPr>
                <a:cxnSpLocks/>
                <a:stCxn id="102" idx="6"/>
                <a:endCxn id="103" idx="3"/>
              </p:cNvCxnSpPr>
              <p:nvPr/>
            </p:nvCxnSpPr>
            <p:spPr>
              <a:xfrm>
                <a:off x="4874004" y="2371506"/>
                <a:ext cx="96951" cy="160497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397CB566-10EC-EF55-A331-4145BFD26395}"/>
                  </a:ext>
                </a:extLst>
              </p:cNvPr>
              <p:cNvCxnSpPr>
                <a:cxnSpLocks/>
                <a:stCxn id="102" idx="7"/>
                <a:endCxn id="103" idx="3"/>
              </p:cNvCxnSpPr>
              <p:nvPr/>
            </p:nvCxnSpPr>
            <p:spPr>
              <a:xfrm>
                <a:off x="4851036" y="2211149"/>
                <a:ext cx="119919" cy="320854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4F05F8C2-BA6F-5055-93BE-37D26418E9FF}"/>
                  </a:ext>
                </a:extLst>
              </p:cNvPr>
              <p:cNvCxnSpPr>
                <a:cxnSpLocks/>
                <a:stCxn id="102" idx="6"/>
                <a:endCxn id="103" idx="2"/>
              </p:cNvCxnSpPr>
              <p:nvPr/>
            </p:nvCxnSpPr>
            <p:spPr>
              <a:xfrm>
                <a:off x="4874004" y="2371506"/>
                <a:ext cx="73983" cy="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07D63876-F409-011B-72BA-1FD4A0FE2523}"/>
                  </a:ext>
                </a:extLst>
              </p:cNvPr>
              <p:cNvCxnSpPr>
                <a:cxnSpLocks/>
                <a:stCxn id="102" idx="5"/>
                <a:endCxn id="103" idx="1"/>
              </p:cNvCxnSpPr>
              <p:nvPr/>
            </p:nvCxnSpPr>
            <p:spPr>
              <a:xfrm flipV="1">
                <a:off x="4851036" y="2211290"/>
                <a:ext cx="119919" cy="3205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D751E52E-27BD-A6A9-1B53-E9C6B8EA1ED1}"/>
                  </a:ext>
                </a:extLst>
              </p:cNvPr>
              <p:cNvCxnSpPr>
                <a:cxnSpLocks/>
                <a:stCxn id="102" idx="7"/>
                <a:endCxn id="103" idx="1"/>
              </p:cNvCxnSpPr>
              <p:nvPr/>
            </p:nvCxnSpPr>
            <p:spPr>
              <a:xfrm>
                <a:off x="4851036" y="2211149"/>
                <a:ext cx="119919" cy="1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CDDBBA09-5045-6E0E-3D97-6E4160C119D5}"/>
                </a:ext>
              </a:extLst>
            </p:cNvPr>
            <p:cNvCxnSpPr>
              <a:stCxn id="98" idx="2"/>
              <a:endCxn id="96" idx="6"/>
            </p:cNvCxnSpPr>
            <p:nvPr/>
          </p:nvCxnSpPr>
          <p:spPr>
            <a:xfrm flipH="1">
              <a:off x="6741424" y="3496280"/>
              <a:ext cx="149689" cy="9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ED701370-63BF-A225-2087-FCE93C539126}"/>
                </a:ext>
              </a:extLst>
            </p:cNvPr>
            <p:cNvCxnSpPr>
              <a:cxnSpLocks/>
              <a:stCxn id="98" idx="1"/>
              <a:endCxn id="96" idx="7"/>
            </p:cNvCxnSpPr>
            <p:nvPr/>
          </p:nvCxnSpPr>
          <p:spPr>
            <a:xfrm flipH="1">
              <a:off x="6657500" y="3098564"/>
              <a:ext cx="317537" cy="9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7E7AD37F-CC07-53FE-B08E-9880B6BD78A3}"/>
                </a:ext>
              </a:extLst>
            </p:cNvPr>
            <p:cNvCxnSpPr>
              <a:cxnSpLocks/>
              <a:stCxn id="98" idx="1"/>
              <a:endCxn id="96" idx="6"/>
            </p:cNvCxnSpPr>
            <p:nvPr/>
          </p:nvCxnSpPr>
          <p:spPr>
            <a:xfrm flipH="1">
              <a:off x="6741424" y="3098564"/>
              <a:ext cx="233613" cy="4073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5951A8D9-6E62-AA47-B75C-A87E30809D7D}"/>
                </a:ext>
              </a:extLst>
            </p:cNvPr>
            <p:cNvCxnSpPr>
              <a:cxnSpLocks/>
              <a:stCxn id="98" idx="2"/>
              <a:endCxn id="96" idx="5"/>
            </p:cNvCxnSpPr>
            <p:nvPr/>
          </p:nvCxnSpPr>
          <p:spPr>
            <a:xfrm flipH="1">
              <a:off x="6657500" y="3496280"/>
              <a:ext cx="233613" cy="40735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468D2EB9-52B6-7E86-203C-A548D46A4527}"/>
                </a:ext>
              </a:extLst>
            </p:cNvPr>
            <p:cNvCxnSpPr>
              <a:cxnSpLocks/>
              <a:stCxn id="98" idx="3"/>
              <a:endCxn id="96" idx="7"/>
            </p:cNvCxnSpPr>
            <p:nvPr/>
          </p:nvCxnSpPr>
          <p:spPr>
            <a:xfrm flipH="1" flipV="1">
              <a:off x="6657500" y="3108206"/>
              <a:ext cx="317537" cy="78579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0177D3D-0006-93B9-E5F9-EC0E8C713BC5}"/>
                </a:ext>
              </a:extLst>
            </p:cNvPr>
            <p:cNvCxnSpPr>
              <a:cxnSpLocks/>
              <a:stCxn id="96" idx="5"/>
              <a:endCxn id="98" idx="3"/>
            </p:cNvCxnSpPr>
            <p:nvPr/>
          </p:nvCxnSpPr>
          <p:spPr>
            <a:xfrm flipV="1">
              <a:off x="6657500" y="3893996"/>
              <a:ext cx="317537" cy="964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3C4BFD1-D0FF-8CCA-5E4E-A9BC99F8FB3C}"/>
                    </a:ext>
                  </a:extLst>
                </p:cNvPr>
                <p:cNvSpPr txBox="1"/>
                <p:nvPr/>
              </p:nvSpPr>
              <p:spPr>
                <a:xfrm>
                  <a:off x="5388556" y="3415309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63C4BFD1-D0FF-8CCA-5E4E-A9BC99F8F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88556" y="3415309"/>
                  <a:ext cx="28945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12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644FA52-57FB-9D7E-CCE7-10313833E3D3}"/>
                  </a:ext>
                </a:extLst>
              </p:cNvPr>
              <p:cNvSpPr txBox="1"/>
              <p:nvPr/>
            </p:nvSpPr>
            <p:spPr>
              <a:xfrm>
                <a:off x="1895258" y="4964605"/>
                <a:ext cx="9329413" cy="672492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b="1" dirty="0" err="1">
                    <a:latin typeface="Palatino Linotype" panose="02040502050505030304" pitchFamily="18" charset="0"/>
                  </a:rPr>
                  <a:t>Kővári</a:t>
                </a:r>
                <a:r>
                  <a:rPr lang="en-US" b="1" dirty="0">
                    <a:latin typeface="Palatino Linotype" panose="02040502050505030304" pitchFamily="18" charset="0"/>
                  </a:rPr>
                  <a:t>–</a:t>
                </a:r>
                <a:r>
                  <a:rPr lang="en-US" b="1" dirty="0" err="1">
                    <a:latin typeface="Palatino Linotype" panose="02040502050505030304" pitchFamily="18" charset="0"/>
                  </a:rPr>
                  <a:t>Sós</a:t>
                </a:r>
                <a:r>
                  <a:rPr lang="en-US" b="1" dirty="0">
                    <a:latin typeface="Palatino Linotype" panose="02040502050505030304" pitchFamily="18" charset="0"/>
                  </a:rPr>
                  <a:t>–</a:t>
                </a:r>
                <a:r>
                  <a:rPr lang="en-US" b="1" dirty="0" err="1">
                    <a:latin typeface="Palatino Linotype" panose="02040502050505030304" pitchFamily="18" charset="0"/>
                  </a:rPr>
                  <a:t>Turán</a:t>
                </a:r>
                <a:r>
                  <a:rPr lang="en-US" b="1" dirty="0">
                    <a:latin typeface="Palatino Linotype" panose="02040502050505030304" pitchFamily="18" charset="0"/>
                  </a:rPr>
                  <a:t> theorem</a:t>
                </a:r>
              </a:p>
              <a:p>
                <a:r>
                  <a:rPr lang="en-US" dirty="0">
                    <a:latin typeface="Palatino Linotype" panose="02040502050505030304" pitchFamily="18" charset="0"/>
                  </a:rPr>
                  <a:t>Any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-vertex graph without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func>
                          <m:func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subgraph has at most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2−1/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func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edges</a:t>
                </a:r>
              </a:p>
            </p:txBody>
          </p:sp>
        </mc:Choice>
        <mc:Fallback xmlns="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C644FA52-57FB-9D7E-CCE7-10313833E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258" y="4964605"/>
                <a:ext cx="9329413" cy="672492"/>
              </a:xfrm>
              <a:prstGeom prst="rect">
                <a:avLst/>
              </a:prstGeom>
              <a:blipFill>
                <a:blip r:embed="rId9"/>
                <a:stretch>
                  <a:fillRect l="-522" t="-3509" b="-7895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68AE27F-1F3F-6C5F-BFB3-97174A2C3954}"/>
                  </a:ext>
                </a:extLst>
              </p:cNvPr>
              <p:cNvSpPr txBox="1"/>
              <p:nvPr/>
            </p:nvSpPr>
            <p:spPr>
              <a:xfrm>
                <a:off x="1734409" y="4451405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vertices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68AE27F-1F3F-6C5F-BFB3-97174A2C3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09" y="4451405"/>
                <a:ext cx="1160895" cy="369332"/>
              </a:xfrm>
              <a:prstGeom prst="rect">
                <a:avLst/>
              </a:prstGeom>
              <a:blipFill>
                <a:blip r:embed="rId10"/>
                <a:stretch>
                  <a:fillRect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69B702B-4706-B10B-595F-FB2E15593934}"/>
                  </a:ext>
                </a:extLst>
              </p:cNvPr>
              <p:cNvSpPr txBox="1"/>
              <p:nvPr/>
            </p:nvSpPr>
            <p:spPr>
              <a:xfrm>
                <a:off x="6017134" y="4380840"/>
                <a:ext cx="1809406" cy="514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vertices</a:t>
                </a:r>
              </a:p>
            </p:txBody>
          </p:sp>
        </mc:Choice>
        <mc:Fallback xmlns="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F69B702B-4706-B10B-595F-FB2E155939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7134" y="4380840"/>
                <a:ext cx="1809406" cy="514949"/>
              </a:xfrm>
              <a:prstGeom prst="rect">
                <a:avLst/>
              </a:prstGeom>
              <a:blipFill>
                <a:blip r:embed="rId11"/>
                <a:stretch>
                  <a:fillRect r="-2694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AD21884-855D-92D8-66EB-F42BDC97ACDE}"/>
                  </a:ext>
                </a:extLst>
              </p:cNvPr>
              <p:cNvSpPr txBox="1"/>
              <p:nvPr/>
            </p:nvSpPr>
            <p:spPr>
              <a:xfrm>
                <a:off x="10168128" y="4306824"/>
                <a:ext cx="1809406" cy="514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vertices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AD21884-855D-92D8-66EB-F42BDC97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128" y="4306824"/>
                <a:ext cx="1809406" cy="514949"/>
              </a:xfrm>
              <a:prstGeom prst="rect">
                <a:avLst/>
              </a:prstGeom>
              <a:blipFill>
                <a:blip r:embed="rId12"/>
                <a:stretch>
                  <a:fillRect r="-2357"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F5D18F-470C-8747-9BDB-C0182E8B5CCA}"/>
                  </a:ext>
                </a:extLst>
              </p:cNvPr>
              <p:cNvSpPr txBox="1"/>
              <p:nvPr/>
            </p:nvSpPr>
            <p:spPr>
              <a:xfrm>
                <a:off x="1734409" y="5840451"/>
                <a:ext cx="9569895" cy="814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latin typeface="Palatino Linotype" panose="02040502050505030304" pitchFamily="18" charset="0"/>
                  </a:rPr>
                  <a:t>Result 1</a:t>
                </a:r>
              </a:p>
              <a:p>
                <a:r>
                  <a:rPr lang="en-US" altLang="zh-CN" sz="1800" dirty="0">
                    <a:latin typeface="Palatino Linotype" panose="0204050205050503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18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-time lower bound for constant approximating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-Clique would imply </a:t>
                </a:r>
                <a:r>
                  <a:rPr lang="en-US" altLang="zh-CN" sz="1800" b="1" dirty="0">
                    <a:latin typeface="Palatino Linotype" panose="02040502050505030304" pitchFamily="18" charset="0"/>
                  </a:rPr>
                  <a:t>PIH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F5D18F-470C-8747-9BDB-C0182E8B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09" y="5840451"/>
                <a:ext cx="9569895" cy="814262"/>
              </a:xfrm>
              <a:prstGeom prst="rect">
                <a:avLst/>
              </a:prstGeom>
              <a:blipFill>
                <a:blip r:embed="rId13"/>
                <a:stretch>
                  <a:fillRect l="-509" t="-2920" b="-65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3">
            <a:extLst>
              <a:ext uri="{FF2B5EF4-FFF2-40B4-BE49-F238E27FC236}">
                <a16:creationId xmlns:a16="http://schemas.microsoft.com/office/drawing/2014/main" id="{1879458E-4AC5-E334-11C8-4CB6E837AC6E}"/>
              </a:ext>
            </a:extLst>
          </p:cNvPr>
          <p:cNvGrpSpPr/>
          <p:nvPr/>
        </p:nvGrpSpPr>
        <p:grpSpPr>
          <a:xfrm>
            <a:off x="586901" y="1664725"/>
            <a:ext cx="667137" cy="635750"/>
            <a:chOff x="1641315" y="5532449"/>
            <a:chExt cx="667137" cy="635750"/>
          </a:xfrm>
        </p:grpSpPr>
        <p:sp>
          <p:nvSpPr>
            <p:cNvPr id="152" name="Star: 16 Points 8">
              <a:extLst>
                <a:ext uri="{FF2B5EF4-FFF2-40B4-BE49-F238E27FC236}">
                  <a16:creationId xmlns:a16="http://schemas.microsoft.com/office/drawing/2014/main" id="{D7D49B53-EFBB-BAA1-5C13-4A707C9EFC4D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9">
                  <a:extLst>
                    <a:ext uri="{FF2B5EF4-FFF2-40B4-BE49-F238E27FC236}">
                      <a16:creationId xmlns:a16="http://schemas.microsoft.com/office/drawing/2014/main" id="{A84FF77C-B442-BAA6-6B52-59D4472C81A0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3" name="TextBox 9">
                  <a:extLst>
                    <a:ext uri="{FF2B5EF4-FFF2-40B4-BE49-F238E27FC236}">
                      <a16:creationId xmlns:a16="http://schemas.microsoft.com/office/drawing/2014/main" id="{A84FF77C-B442-BAA6-6B52-59D4472C81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14"/>
                  <a:stretch>
                    <a:fillRect r="-2222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4" name="Group 4">
            <a:extLst>
              <a:ext uri="{FF2B5EF4-FFF2-40B4-BE49-F238E27FC236}">
                <a16:creationId xmlns:a16="http://schemas.microsoft.com/office/drawing/2014/main" id="{33F14881-C189-1048-C3F2-902C62EDE6B5}"/>
              </a:ext>
            </a:extLst>
          </p:cNvPr>
          <p:cNvGrpSpPr/>
          <p:nvPr/>
        </p:nvGrpSpPr>
        <p:grpSpPr>
          <a:xfrm>
            <a:off x="1712953" y="1392879"/>
            <a:ext cx="1036101" cy="1124910"/>
            <a:chOff x="3190532" y="4923945"/>
            <a:chExt cx="1036101" cy="1124910"/>
          </a:xfrm>
        </p:grpSpPr>
        <p:sp>
          <p:nvSpPr>
            <p:cNvPr id="155" name="Oval 6">
              <a:extLst>
                <a:ext uri="{FF2B5EF4-FFF2-40B4-BE49-F238E27FC236}">
                  <a16:creationId xmlns:a16="http://schemas.microsoft.com/office/drawing/2014/main" id="{CF9A84A5-2893-D3A8-6F64-C2F191A5CFF6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7">
                  <a:extLst>
                    <a:ext uri="{FF2B5EF4-FFF2-40B4-BE49-F238E27FC236}">
                      <a16:creationId xmlns:a16="http://schemas.microsoft.com/office/drawing/2014/main" id="{E1F755AB-9230-5F7B-5B33-3FF40D2D9847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56" name="TextBox 7">
                  <a:extLst>
                    <a:ext uri="{FF2B5EF4-FFF2-40B4-BE49-F238E27FC236}">
                      <a16:creationId xmlns:a16="http://schemas.microsoft.com/office/drawing/2014/main" id="{E1F755AB-9230-5F7B-5B33-3FF40D2D98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7" name="TextBox 5">
                <a:extLst>
                  <a:ext uri="{FF2B5EF4-FFF2-40B4-BE49-F238E27FC236}">
                    <a16:creationId xmlns:a16="http://schemas.microsoft.com/office/drawing/2014/main" id="{CBF2B376-E8A6-BC0C-84FE-15FBF288DAA4}"/>
                  </a:ext>
                </a:extLst>
              </p:cNvPr>
              <p:cNvSpPr txBox="1"/>
              <p:nvPr/>
            </p:nvSpPr>
            <p:spPr>
              <a:xfrm>
                <a:off x="1254038" y="1775360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57" name="TextBox 5">
                <a:extLst>
                  <a:ext uri="{FF2B5EF4-FFF2-40B4-BE49-F238E27FC236}">
                    <a16:creationId xmlns:a16="http://schemas.microsoft.com/office/drawing/2014/main" id="{CBF2B376-E8A6-BC0C-84FE-15FBF288DA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8" y="1775360"/>
                <a:ext cx="289450" cy="369332"/>
              </a:xfrm>
              <a:prstGeom prst="rect">
                <a:avLst/>
              </a:prstGeom>
              <a:blipFill>
                <a:blip r:embed="rId4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8" name="Group 11">
            <a:extLst>
              <a:ext uri="{FF2B5EF4-FFF2-40B4-BE49-F238E27FC236}">
                <a16:creationId xmlns:a16="http://schemas.microsoft.com/office/drawing/2014/main" id="{DCD40AE2-EAD1-3198-55D6-836BD05848D4}"/>
              </a:ext>
            </a:extLst>
          </p:cNvPr>
          <p:cNvGrpSpPr/>
          <p:nvPr/>
        </p:nvGrpSpPr>
        <p:grpSpPr>
          <a:xfrm>
            <a:off x="1712953" y="2992781"/>
            <a:ext cx="1036101" cy="1124910"/>
            <a:chOff x="3190532" y="4923945"/>
            <a:chExt cx="1036101" cy="1124910"/>
          </a:xfrm>
        </p:grpSpPr>
        <p:sp>
          <p:nvSpPr>
            <p:cNvPr id="159" name="Oval 15">
              <a:extLst>
                <a:ext uri="{FF2B5EF4-FFF2-40B4-BE49-F238E27FC236}">
                  <a16:creationId xmlns:a16="http://schemas.microsoft.com/office/drawing/2014/main" id="{2B56D550-33BA-CE5A-0931-CED9534EC97A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0" name="TextBox 16">
                  <a:extLst>
                    <a:ext uri="{FF2B5EF4-FFF2-40B4-BE49-F238E27FC236}">
                      <a16:creationId xmlns:a16="http://schemas.microsoft.com/office/drawing/2014/main" id="{73DE4C91-33E2-416A-3DAE-1801AB7E5A2A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60" name="TextBox 16">
                  <a:extLst>
                    <a:ext uri="{FF2B5EF4-FFF2-40B4-BE49-F238E27FC236}">
                      <a16:creationId xmlns:a16="http://schemas.microsoft.com/office/drawing/2014/main" id="{73DE4C91-33E2-416A-3DAE-1801AB7E5A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TextBox 12">
                <a:extLst>
                  <a:ext uri="{FF2B5EF4-FFF2-40B4-BE49-F238E27FC236}">
                    <a16:creationId xmlns:a16="http://schemas.microsoft.com/office/drawing/2014/main" id="{09D95DEB-0ADD-98F5-0FCE-814471576A73}"/>
                  </a:ext>
                </a:extLst>
              </p:cNvPr>
              <p:cNvSpPr txBox="1"/>
              <p:nvPr/>
            </p:nvSpPr>
            <p:spPr>
              <a:xfrm>
                <a:off x="1182819" y="3333662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1" name="TextBox 12">
                <a:extLst>
                  <a:ext uri="{FF2B5EF4-FFF2-40B4-BE49-F238E27FC236}">
                    <a16:creationId xmlns:a16="http://schemas.microsoft.com/office/drawing/2014/main" id="{09D95DEB-0ADD-98F5-0FCE-814471576A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19" y="3333662"/>
                <a:ext cx="289450" cy="369332"/>
              </a:xfrm>
              <a:prstGeom prst="rect">
                <a:avLst/>
              </a:prstGeom>
              <a:blipFill>
                <a:blip r:embed="rId17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Star: 8 Points 13">
            <a:extLst>
              <a:ext uri="{FF2B5EF4-FFF2-40B4-BE49-F238E27FC236}">
                <a16:creationId xmlns:a16="http://schemas.microsoft.com/office/drawing/2014/main" id="{718FF023-D071-2196-BAC4-D31BC032FF56}"/>
              </a:ext>
            </a:extLst>
          </p:cNvPr>
          <p:cNvSpPr/>
          <p:nvPr/>
        </p:nvSpPr>
        <p:spPr>
          <a:xfrm>
            <a:off x="586901" y="3300840"/>
            <a:ext cx="595918" cy="563074"/>
          </a:xfrm>
          <a:prstGeom prst="star8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3" name="TextBox 14">
                <a:extLst>
                  <a:ext uri="{FF2B5EF4-FFF2-40B4-BE49-F238E27FC236}">
                    <a16:creationId xmlns:a16="http://schemas.microsoft.com/office/drawing/2014/main" id="{A79DF6D6-1873-CB17-3B0D-81E33236CC26}"/>
                  </a:ext>
                </a:extLst>
              </p:cNvPr>
              <p:cNvSpPr txBox="1"/>
              <p:nvPr/>
            </p:nvSpPr>
            <p:spPr>
              <a:xfrm>
                <a:off x="586901" y="3331548"/>
                <a:ext cx="328912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63" name="TextBox 14">
                <a:extLst>
                  <a:ext uri="{FF2B5EF4-FFF2-40B4-BE49-F238E27FC236}">
                    <a16:creationId xmlns:a16="http://schemas.microsoft.com/office/drawing/2014/main" id="{A79DF6D6-1873-CB17-3B0D-81E33236C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1" y="3331548"/>
                <a:ext cx="328912" cy="394210"/>
              </a:xfrm>
              <a:prstGeom prst="rect">
                <a:avLst/>
              </a:prstGeom>
              <a:blipFill>
                <a:blip r:embed="rId18"/>
                <a:stretch>
                  <a:fillRect r="-7037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4" name="Group 17">
            <a:extLst>
              <a:ext uri="{FF2B5EF4-FFF2-40B4-BE49-F238E27FC236}">
                <a16:creationId xmlns:a16="http://schemas.microsoft.com/office/drawing/2014/main" id="{4899E601-4F8F-0B57-79A2-17D67776FE10}"/>
              </a:ext>
            </a:extLst>
          </p:cNvPr>
          <p:cNvGrpSpPr/>
          <p:nvPr/>
        </p:nvGrpSpPr>
        <p:grpSpPr>
          <a:xfrm>
            <a:off x="9212335" y="1420145"/>
            <a:ext cx="2233372" cy="1124910"/>
            <a:chOff x="1289370" y="4960126"/>
            <a:chExt cx="2233372" cy="1124910"/>
          </a:xfrm>
        </p:grpSpPr>
        <p:grpSp>
          <p:nvGrpSpPr>
            <p:cNvPr id="165" name="Group 18">
              <a:extLst>
                <a:ext uri="{FF2B5EF4-FFF2-40B4-BE49-F238E27FC236}">
                  <a16:creationId xmlns:a16="http://schemas.microsoft.com/office/drawing/2014/main" id="{EE32D945-FF68-427A-1FF8-C907848CCE83}"/>
                </a:ext>
              </a:extLst>
            </p:cNvPr>
            <p:cNvGrpSpPr/>
            <p:nvPr/>
          </p:nvGrpSpPr>
          <p:grpSpPr>
            <a:xfrm>
              <a:off x="1289370" y="5190372"/>
              <a:ext cx="667137" cy="635750"/>
              <a:chOff x="1641315" y="5532449"/>
              <a:chExt cx="667137" cy="635750"/>
            </a:xfrm>
          </p:grpSpPr>
          <p:sp>
            <p:nvSpPr>
              <p:cNvPr id="170" name="Star: 16 Points 23">
                <a:extLst>
                  <a:ext uri="{FF2B5EF4-FFF2-40B4-BE49-F238E27FC236}">
                    <a16:creationId xmlns:a16="http://schemas.microsoft.com/office/drawing/2014/main" id="{D0DD49E1-3217-0E87-1EAA-C0963F66B95D}"/>
                  </a:ext>
                </a:extLst>
              </p:cNvPr>
              <p:cNvSpPr/>
              <p:nvPr/>
            </p:nvSpPr>
            <p:spPr>
              <a:xfrm>
                <a:off x="1641315" y="5532449"/>
                <a:ext cx="667137" cy="635750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1" name="TextBox 24">
                    <a:extLst>
                      <a:ext uri="{FF2B5EF4-FFF2-40B4-BE49-F238E27FC236}">
                        <a16:creationId xmlns:a16="http://schemas.microsoft.com/office/drawing/2014/main" id="{2E896594-F6D1-69DD-0A09-9AB298C1DC57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438" y="5652726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1" name="TextBox 24">
                    <a:extLst>
                      <a:ext uri="{FF2B5EF4-FFF2-40B4-BE49-F238E27FC236}">
                        <a16:creationId xmlns:a16="http://schemas.microsoft.com/office/drawing/2014/main" id="{2E896594-F6D1-69DD-0A09-9AB298C1DC5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438" y="5652726"/>
                    <a:ext cx="409672" cy="369332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6" name="Group 19">
              <a:extLst>
                <a:ext uri="{FF2B5EF4-FFF2-40B4-BE49-F238E27FC236}">
                  <a16:creationId xmlns:a16="http://schemas.microsoft.com/office/drawing/2014/main" id="{6BEC257C-4C9A-F988-3AF9-5671495AD388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168" name="Oval 21">
                <a:extLst>
                  <a:ext uri="{FF2B5EF4-FFF2-40B4-BE49-F238E27FC236}">
                    <a16:creationId xmlns:a16="http://schemas.microsoft.com/office/drawing/2014/main" id="{F48598B7-4720-E61C-A6C6-2C7D30E630E2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TextBox 22">
                    <a:extLst>
                      <a:ext uri="{FF2B5EF4-FFF2-40B4-BE49-F238E27FC236}">
                        <a16:creationId xmlns:a16="http://schemas.microsoft.com/office/drawing/2014/main" id="{00846FA3-A6D3-52EA-08E3-6F98918DD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69" name="TextBox 22">
                    <a:extLst>
                      <a:ext uri="{FF2B5EF4-FFF2-40B4-BE49-F238E27FC236}">
                        <a16:creationId xmlns:a16="http://schemas.microsoft.com/office/drawing/2014/main" id="{00846FA3-A6D3-52EA-08E3-6F98918DD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20">
                  <a:extLst>
                    <a:ext uri="{FF2B5EF4-FFF2-40B4-BE49-F238E27FC236}">
                      <a16:creationId xmlns:a16="http://schemas.microsoft.com/office/drawing/2014/main" id="{D5A6BABF-CDE7-1471-8B9D-CFE78CBBB661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67" name="TextBox 20">
                  <a:extLst>
                    <a:ext uri="{FF2B5EF4-FFF2-40B4-BE49-F238E27FC236}">
                      <a16:creationId xmlns:a16="http://schemas.microsoft.com/office/drawing/2014/main" id="{D5A6BABF-CDE7-1471-8B9D-CFE78CBBB6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21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2" name="Group 25">
            <a:extLst>
              <a:ext uri="{FF2B5EF4-FFF2-40B4-BE49-F238E27FC236}">
                <a16:creationId xmlns:a16="http://schemas.microsoft.com/office/drawing/2014/main" id="{072D3B6E-5CB3-6D9B-B336-35143AC2794A}"/>
              </a:ext>
            </a:extLst>
          </p:cNvPr>
          <p:cNvGrpSpPr/>
          <p:nvPr/>
        </p:nvGrpSpPr>
        <p:grpSpPr>
          <a:xfrm>
            <a:off x="9254764" y="2966198"/>
            <a:ext cx="2190943" cy="1124910"/>
            <a:chOff x="7178161" y="4648555"/>
            <a:chExt cx="2190943" cy="1124910"/>
          </a:xfrm>
        </p:grpSpPr>
        <p:sp>
          <p:nvSpPr>
            <p:cNvPr id="173" name="Star: 16 Points 26">
              <a:extLst>
                <a:ext uri="{FF2B5EF4-FFF2-40B4-BE49-F238E27FC236}">
                  <a16:creationId xmlns:a16="http://schemas.microsoft.com/office/drawing/2014/main" id="{DCE2E100-78DF-BCF2-98D2-59016B0DB231}"/>
                </a:ext>
              </a:extLst>
            </p:cNvPr>
            <p:cNvSpPr/>
            <p:nvPr/>
          </p:nvSpPr>
          <p:spPr>
            <a:xfrm>
              <a:off x="7191679" y="4910448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74" name="Group 27">
              <a:extLst>
                <a:ext uri="{FF2B5EF4-FFF2-40B4-BE49-F238E27FC236}">
                  <a16:creationId xmlns:a16="http://schemas.microsoft.com/office/drawing/2014/main" id="{73748AEA-23ED-2C2D-A2D1-31862CB3A92A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179" name="Oval 32">
                <a:extLst>
                  <a:ext uri="{FF2B5EF4-FFF2-40B4-BE49-F238E27FC236}">
                    <a16:creationId xmlns:a16="http://schemas.microsoft.com/office/drawing/2014/main" id="{C3105107-0128-3FCD-8408-9C192C387902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0" name="TextBox 33">
                    <a:extLst>
                      <a:ext uri="{FF2B5EF4-FFF2-40B4-BE49-F238E27FC236}">
                        <a16:creationId xmlns:a16="http://schemas.microsoft.com/office/drawing/2014/main" id="{285C07F9-1413-ED0B-0A82-5D33B50FA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80" name="TextBox 33">
                    <a:extLst>
                      <a:ext uri="{FF2B5EF4-FFF2-40B4-BE49-F238E27FC236}">
                        <a16:creationId xmlns:a16="http://schemas.microsoft.com/office/drawing/2014/main" id="{285C07F9-1413-ED0B-0A82-5D33B50FA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5" name="TextBox 28">
                  <a:extLst>
                    <a:ext uri="{FF2B5EF4-FFF2-40B4-BE49-F238E27FC236}">
                      <a16:creationId xmlns:a16="http://schemas.microsoft.com/office/drawing/2014/main" id="{7F50F47C-7DFE-2E0E-B8DE-7E4183C38205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75" name="TextBox 28">
                  <a:extLst>
                    <a:ext uri="{FF2B5EF4-FFF2-40B4-BE49-F238E27FC236}">
                      <a16:creationId xmlns:a16="http://schemas.microsoft.com/office/drawing/2014/main" id="{7F50F47C-7DFE-2E0E-B8DE-7E4183C38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17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6" name="TextBox 29">
                  <a:extLst>
                    <a:ext uri="{FF2B5EF4-FFF2-40B4-BE49-F238E27FC236}">
                      <a16:creationId xmlns:a16="http://schemas.microsoft.com/office/drawing/2014/main" id="{9B1366CA-76EB-8C4D-90E5-F38E42AA1B63}"/>
                    </a:ext>
                  </a:extLst>
                </p:cNvPr>
                <p:cNvSpPr txBox="1"/>
                <p:nvPr/>
              </p:nvSpPr>
              <p:spPr>
                <a:xfrm>
                  <a:off x="7317498" y="509502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6" name="TextBox 29">
                  <a:extLst>
                    <a:ext uri="{FF2B5EF4-FFF2-40B4-BE49-F238E27FC236}">
                      <a16:creationId xmlns:a16="http://schemas.microsoft.com/office/drawing/2014/main" id="{9B1366CA-76EB-8C4D-90E5-F38E42AA1B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498" y="5095028"/>
                  <a:ext cx="415498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7" name="Rectangle 30">
              <a:extLst>
                <a:ext uri="{FF2B5EF4-FFF2-40B4-BE49-F238E27FC236}">
                  <a16:creationId xmlns:a16="http://schemas.microsoft.com/office/drawing/2014/main" id="{8017ED29-D230-1F14-1C3F-54695E2BA262}"/>
                </a:ext>
              </a:extLst>
            </p:cNvPr>
            <p:cNvSpPr/>
            <p:nvPr/>
          </p:nvSpPr>
          <p:spPr>
            <a:xfrm>
              <a:off x="7178161" y="4763062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Star: 16 Points 31">
              <a:extLst>
                <a:ext uri="{FF2B5EF4-FFF2-40B4-BE49-F238E27FC236}">
                  <a16:creationId xmlns:a16="http://schemas.microsoft.com/office/drawing/2014/main" id="{904D9E35-892C-7047-C0A2-34815A68C924}"/>
                </a:ext>
              </a:extLst>
            </p:cNvPr>
            <p:cNvSpPr/>
            <p:nvPr/>
          </p:nvSpPr>
          <p:spPr>
            <a:xfrm>
              <a:off x="7191679" y="4910448"/>
              <a:ext cx="667137" cy="635750"/>
            </a:xfrm>
            <a:prstGeom prst="star1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9504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箭头: 右 29">
            <a:extLst>
              <a:ext uri="{FF2B5EF4-FFF2-40B4-BE49-F238E27FC236}">
                <a16:creationId xmlns:a16="http://schemas.microsoft.com/office/drawing/2014/main" id="{73487008-9CAF-C629-8C48-0A8FB4783199}"/>
              </a:ext>
            </a:extLst>
          </p:cNvPr>
          <p:cNvSpPr/>
          <p:nvPr/>
        </p:nvSpPr>
        <p:spPr>
          <a:xfrm rot="14750823">
            <a:off x="6162713" y="3224158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12FF9D4-CA7C-2DC2-FFC0-D3D7F7EEFB11}"/>
                  </a:ext>
                </a:extLst>
              </p:cNvPr>
              <p:cNvSpPr/>
              <p:nvPr/>
            </p:nvSpPr>
            <p:spPr>
              <a:xfrm>
                <a:off x="3837086" y="2188558"/>
                <a:ext cx="3121989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𝑜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 gap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-Clique</a:t>
                </a:r>
                <a:endParaRPr lang="zh-CN" altLang="en-US" sz="1400"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12FF9D4-CA7C-2DC2-FFC0-D3D7F7EEF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86" y="2188558"/>
                <a:ext cx="3121989" cy="7774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B8913A9-47EF-3D37-A7A3-589CAF994595}"/>
              </a:ext>
            </a:extLst>
          </p:cNvPr>
          <p:cNvSpPr txBox="1"/>
          <p:nvPr/>
        </p:nvSpPr>
        <p:spPr>
          <a:xfrm>
            <a:off x="6551497" y="3054785"/>
            <a:ext cx="141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using expander graphs</a:t>
            </a:r>
            <a:endParaRPr lang="zh-CN" altLang="en-US" sz="140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3ED770E-E845-36A3-41B5-7AFCCAE2CF5D}"/>
              </a:ext>
            </a:extLst>
          </p:cNvPr>
          <p:cNvSpPr txBox="1"/>
          <p:nvPr/>
        </p:nvSpPr>
        <p:spPr>
          <a:xfrm>
            <a:off x="4872340" y="3239436"/>
            <a:ext cx="1522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Result 3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）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FBE58FD-5265-2CED-69DA-1A5900946086}"/>
                  </a:ext>
                </a:extLst>
              </p:cNvPr>
              <p:cNvSpPr/>
              <p:nvPr/>
            </p:nvSpPr>
            <p:spPr>
              <a:xfrm>
                <a:off x="8018949" y="2188744"/>
                <a:ext cx="2948054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Densest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-Subgraph</a:t>
                </a:r>
                <a:endParaRPr lang="zh-CN" altLang="en-US" sz="1400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FBE58FD-5265-2CED-69DA-1A5900946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49" y="2188744"/>
                <a:ext cx="2948054" cy="7774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右 33">
            <a:extLst>
              <a:ext uri="{FF2B5EF4-FFF2-40B4-BE49-F238E27FC236}">
                <a16:creationId xmlns:a16="http://schemas.microsoft.com/office/drawing/2014/main" id="{FC6F055A-346D-9EE6-EF7C-ECAADA2E6FBE}"/>
              </a:ext>
            </a:extLst>
          </p:cNvPr>
          <p:cNvSpPr/>
          <p:nvPr/>
        </p:nvSpPr>
        <p:spPr>
          <a:xfrm rot="17646693">
            <a:off x="8832852" y="3202698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DB0185B-FF43-560D-F69E-72FA02379BD1}"/>
              </a:ext>
            </a:extLst>
          </p:cNvPr>
          <p:cNvSpPr txBox="1"/>
          <p:nvPr/>
        </p:nvSpPr>
        <p:spPr>
          <a:xfrm>
            <a:off x="9260578" y="3117509"/>
            <a:ext cx="152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using dispersers</a:t>
            </a:r>
            <a:endParaRPr lang="zh-CN" altLang="en-US" sz="140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A9E1FC-9131-191D-D3F3-1DBCC864E4FA}"/>
              </a:ext>
            </a:extLst>
          </p:cNvPr>
          <p:cNvSpPr txBox="1"/>
          <p:nvPr/>
        </p:nvSpPr>
        <p:spPr>
          <a:xfrm>
            <a:off x="9219425" y="3405436"/>
            <a:ext cx="1602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Result 1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）</a:t>
            </a:r>
            <a:endParaRPr lang="en-US" sz="16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FEE1B1F-3F02-C2D6-543D-EAFB3957A296}"/>
              </a:ext>
            </a:extLst>
          </p:cNvPr>
          <p:cNvSpPr/>
          <p:nvPr/>
        </p:nvSpPr>
        <p:spPr>
          <a:xfrm>
            <a:off x="518995" y="1571256"/>
            <a:ext cx="11404833" cy="502081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                                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A423FAE-7F9D-0119-4163-E387E32C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latin typeface="Palatino Linotype" panose="02040502050505030304" pitchFamily="18" charset="0"/>
              </a:rPr>
              <a:t>  Our Techniques</a:t>
            </a:r>
            <a:endParaRPr lang="zh-CN" altLang="en-US" sz="320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6503277-4D72-A582-B50F-A7FB8C66F7E1}"/>
              </a:ext>
            </a:extLst>
          </p:cNvPr>
          <p:cNvSpPr/>
          <p:nvPr/>
        </p:nvSpPr>
        <p:spPr>
          <a:xfrm>
            <a:off x="1110972" y="3651954"/>
            <a:ext cx="2787375" cy="7774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3SAT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22395DB-F416-18FE-EA82-6D9884766ECD}"/>
                  </a:ext>
                </a:extLst>
              </p:cNvPr>
              <p:cNvSpPr/>
              <p:nvPr/>
            </p:nvSpPr>
            <p:spPr>
              <a:xfrm>
                <a:off x="2189919" y="5019413"/>
                <a:ext cx="2427357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</a:t>
                </a:r>
                <a:r>
                  <a:rPr lang="en-US" altLang="zh-CN" err="1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VectorSum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22395DB-F416-18FE-EA82-6D9884766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19" y="5019413"/>
                <a:ext cx="2427357" cy="7774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B660B1CD-FBF8-9EF0-3198-0F64EC5D6085}"/>
              </a:ext>
            </a:extLst>
          </p:cNvPr>
          <p:cNvSpPr/>
          <p:nvPr/>
        </p:nvSpPr>
        <p:spPr>
          <a:xfrm>
            <a:off x="6171096" y="5064429"/>
            <a:ext cx="2834758" cy="7774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anose="020B0609020204030204" pitchFamily="49" charset="0"/>
              <a:ea typeface="YaHei Consolas Hybrid" panose="020B0509020204020204" pitchFamily="49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8956446-5BF2-05B0-7BDA-5A0BFA84A78E}"/>
              </a:ext>
            </a:extLst>
          </p:cNvPr>
          <p:cNvSpPr/>
          <p:nvPr/>
        </p:nvSpPr>
        <p:spPr>
          <a:xfrm rot="4774208">
            <a:off x="3134028" y="4615449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909B-EB0A-3711-7292-16B625B5486A}"/>
                  </a:ext>
                </a:extLst>
              </p:cNvPr>
              <p:cNvSpPr txBox="1"/>
              <p:nvPr/>
            </p:nvSpPr>
            <p:spPr>
              <a:xfrm>
                <a:off x="935015" y="4493408"/>
                <a:ext cx="2427357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a new reduction</a:t>
                </a:r>
              </a:p>
              <a:p>
                <a:r>
                  <a:rPr lang="en-US" altLang="zh-CN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Ω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 </a:t>
                </a:r>
                <a:r>
                  <a:rPr lang="en-US" altLang="zh-CN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lower bound</a:t>
                </a:r>
                <a:endParaRPr lang="zh-CN" altLang="en-US" sz="1400" dirty="0">
                  <a:latin typeface="Palatino Linotype" panose="02040502050505030304" pitchFamily="18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909B-EB0A-3711-7292-16B625B5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15" y="4493408"/>
                <a:ext cx="2427357" cy="532133"/>
              </a:xfrm>
              <a:prstGeom prst="rect">
                <a:avLst/>
              </a:prstGeom>
              <a:blipFill>
                <a:blip r:embed="rId5"/>
                <a:stretch>
                  <a:fillRect l="-752" t="-2299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右 25">
            <a:extLst>
              <a:ext uri="{FF2B5EF4-FFF2-40B4-BE49-F238E27FC236}">
                <a16:creationId xmlns:a16="http://schemas.microsoft.com/office/drawing/2014/main" id="{029B0F55-2EBF-8617-2D69-01BBF928DC24}"/>
              </a:ext>
            </a:extLst>
          </p:cNvPr>
          <p:cNvSpPr/>
          <p:nvPr/>
        </p:nvSpPr>
        <p:spPr>
          <a:xfrm>
            <a:off x="4797345" y="5313284"/>
            <a:ext cx="1201473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38482E-E882-E535-573A-47F922E9ED7D}"/>
              </a:ext>
            </a:extLst>
          </p:cNvPr>
          <p:cNvSpPr txBox="1"/>
          <p:nvPr/>
        </p:nvSpPr>
        <p:spPr>
          <a:xfrm>
            <a:off x="4728900" y="5565636"/>
            <a:ext cx="1873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a generalized </a:t>
            </a:r>
            <a:r>
              <a:rPr lang="en-US" altLang="zh-CN" sz="1400" dirty="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reduction via Reed-Muller Codes</a:t>
            </a:r>
            <a:endParaRPr lang="zh-CN" altLang="en-US" sz="1400" dirty="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3921D34-C6E7-F008-3304-EFBED41914D8}"/>
              </a:ext>
            </a:extLst>
          </p:cNvPr>
          <p:cNvSpPr/>
          <p:nvPr/>
        </p:nvSpPr>
        <p:spPr>
          <a:xfrm rot="16605271">
            <a:off x="7149090" y="4621294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86A2B6-BB68-0C15-950A-C52F3E990F9F}"/>
              </a:ext>
            </a:extLst>
          </p:cNvPr>
          <p:cNvSpPr txBox="1"/>
          <p:nvPr/>
        </p:nvSpPr>
        <p:spPr>
          <a:xfrm>
            <a:off x="7505239" y="4595917"/>
            <a:ext cx="232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Palatino Linotype" panose="02040502050505030304" pitchFamily="18" charset="0"/>
                <a:ea typeface="YaHei Consolas Hybrid" panose="020B0509020204020204" pitchFamily="49" charset="-122"/>
              </a:rPr>
              <a:t>Modified FGLSS-reduction</a:t>
            </a:r>
            <a:endParaRPr lang="zh-CN" altLang="en-US" sz="1400">
              <a:solidFill>
                <a:srgbClr val="FF0000"/>
              </a:solidFill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9588B-7ED5-C699-EFA0-ADB4B15A5E14}"/>
                  </a:ext>
                </a:extLst>
              </p:cNvPr>
              <p:cNvSpPr txBox="1"/>
              <p:nvPr/>
            </p:nvSpPr>
            <p:spPr>
              <a:xfrm>
                <a:off x="6258722" y="5262067"/>
                <a:ext cx="26484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0"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(weak) Gap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800"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-CSP</a:t>
                </a:r>
                <a:endParaRPr lang="zh-CN" altLang="en-US" sz="1800"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9588B-7ED5-C699-EFA0-ADB4B15A5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22" y="5262067"/>
                <a:ext cx="2648481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304D8107-AF5B-F324-1541-DD05B16D853F}"/>
              </a:ext>
            </a:extLst>
          </p:cNvPr>
          <p:cNvSpPr txBox="1"/>
          <p:nvPr/>
        </p:nvSpPr>
        <p:spPr>
          <a:xfrm>
            <a:off x="4158920" y="4300540"/>
            <a:ext cx="1872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(Result 2)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1C8C9F-4D63-4625-3060-707333B712C0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507162" y="4669872"/>
            <a:ext cx="1587991" cy="150649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B6ED44-A67C-E0E6-81B2-E1277EF0379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5095153" y="4669872"/>
            <a:ext cx="318671" cy="663206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51CE4C-C284-441E-09DE-1683FF337ADD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H="1">
            <a:off x="5095153" y="4631086"/>
            <a:ext cx="2169786" cy="38786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6CDBDBA-31AC-4FC0-BD13-4B0E85C9D080}"/>
                  </a:ext>
                </a:extLst>
              </p:cNvPr>
              <p:cNvSpPr/>
              <p:nvPr/>
            </p:nvSpPr>
            <p:spPr>
              <a:xfrm>
                <a:off x="6370987" y="3692932"/>
                <a:ext cx="3121989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constant gap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-Clique</a:t>
                </a:r>
                <a:endParaRPr lang="zh-CN" altLang="en-US" sz="1400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6CDBDBA-31AC-4FC0-BD13-4B0E85C9D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7" y="3692932"/>
                <a:ext cx="3121989" cy="7774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4781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AF198-6103-EFE1-8889-98B231FE9C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>
                    <a:latin typeface="Palatino Linotype" panose="02040502050505030304" pitchFamily="18" charset="0"/>
                    <a:cs typeface="Calibri Light"/>
                  </a:rPr>
                  <a:t>  Reducing 3SAT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 Light"/>
                      </a:rPr>
                      <m:t>𝑘</m:t>
                    </m:r>
                  </m:oMath>
                </a14:m>
                <a:r>
                  <a:rPr lang="en-US" sz="3200" dirty="0">
                    <a:latin typeface="Palatino Linotype" panose="02040502050505030304" pitchFamily="18" charset="0"/>
                  </a:rPr>
                  <a:t>-</a:t>
                </a:r>
                <a:r>
                  <a:rPr lang="en-US" sz="3200" dirty="0" err="1">
                    <a:latin typeface="Palatino Linotype" panose="02040502050505030304" pitchFamily="18" charset="0"/>
                  </a:rPr>
                  <a:t>VectorSum</a:t>
                </a:r>
                <a:endParaRPr lang="en-US" sz="3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AF198-6103-EFE1-8889-98B231FE9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E22088E8-4D38-4D39-A34E-432BC543386F}"/>
              </a:ext>
            </a:extLst>
          </p:cNvPr>
          <p:cNvGrpSpPr/>
          <p:nvPr/>
        </p:nvGrpSpPr>
        <p:grpSpPr>
          <a:xfrm>
            <a:off x="7135043" y="1346569"/>
            <a:ext cx="3828329" cy="1319249"/>
            <a:chOff x="7526460" y="1754771"/>
            <a:chExt cx="3605578" cy="131924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CE5BF29-7573-CA83-DC3F-354583ED1FE1}"/>
                </a:ext>
              </a:extLst>
            </p:cNvPr>
            <p:cNvSpPr/>
            <p:nvPr/>
          </p:nvSpPr>
          <p:spPr>
            <a:xfrm>
              <a:off x="7551658" y="1754771"/>
              <a:ext cx="3555181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66517D6-1B44-9CC4-0A7E-AEF7C5533FF0}"/>
                    </a:ext>
                  </a:extLst>
                </p:cNvPr>
                <p:cNvSpPr txBox="1"/>
                <p:nvPr/>
              </p:nvSpPr>
              <p:spPr>
                <a:xfrm>
                  <a:off x="7551659" y="1810749"/>
                  <a:ext cx="2743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b="1" dirty="0">
                      <a:latin typeface="Palatino Linotype" panose="02040502050505030304" pitchFamily="18" charset="0"/>
                    </a:rPr>
                    <a:t>-Vector Sum Problem</a:t>
                  </a:r>
                  <a:endParaRPr lang="zh-CN" altLang="en-US" b="1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66517D6-1B44-9CC4-0A7E-AEF7C5533F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1659" y="1810749"/>
                  <a:ext cx="2743763" cy="369332"/>
                </a:xfrm>
                <a:prstGeom prst="rect">
                  <a:avLst/>
                </a:prstGeom>
                <a:blipFill>
                  <a:blip r:embed="rId3"/>
                  <a:stretch>
                    <a:fillRect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0BAE34-7EBD-A962-643C-7BFF203B5F4E}"/>
                    </a:ext>
                  </a:extLst>
                </p:cNvPr>
                <p:cNvSpPr txBox="1"/>
                <p:nvPr/>
              </p:nvSpPr>
              <p:spPr>
                <a:xfrm>
                  <a:off x="7526460" y="2103754"/>
                  <a:ext cx="3605578" cy="970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Palatino Linotype" panose="02040502050505030304" pitchFamily="18" charset="0"/>
                    </a:rPr>
                    <a:t>Input: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:r>
                    <a:rPr lang="en-US" altLang="zh-CN" b="1" dirty="0">
                      <a:latin typeface="Palatino Linotype" panose="02040502050505030304" pitchFamily="18" charset="0"/>
                    </a:rPr>
                    <a:t>Goal: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 Decide 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such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D0BAE34-7EBD-A962-643C-7BFF203B5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460" y="2103754"/>
                  <a:ext cx="3605578" cy="970266"/>
                </a:xfrm>
                <a:prstGeom prst="rect">
                  <a:avLst/>
                </a:prstGeom>
                <a:blipFill>
                  <a:blip r:embed="rId4"/>
                  <a:stretch>
                    <a:fillRect l="-1274" t="-3145" r="-2229" b="-5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230BE-B31C-5FD7-4893-C47386D8814B}"/>
                  </a:ext>
                </a:extLst>
              </p:cNvPr>
              <p:cNvSpPr txBox="1"/>
              <p:nvPr/>
            </p:nvSpPr>
            <p:spPr>
              <a:xfrm>
                <a:off x="999241" y="1562285"/>
                <a:ext cx="4166648" cy="86177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Palatino Linotype" panose="02040502050505030304" pitchFamily="18" charset="0"/>
                  </a:rPr>
                  <a:t>3SAT</a:t>
                </a:r>
              </a:p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Input: 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a CNF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variables,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clauses</a:t>
                </a: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Goal: 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decide if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is satisfiable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3B230BE-B31C-5FD7-4893-C47386D88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9241" y="1562285"/>
                <a:ext cx="4166648" cy="861774"/>
              </a:xfrm>
              <a:prstGeom prst="rect">
                <a:avLst/>
              </a:prstGeom>
              <a:blipFill>
                <a:blip r:embed="rId5"/>
                <a:stretch>
                  <a:fillRect l="-1166" t="-2759" b="-6207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row: Right 7">
            <a:extLst>
              <a:ext uri="{FF2B5EF4-FFF2-40B4-BE49-F238E27FC236}">
                <a16:creationId xmlns:a16="http://schemas.microsoft.com/office/drawing/2014/main" id="{665CCC22-BE82-3B10-32B9-603D7226CCC5}"/>
              </a:ext>
            </a:extLst>
          </p:cNvPr>
          <p:cNvSpPr/>
          <p:nvPr/>
        </p:nvSpPr>
        <p:spPr>
          <a:xfrm>
            <a:off x="5517805" y="1781244"/>
            <a:ext cx="1069760" cy="42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5F987E-98E7-A8F5-0DC9-2BDC14390898}"/>
                  </a:ext>
                </a:extLst>
              </p:cNvPr>
              <p:cNvSpPr txBox="1"/>
              <p:nvPr/>
            </p:nvSpPr>
            <p:spPr>
              <a:xfrm>
                <a:off x="1234517" y="2909264"/>
                <a:ext cx="9352368" cy="23427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Palatino Linotype" panose="02040502050505030304" pitchFamily="18" charset="0"/>
                  </a:rPr>
                  <a:t>ETH</a:t>
                </a:r>
                <a:r>
                  <a:rPr lang="en-US" dirty="0">
                    <a:latin typeface="Palatino Linotype" panose="02040502050505030304" pitchFamily="18" charset="0"/>
                  </a:rPr>
                  <a:t>: 3SAT has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-time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≜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|=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>
                    <a:latin typeface="Palatino Linotype" panose="02040502050505030304" pitchFamily="18" charset="0"/>
                  </a:rPr>
                  <a:t>ETH</a:t>
                </a:r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dirty="0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-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Vector Sum has no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-time algorithm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r>
                  <a:rPr lang="en-US" altLang="zh-CN" b="1" dirty="0">
                    <a:latin typeface="Palatino Linotype" panose="02040502050505030304" pitchFamily="18" charset="0"/>
                  </a:rPr>
                  <a:t>Main idea: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WLOG, assume that each variable appear in at most 3 clauses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Split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clauses into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groups with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clauses each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vector set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assignment to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 err="1">
                    <a:latin typeface="Palatino Linotype" panose="02040502050505030304" pitchFamily="18" charset="0"/>
                  </a:rPr>
                  <a:t>-th</a:t>
                </a:r>
                <a:r>
                  <a:rPr lang="en-US" dirty="0">
                    <a:latin typeface="Palatino Linotype" panose="02040502050505030304" pitchFamily="18" charset="0"/>
                  </a:rPr>
                  <a:t> group </a:t>
                </a:r>
                <a:r>
                  <a:rPr lang="en-US" b="1" dirty="0">
                    <a:latin typeface="Palatino Linotype" panose="02040502050505030304" pitchFamily="18" charset="0"/>
                  </a:rPr>
                  <a:t>+ 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pairwise </a:t>
                </a:r>
                <a:r>
                  <a:rPr lang="en-US" dirty="0">
                    <a:latin typeface="Palatino Linotype" panose="02040502050505030304" pitchFamily="18" charset="0"/>
                  </a:rPr>
                  <a:t>consistency bits for each variable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D5F987E-98E7-A8F5-0DC9-2BDC14390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4517" y="2909264"/>
                <a:ext cx="9352368" cy="2342757"/>
              </a:xfrm>
              <a:prstGeom prst="rect">
                <a:avLst/>
              </a:prstGeom>
              <a:blipFill>
                <a:blip r:embed="rId6"/>
                <a:stretch>
                  <a:fillRect l="-587" t="-779" b="-31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22">
                <a:extLst>
                  <a:ext uri="{FF2B5EF4-FFF2-40B4-BE49-F238E27FC236}">
                    <a16:creationId xmlns:a16="http://schemas.microsoft.com/office/drawing/2014/main" id="{95C8E23C-D1BD-7FD4-FC17-1710F24EB050}"/>
                  </a:ext>
                </a:extLst>
              </p:cNvPr>
              <p:cNvSpPr txBox="1"/>
              <p:nvPr/>
            </p:nvSpPr>
            <p:spPr>
              <a:xfrm>
                <a:off x="6476214" y="5511431"/>
                <a:ext cx="5225033" cy="92333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Palatino Linotype" panose="02040502050505030304" pitchFamily="18" charset="0"/>
                  </a:rPr>
                  <a:t>Pairwise consistency: 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, the corresponding coordinates are </a:t>
                </a:r>
                <a14:m>
                  <m:oMath xmlns:m="http://schemas.openxmlformats.org/officeDocument/2006/math">
                    <m:r>
                      <a:rPr lang="en-US" altLang="zh-CN" smtClean="0">
                        <a:latin typeface="Cambria Math" panose="02040503050406030204" pitchFamily="18" charset="0"/>
                      </a:rPr>
                      <m:t>0, 0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;</a:t>
                </a:r>
              </a:p>
              <a:p>
                <a:r>
                  <a:rPr lang="en-US" altLang="zh-CN" dirty="0">
                    <a:latin typeface="Palatino Linotype" panose="0204050205050503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, the corresponding coordinates are 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1,−1.</m:t>
                    </m:r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0" name="文本框 22">
                <a:extLst>
                  <a:ext uri="{FF2B5EF4-FFF2-40B4-BE49-F238E27FC236}">
                    <a16:creationId xmlns:a16="http://schemas.microsoft.com/office/drawing/2014/main" id="{95C8E23C-D1BD-7FD4-FC17-1710F24EB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6214" y="5511431"/>
                <a:ext cx="5225033" cy="923330"/>
              </a:xfrm>
              <a:prstGeom prst="rect">
                <a:avLst/>
              </a:prstGeom>
              <a:blipFill>
                <a:blip r:embed="rId7"/>
                <a:stretch>
                  <a:fillRect l="-93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6055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A092149-7E1C-2D67-D90B-F77ED5758A6B}"/>
              </a:ext>
            </a:extLst>
          </p:cNvPr>
          <p:cNvCxnSpPr>
            <a:cxnSpLocks/>
          </p:cNvCxnSpPr>
          <p:nvPr/>
        </p:nvCxnSpPr>
        <p:spPr>
          <a:xfrm flipH="1" flipV="1">
            <a:off x="5786224" y="4553328"/>
            <a:ext cx="1596869" cy="522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64E65C2-D9FF-D857-3D86-29E32A01FA8A}"/>
              </a:ext>
            </a:extLst>
          </p:cNvPr>
          <p:cNvSpPr/>
          <p:nvPr/>
        </p:nvSpPr>
        <p:spPr>
          <a:xfrm>
            <a:off x="9310748" y="5459586"/>
            <a:ext cx="2651761" cy="9531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AF198-6103-EFE1-8889-98B231FE9C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>
                    <a:latin typeface="Palatino Linotype" panose="02040502050505030304" pitchFamily="18" charset="0"/>
                    <a:cs typeface="Calibri Light"/>
                  </a:rPr>
                  <a:t>  Reducing 3SAT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 Light"/>
                      </a:rPr>
                      <m:t>𝑘</m:t>
                    </m:r>
                  </m:oMath>
                </a14:m>
                <a:r>
                  <a:rPr lang="en-US" sz="3200">
                    <a:latin typeface="Palatino Linotype" panose="02040502050505030304" pitchFamily="18" charset="0"/>
                  </a:rPr>
                  <a:t>-</a:t>
                </a:r>
                <a:r>
                  <a:rPr lang="en-US" sz="3200" err="1">
                    <a:latin typeface="Palatino Linotype" panose="02040502050505030304" pitchFamily="18" charset="0"/>
                  </a:rPr>
                  <a:t>VectorSum</a:t>
                </a:r>
                <a:endParaRPr lang="en-US" sz="32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AF198-6103-EFE1-8889-98B231FE9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CB73EA-6835-657D-ADAB-689606E343DF}"/>
                  </a:ext>
                </a:extLst>
              </p:cNvPr>
              <p:cNvSpPr txBox="1"/>
              <p:nvPr/>
            </p:nvSpPr>
            <p:spPr>
              <a:xfrm>
                <a:off x="1684391" y="1210347"/>
                <a:ext cx="8146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∧…∧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∧…∧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CB73EA-6835-657D-ADAB-689606E3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91" y="1210347"/>
                <a:ext cx="8146654" cy="276999"/>
              </a:xfrm>
              <a:prstGeom prst="rect">
                <a:avLst/>
              </a:prstGeom>
              <a:blipFill>
                <a:blip r:embed="rId4"/>
                <a:stretch>
                  <a:fillRect t="-4444" r="-2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A8273395-1C41-1A17-90B2-39E241FF4309}"/>
              </a:ext>
            </a:extLst>
          </p:cNvPr>
          <p:cNvSpPr/>
          <p:nvPr/>
        </p:nvSpPr>
        <p:spPr>
          <a:xfrm rot="16200000">
            <a:off x="2333147" y="985765"/>
            <a:ext cx="266400" cy="1563908"/>
          </a:xfrm>
          <a:prstGeom prst="leftBrace">
            <a:avLst>
              <a:gd name="adj1" fmla="val 8333"/>
              <a:gd name="adj2" fmla="val 451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F29B3A-7B54-E026-D437-4A55BB1AAB9A}"/>
              </a:ext>
            </a:extLst>
          </p:cNvPr>
          <p:cNvSpPr/>
          <p:nvPr/>
        </p:nvSpPr>
        <p:spPr>
          <a:xfrm>
            <a:off x="839458" y="2357687"/>
            <a:ext cx="2846894" cy="116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Palatino Linotype" panose="02040502050505030304" pitchFamily="18" charset="0"/>
              </a:rPr>
              <a:t>satisfying partial assignment for block 1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FC79A30-8DC2-597E-910A-286D4423EEA9}"/>
                  </a:ext>
                </a:extLst>
              </p:cNvPr>
              <p:cNvSpPr/>
              <p:nvPr/>
            </p:nvSpPr>
            <p:spPr>
              <a:xfrm>
                <a:off x="839458" y="5412175"/>
                <a:ext cx="2846894" cy="1164153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Palatino Linotype" panose="02040502050505030304" pitchFamily="18" charset="0"/>
                  </a:rPr>
                  <a:t>satisfying partial assignment for block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FC79A30-8DC2-597E-910A-286D4423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58" y="5412175"/>
                <a:ext cx="2846894" cy="116415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F15C5224-550C-0604-E496-DE7BED553E53}"/>
              </a:ext>
            </a:extLst>
          </p:cNvPr>
          <p:cNvSpPr/>
          <p:nvPr/>
        </p:nvSpPr>
        <p:spPr>
          <a:xfrm>
            <a:off x="839458" y="3663200"/>
            <a:ext cx="2846894" cy="116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Palatino Linotype" panose="02040502050505030304" pitchFamily="18" charset="0"/>
              </a:rPr>
              <a:t>satisfying partial assignment for block 2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27">
                <a:extLst>
                  <a:ext uri="{FF2B5EF4-FFF2-40B4-BE49-F238E27FC236}">
                    <a16:creationId xmlns:a16="http://schemas.microsoft.com/office/drawing/2014/main" id="{A04440D1-AE31-5E1B-C109-87DDDC14C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119474"/>
                  </p:ext>
                </p:extLst>
              </p:nvPr>
            </p:nvGraphicFramePr>
            <p:xfrm>
              <a:off x="3946765" y="2832730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27">
                <a:extLst>
                  <a:ext uri="{FF2B5EF4-FFF2-40B4-BE49-F238E27FC236}">
                    <a16:creationId xmlns:a16="http://schemas.microsoft.com/office/drawing/2014/main" id="{A04440D1-AE31-5E1B-C109-87DDDC14C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62119474"/>
                  </p:ext>
                </p:extLst>
              </p:nvPr>
            </p:nvGraphicFramePr>
            <p:xfrm>
              <a:off x="3946765" y="2832730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780" t="-1639" r="-6951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469" t="-1639" r="-6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B06662F-3852-4554-B153-036E9F018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204959"/>
                  </p:ext>
                </p:extLst>
              </p:nvPr>
            </p:nvGraphicFramePr>
            <p:xfrm>
              <a:off x="3940223" y="4048966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B06662F-3852-4554-B153-036E9F018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9204959"/>
                  </p:ext>
                </p:extLst>
              </p:nvPr>
            </p:nvGraphicFramePr>
            <p:xfrm>
              <a:off x="3940223" y="4048966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8780" t="-1639" r="-6951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2469" t="-1639" r="-6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7">
                <a:extLst>
                  <a:ext uri="{FF2B5EF4-FFF2-40B4-BE49-F238E27FC236}">
                    <a16:creationId xmlns:a16="http://schemas.microsoft.com/office/drawing/2014/main" id="{25DECD92-8DD7-AA35-5943-F141C7E8A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166827"/>
                  </p:ext>
                </p:extLst>
              </p:nvPr>
            </p:nvGraphicFramePr>
            <p:xfrm>
              <a:off x="3946765" y="5839347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7">
                <a:extLst>
                  <a:ext uri="{FF2B5EF4-FFF2-40B4-BE49-F238E27FC236}">
                    <a16:creationId xmlns:a16="http://schemas.microsoft.com/office/drawing/2014/main" id="{25DECD92-8DD7-AA35-5943-F141C7E8A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9166827"/>
                  </p:ext>
                </p:extLst>
              </p:nvPr>
            </p:nvGraphicFramePr>
            <p:xfrm>
              <a:off x="3946765" y="5839347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198780" t="-1639" r="-6951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8"/>
                          <a:stretch>
                            <a:fillRect l="-302469" t="-1639" r="-6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65B400-15F9-D645-E60F-7056AD6ED35E}"/>
                  </a:ext>
                </a:extLst>
              </p:cNvPr>
              <p:cNvSpPr txBox="1"/>
              <p:nvPr/>
            </p:nvSpPr>
            <p:spPr>
              <a:xfrm>
                <a:off x="5901534" y="3431990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65B400-15F9-D645-E60F-7056AD6E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4" y="3431990"/>
                <a:ext cx="10348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79386F-ED56-8C32-3653-088D55DA9176}"/>
                  </a:ext>
                </a:extLst>
              </p:cNvPr>
              <p:cNvSpPr txBox="1"/>
              <p:nvPr/>
            </p:nvSpPr>
            <p:spPr>
              <a:xfrm>
                <a:off x="5901534" y="4789723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79386F-ED56-8C32-3653-088D55DA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4" y="4789723"/>
                <a:ext cx="10348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7CD24D-D777-7C3A-F404-3E027A2C464C}"/>
                  </a:ext>
                </a:extLst>
              </p:cNvPr>
              <p:cNvSpPr txBox="1"/>
              <p:nvPr/>
            </p:nvSpPr>
            <p:spPr>
              <a:xfrm>
                <a:off x="1745482" y="4935098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7CD24D-D777-7C3A-F404-3E027A2C4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82" y="4935098"/>
                <a:ext cx="1034845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>
            <a:extLst>
              <a:ext uri="{FF2B5EF4-FFF2-40B4-BE49-F238E27FC236}">
                <a16:creationId xmlns:a16="http://schemas.microsoft.com/office/drawing/2014/main" id="{2D3C2927-6CF9-2DBD-B3D2-77429B610D09}"/>
              </a:ext>
            </a:extLst>
          </p:cNvPr>
          <p:cNvSpPr/>
          <p:nvPr/>
        </p:nvSpPr>
        <p:spPr>
          <a:xfrm rot="16200000">
            <a:off x="8638209" y="791650"/>
            <a:ext cx="276998" cy="19302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8B1166C-E7CF-28F2-545F-52522DB42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298968"/>
                  </p:ext>
                </p:extLst>
              </p:nvPr>
            </p:nvGraphicFramePr>
            <p:xfrm>
              <a:off x="9407852" y="5570390"/>
              <a:ext cx="494438" cy="7315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2897901970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47751"/>
                      </a:ext>
                    </a:extLst>
                  </a:tr>
                  <a:tr h="2952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095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8B1166C-E7CF-28F2-545F-52522DB42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4298968"/>
                  </p:ext>
                </p:extLst>
              </p:nvPr>
            </p:nvGraphicFramePr>
            <p:xfrm>
              <a:off x="9407852" y="5570390"/>
              <a:ext cx="494438" cy="7315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28979019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220" t="-1639" r="-243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477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220" t="-103333" r="-243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095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AC30B0B-E730-9E18-613D-BA4DC6502D09}"/>
                  </a:ext>
                </a:extLst>
              </p:cNvPr>
              <p:cNvSpPr txBox="1"/>
              <p:nvPr/>
            </p:nvSpPr>
            <p:spPr>
              <a:xfrm>
                <a:off x="9853739" y="5570388"/>
                <a:ext cx="215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in the assignment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AC30B0B-E730-9E18-613D-BA4DC6502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739" y="5570388"/>
                <a:ext cx="2157322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531585-2B7A-3B1B-5AD4-9BED73199E4A}"/>
                  </a:ext>
                </a:extLst>
              </p:cNvPr>
              <p:cNvSpPr txBox="1"/>
              <p:nvPr/>
            </p:nvSpPr>
            <p:spPr>
              <a:xfrm>
                <a:off x="9853739" y="5936149"/>
                <a:ext cx="215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in the assignment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531585-2B7A-3B1B-5AD4-9BED7319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739" y="5936149"/>
                <a:ext cx="215732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1FDC012-07AB-E076-C314-4D6851BD48DC}"/>
                  </a:ext>
                </a:extLst>
              </p:cNvPr>
              <p:cNvSpPr txBox="1"/>
              <p:nvPr/>
            </p:nvSpPr>
            <p:spPr>
              <a:xfrm>
                <a:off x="3877002" y="5064588"/>
                <a:ext cx="2365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entry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,block1, block2)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1FDC012-07AB-E076-C314-4D6851B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002" y="5064588"/>
                <a:ext cx="2365352" cy="307777"/>
              </a:xfrm>
              <a:prstGeom prst="rect">
                <a:avLst/>
              </a:prstGeom>
              <a:blipFill>
                <a:blip r:embed="rId14"/>
                <a:stretch>
                  <a:fillRect l="-773" t="-4000" r="-33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大括号 51">
            <a:extLst>
              <a:ext uri="{FF2B5EF4-FFF2-40B4-BE49-F238E27FC236}">
                <a16:creationId xmlns:a16="http://schemas.microsoft.com/office/drawing/2014/main" id="{E1B363C8-71BA-DB52-90F7-87EE1F690D6F}"/>
              </a:ext>
            </a:extLst>
          </p:cNvPr>
          <p:cNvSpPr/>
          <p:nvPr/>
        </p:nvSpPr>
        <p:spPr>
          <a:xfrm rot="16200000">
            <a:off x="4406147" y="750993"/>
            <a:ext cx="266400" cy="2033451"/>
          </a:xfrm>
          <a:prstGeom prst="leftBrace">
            <a:avLst>
              <a:gd name="adj1" fmla="val 8333"/>
              <a:gd name="adj2" fmla="val 451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0BCEFA6D-CB55-FBFB-4ADB-47B7249F178A}"/>
              </a:ext>
            </a:extLst>
          </p:cNvPr>
          <p:cNvSpPr/>
          <p:nvPr/>
        </p:nvSpPr>
        <p:spPr>
          <a:xfrm rot="16200000">
            <a:off x="6564928" y="881621"/>
            <a:ext cx="276998" cy="177219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B1FA96-092B-8191-D43A-CE739316B2ED}"/>
              </a:ext>
            </a:extLst>
          </p:cNvPr>
          <p:cNvSpPr/>
          <p:nvPr/>
        </p:nvSpPr>
        <p:spPr>
          <a:xfrm>
            <a:off x="10202091" y="1618266"/>
            <a:ext cx="1606732" cy="11118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Pairwise consistency check!</a:t>
            </a:r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FFE7FC6-15E1-A398-552E-EF8FA5C96828}"/>
                  </a:ext>
                </a:extLst>
              </p:cNvPr>
              <p:cNvSpPr txBox="1"/>
              <p:nvPr/>
            </p:nvSpPr>
            <p:spPr>
              <a:xfrm>
                <a:off x="5512515" y="1996416"/>
                <a:ext cx="21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blocks</a:t>
                </a:r>
                <a:endParaRPr lang="zh-CN" altLang="en-US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FFE7FC6-15E1-A398-552E-EF8FA5C9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15" y="1996416"/>
                <a:ext cx="2157322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85AE005-33EA-4004-B35B-A1B91C6F3F0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616926" y="1974546"/>
            <a:ext cx="2895589" cy="206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46F13F2-E09D-9A43-E845-39C56533CAD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572000" y="1974546"/>
            <a:ext cx="940515" cy="206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1A632A-862E-8696-8090-555D9A84F6FD}"/>
              </a:ext>
            </a:extLst>
          </p:cNvPr>
          <p:cNvCxnSpPr>
            <a:cxnSpLocks/>
          </p:cNvCxnSpPr>
          <p:nvPr/>
        </p:nvCxnSpPr>
        <p:spPr>
          <a:xfrm flipH="1">
            <a:off x="6500949" y="2007368"/>
            <a:ext cx="202478" cy="1955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2BE4DA0-4E13-C379-4371-355F746DE4C3}"/>
              </a:ext>
            </a:extLst>
          </p:cNvPr>
          <p:cNvCxnSpPr>
            <a:cxnSpLocks/>
          </p:cNvCxnSpPr>
          <p:nvPr/>
        </p:nvCxnSpPr>
        <p:spPr>
          <a:xfrm flipH="1">
            <a:off x="6500949" y="2013133"/>
            <a:ext cx="2275759" cy="179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3FD1749-8FAC-AC64-876B-D47D5F9BF8B6}"/>
                  </a:ext>
                </a:extLst>
              </p:cNvPr>
              <p:cNvSpPr txBox="1"/>
              <p:nvPr/>
            </p:nvSpPr>
            <p:spPr>
              <a:xfrm>
                <a:off x="6475271" y="5065937"/>
                <a:ext cx="2365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entry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,block1, block3)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3FD1749-8FAC-AC64-876B-D47D5F9B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71" y="5065937"/>
                <a:ext cx="2365352" cy="307777"/>
              </a:xfrm>
              <a:prstGeom prst="rect">
                <a:avLst/>
              </a:prstGeom>
              <a:blipFill>
                <a:blip r:embed="rId16"/>
                <a:stretch>
                  <a:fillRect l="-773" t="-3922" r="-335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30865ED-DB2B-DEA0-ED6E-A42F15382A3F}"/>
              </a:ext>
            </a:extLst>
          </p:cNvPr>
          <p:cNvCxnSpPr>
            <a:cxnSpLocks/>
          </p:cNvCxnSpPr>
          <p:nvPr/>
        </p:nvCxnSpPr>
        <p:spPr>
          <a:xfrm flipV="1">
            <a:off x="5161517" y="4553328"/>
            <a:ext cx="0" cy="4960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A6BBBE7-AB00-5496-6392-11645D093627}"/>
                  </a:ext>
                </a:extLst>
              </p:cNvPr>
              <p:cNvSpPr txBox="1"/>
              <p:nvPr/>
            </p:nvSpPr>
            <p:spPr>
              <a:xfrm>
                <a:off x="5901532" y="5372365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A6BBBE7-AB00-5496-6392-11645D09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2" y="5372365"/>
                <a:ext cx="10348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ADA500-950D-6C6F-45B2-20643D3F8077}"/>
                  </a:ext>
                </a:extLst>
              </p:cNvPr>
              <p:cNvSpPr txBox="1"/>
              <p:nvPr/>
            </p:nvSpPr>
            <p:spPr>
              <a:xfrm>
                <a:off x="8826208" y="3991531"/>
                <a:ext cx="1810420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 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2" name="文本框 41">
                <a:extLst>
                  <a:ext uri="{FF2B5EF4-FFF2-40B4-BE49-F238E27FC236}">
                    <a16:creationId xmlns:a16="http://schemas.microsoft.com/office/drawing/2014/main" id="{A9ADA500-950D-6C6F-45B2-20643D3F8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208" y="3991531"/>
                <a:ext cx="1810420" cy="404791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3753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2" name="直接箭头连接符 91">
            <a:extLst>
              <a:ext uri="{FF2B5EF4-FFF2-40B4-BE49-F238E27FC236}">
                <a16:creationId xmlns:a16="http://schemas.microsoft.com/office/drawing/2014/main" id="{EA092149-7E1C-2D67-D90B-F77ED5758A6B}"/>
              </a:ext>
            </a:extLst>
          </p:cNvPr>
          <p:cNvCxnSpPr>
            <a:cxnSpLocks/>
          </p:cNvCxnSpPr>
          <p:nvPr/>
        </p:nvCxnSpPr>
        <p:spPr>
          <a:xfrm flipH="1" flipV="1">
            <a:off x="5786224" y="4553328"/>
            <a:ext cx="1596869" cy="52269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>
            <a:extLst>
              <a:ext uri="{FF2B5EF4-FFF2-40B4-BE49-F238E27FC236}">
                <a16:creationId xmlns:a16="http://schemas.microsoft.com/office/drawing/2014/main" id="{764E65C2-D9FF-D857-3D86-29E32A01FA8A}"/>
              </a:ext>
            </a:extLst>
          </p:cNvPr>
          <p:cNvSpPr/>
          <p:nvPr/>
        </p:nvSpPr>
        <p:spPr>
          <a:xfrm>
            <a:off x="9310748" y="5459586"/>
            <a:ext cx="2651761" cy="9531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AF198-6103-EFE1-8889-98B231FE9C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>
                    <a:latin typeface="Palatino Linotype" panose="02040502050505030304" pitchFamily="18" charset="0"/>
                    <a:cs typeface="Calibri Light"/>
                  </a:rPr>
                  <a:t>  Reducing 3SAT to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  <a:cs typeface="Calibri Light"/>
                      </a:rPr>
                      <m:t>𝑘</m:t>
                    </m:r>
                  </m:oMath>
                </a14:m>
                <a:r>
                  <a:rPr lang="en-US" sz="3200">
                    <a:latin typeface="Palatino Linotype" panose="02040502050505030304" pitchFamily="18" charset="0"/>
                  </a:rPr>
                  <a:t>-</a:t>
                </a:r>
                <a:r>
                  <a:rPr lang="en-US" sz="3200" err="1">
                    <a:latin typeface="Palatino Linotype" panose="02040502050505030304" pitchFamily="18" charset="0"/>
                  </a:rPr>
                  <a:t>VectorSum</a:t>
                </a:r>
                <a:endParaRPr lang="en-US" sz="32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83AF198-6103-EFE1-8889-98B231FE9C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CB73EA-6835-657D-ADAB-689606E343DF}"/>
                  </a:ext>
                </a:extLst>
              </p:cNvPr>
              <p:cNvSpPr txBox="1"/>
              <p:nvPr/>
            </p:nvSpPr>
            <p:spPr>
              <a:xfrm>
                <a:off x="1684391" y="1210347"/>
                <a:ext cx="81466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∧…∧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¬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∨¬</m:t>
                          </m:r>
                          <m:sSub>
                            <m:sSubPr>
                              <m:ctrlPr>
                                <a:rPr lang="en-US" altLang="zh-CN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∧…∧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∨¬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∨</m:t>
                      </m:r>
                      <m:sSub>
                        <m:sSubPr>
                          <m:ctrlPr>
                            <a:rPr lang="en-US" altLang="zh-CN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22CB73EA-6835-657D-ADAB-689606E343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4391" y="1210347"/>
                <a:ext cx="8146654" cy="276999"/>
              </a:xfrm>
              <a:prstGeom prst="rect">
                <a:avLst/>
              </a:prstGeom>
              <a:blipFill>
                <a:blip r:embed="rId3"/>
                <a:stretch>
                  <a:fillRect t="-4444" r="-224" b="-3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括号 16">
            <a:extLst>
              <a:ext uri="{FF2B5EF4-FFF2-40B4-BE49-F238E27FC236}">
                <a16:creationId xmlns:a16="http://schemas.microsoft.com/office/drawing/2014/main" id="{A8273395-1C41-1A17-90B2-39E241FF4309}"/>
              </a:ext>
            </a:extLst>
          </p:cNvPr>
          <p:cNvSpPr/>
          <p:nvPr/>
        </p:nvSpPr>
        <p:spPr>
          <a:xfrm rot="16200000">
            <a:off x="2333147" y="985765"/>
            <a:ext cx="266400" cy="1563908"/>
          </a:xfrm>
          <a:prstGeom prst="leftBrace">
            <a:avLst>
              <a:gd name="adj1" fmla="val 8333"/>
              <a:gd name="adj2" fmla="val 451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78F29B3A-7B54-E026-D437-4A55BB1AAB9A}"/>
              </a:ext>
            </a:extLst>
          </p:cNvPr>
          <p:cNvSpPr/>
          <p:nvPr/>
        </p:nvSpPr>
        <p:spPr>
          <a:xfrm>
            <a:off x="839458" y="2357687"/>
            <a:ext cx="2846894" cy="116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Palatino Linotype" panose="02040502050505030304" pitchFamily="18" charset="0"/>
              </a:rPr>
              <a:t>satisfying partial assignment for block 1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FC79A30-8DC2-597E-910A-286D4423EEA9}"/>
                  </a:ext>
                </a:extLst>
              </p:cNvPr>
              <p:cNvSpPr/>
              <p:nvPr/>
            </p:nvSpPr>
            <p:spPr>
              <a:xfrm>
                <a:off x="839458" y="5412175"/>
                <a:ext cx="2846894" cy="1164153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latin typeface="Palatino Linotype" panose="02040502050505030304" pitchFamily="18" charset="0"/>
                  </a:rPr>
                  <a:t>satisfying partial assignment for block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3FC79A30-8DC2-597E-910A-286D4423EE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458" y="5412175"/>
                <a:ext cx="2846894" cy="116415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椭圆 25">
            <a:extLst>
              <a:ext uri="{FF2B5EF4-FFF2-40B4-BE49-F238E27FC236}">
                <a16:creationId xmlns:a16="http://schemas.microsoft.com/office/drawing/2014/main" id="{F15C5224-550C-0604-E496-DE7BED553E53}"/>
              </a:ext>
            </a:extLst>
          </p:cNvPr>
          <p:cNvSpPr/>
          <p:nvPr/>
        </p:nvSpPr>
        <p:spPr>
          <a:xfrm>
            <a:off x="839458" y="3663200"/>
            <a:ext cx="2846894" cy="1164153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Palatino Linotype" panose="02040502050505030304" pitchFamily="18" charset="0"/>
              </a:rPr>
              <a:t>satisfying partial assignment for block 2</a:t>
            </a:r>
            <a:endParaRPr lang="zh-CN" altLang="en-US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" name="表格 27">
                <a:extLst>
                  <a:ext uri="{FF2B5EF4-FFF2-40B4-BE49-F238E27FC236}">
                    <a16:creationId xmlns:a16="http://schemas.microsoft.com/office/drawing/2014/main" id="{A04440D1-AE31-5E1B-C109-87DDDC14C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008731"/>
                  </p:ext>
                </p:extLst>
              </p:nvPr>
            </p:nvGraphicFramePr>
            <p:xfrm>
              <a:off x="3946765" y="2832730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" name="表格 27">
                <a:extLst>
                  <a:ext uri="{FF2B5EF4-FFF2-40B4-BE49-F238E27FC236}">
                    <a16:creationId xmlns:a16="http://schemas.microsoft.com/office/drawing/2014/main" id="{A04440D1-AE31-5E1B-C109-87DDDC14C9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95008731"/>
                  </p:ext>
                </p:extLst>
              </p:nvPr>
            </p:nvGraphicFramePr>
            <p:xfrm>
              <a:off x="3946765" y="2832730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98780" t="-1639" r="-6951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302469" t="-1639" r="-6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B06662F-3852-4554-B153-036E9F018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117706"/>
                  </p:ext>
                </p:extLst>
              </p:nvPr>
            </p:nvGraphicFramePr>
            <p:xfrm>
              <a:off x="3940223" y="4048966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8" name="表格 27">
                <a:extLst>
                  <a:ext uri="{FF2B5EF4-FFF2-40B4-BE49-F238E27FC236}">
                    <a16:creationId xmlns:a16="http://schemas.microsoft.com/office/drawing/2014/main" id="{FB06662F-3852-4554-B153-036E9F018A1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66117706"/>
                  </p:ext>
                </p:extLst>
              </p:nvPr>
            </p:nvGraphicFramePr>
            <p:xfrm>
              <a:off x="3940223" y="4048966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198780" t="-1639" r="-6951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6"/>
                          <a:stretch>
                            <a:fillRect l="-302469" t="-1639" r="-6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格 27">
                <a:extLst>
                  <a:ext uri="{FF2B5EF4-FFF2-40B4-BE49-F238E27FC236}">
                    <a16:creationId xmlns:a16="http://schemas.microsoft.com/office/drawing/2014/main" id="{25DECD92-8DD7-AA35-5943-F141C7E8A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8549536"/>
                  </p:ext>
                </p:extLst>
              </p:nvPr>
            </p:nvGraphicFramePr>
            <p:xfrm>
              <a:off x="3946765" y="5839347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格 27">
                <a:extLst>
                  <a:ext uri="{FF2B5EF4-FFF2-40B4-BE49-F238E27FC236}">
                    <a16:creationId xmlns:a16="http://schemas.microsoft.com/office/drawing/2014/main" id="{25DECD92-8DD7-AA35-5943-F141C7E8A2D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98549536"/>
                  </p:ext>
                </p:extLst>
              </p:nvPr>
            </p:nvGraphicFramePr>
            <p:xfrm>
              <a:off x="3946765" y="5839347"/>
              <a:ext cx="4944380" cy="36576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112430573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649206674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90623368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3014796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876243429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12878717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610499697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2172581932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3949909661"/>
                        </a:ext>
                      </a:extLst>
                    </a:gridCol>
                    <a:gridCol w="494438">
                      <a:extLst>
                        <a:ext uri="{9D8B030D-6E8A-4147-A177-3AD203B41FA5}">
                          <a16:colId xmlns:a16="http://schemas.microsoft.com/office/drawing/2014/main" val="1586490489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198780" t="-1639" r="-695122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7"/>
                          <a:stretch>
                            <a:fillRect l="-302469" t="-1639" r="-60370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015953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65B400-15F9-D645-E60F-7056AD6ED35E}"/>
                  </a:ext>
                </a:extLst>
              </p:cNvPr>
              <p:cNvSpPr txBox="1"/>
              <p:nvPr/>
            </p:nvSpPr>
            <p:spPr>
              <a:xfrm>
                <a:off x="5901534" y="3431990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6365B400-15F9-D645-E60F-7056AD6E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4" y="3431990"/>
                <a:ext cx="10348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79386F-ED56-8C32-3653-088D55DA9176}"/>
                  </a:ext>
                </a:extLst>
              </p:cNvPr>
              <p:cNvSpPr txBox="1"/>
              <p:nvPr/>
            </p:nvSpPr>
            <p:spPr>
              <a:xfrm>
                <a:off x="5901534" y="4789723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5679386F-ED56-8C32-3653-088D55DA9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4" y="4789723"/>
                <a:ext cx="10348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7CD24D-D777-7C3A-F404-3E027A2C464C}"/>
                  </a:ext>
                </a:extLst>
              </p:cNvPr>
              <p:cNvSpPr txBox="1"/>
              <p:nvPr/>
            </p:nvSpPr>
            <p:spPr>
              <a:xfrm>
                <a:off x="1745482" y="4935098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6E7CD24D-D777-7C3A-F404-3E027A2C46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482" y="4935098"/>
                <a:ext cx="1034845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左大括号 34">
            <a:extLst>
              <a:ext uri="{FF2B5EF4-FFF2-40B4-BE49-F238E27FC236}">
                <a16:creationId xmlns:a16="http://schemas.microsoft.com/office/drawing/2014/main" id="{2D3C2927-6CF9-2DBD-B3D2-77429B610D09}"/>
              </a:ext>
            </a:extLst>
          </p:cNvPr>
          <p:cNvSpPr/>
          <p:nvPr/>
        </p:nvSpPr>
        <p:spPr>
          <a:xfrm rot="16200000">
            <a:off x="8638209" y="791650"/>
            <a:ext cx="276998" cy="193023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937009C-CE2F-8209-59F2-AAA8507FCCC5}"/>
                  </a:ext>
                </a:extLst>
              </p:cNvPr>
              <p:cNvSpPr txBox="1"/>
              <p:nvPr/>
            </p:nvSpPr>
            <p:spPr>
              <a:xfrm>
                <a:off x="8826208" y="3991531"/>
                <a:ext cx="1810420" cy="4047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?  </m:t>
                      </m:r>
                      <m:acc>
                        <m:accPr>
                          <m:chr m:val="⃗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acc>
                    </m:oMath>
                  </m:oMathPara>
                </a14:m>
                <a:endParaRPr lang="en-US" altLang="zh-CN" b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E937009C-CE2F-8209-59F2-AAA8507FC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6208" y="3991531"/>
                <a:ext cx="1810420" cy="40479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8B1166C-E7CF-28F2-545F-52522DB42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439055"/>
                  </p:ext>
                </p:extLst>
              </p:nvPr>
            </p:nvGraphicFramePr>
            <p:xfrm>
              <a:off x="9407852" y="5570390"/>
              <a:ext cx="494438" cy="7315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2897901970"/>
                        </a:ext>
                      </a:extLst>
                    </a:gridCol>
                  </a:tblGrid>
                  <a:tr h="295248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92D050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47751"/>
                      </a:ext>
                    </a:extLst>
                  </a:tr>
                  <a:tr h="295248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±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zh-CN" altLang="en-US" b="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0952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8" name="表格 37">
                <a:extLst>
                  <a:ext uri="{FF2B5EF4-FFF2-40B4-BE49-F238E27FC236}">
                    <a16:creationId xmlns:a16="http://schemas.microsoft.com/office/drawing/2014/main" id="{F8B1166C-E7CF-28F2-545F-52522DB4215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36439055"/>
                  </p:ext>
                </p:extLst>
              </p:nvPr>
            </p:nvGraphicFramePr>
            <p:xfrm>
              <a:off x="9407852" y="5570390"/>
              <a:ext cx="494438" cy="731520"/>
            </p:xfrm>
            <a:graphic>
              <a:graphicData uri="http://schemas.openxmlformats.org/drawingml/2006/table">
                <a:tbl>
                  <a:tblPr firstRow="1" bandRow="1">
                    <a:tableStyleId>{616DA210-FB5B-4158-B5E0-FEB733F419BA}</a:tableStyleId>
                  </a:tblPr>
                  <a:tblGrid>
                    <a:gridCol w="494438">
                      <a:extLst>
                        <a:ext uri="{9D8B030D-6E8A-4147-A177-3AD203B41FA5}">
                          <a16:colId xmlns:a16="http://schemas.microsoft.com/office/drawing/2014/main" val="2897901970"/>
                        </a:ext>
                      </a:extLst>
                    </a:gridCol>
                  </a:tblGrid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220" t="-1639" r="-2439" b="-1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5744775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11"/>
                          <a:stretch>
                            <a:fillRect l="-1220" t="-103333" r="-2439" b="-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3809526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AC30B0B-E730-9E18-613D-BA4DC6502D09}"/>
                  </a:ext>
                </a:extLst>
              </p:cNvPr>
              <p:cNvSpPr txBox="1"/>
              <p:nvPr/>
            </p:nvSpPr>
            <p:spPr>
              <a:xfrm>
                <a:off x="9853739" y="5570388"/>
                <a:ext cx="215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in the assignment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0AC30B0B-E730-9E18-613D-BA4DC6502D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739" y="5570388"/>
                <a:ext cx="2157322" cy="307777"/>
              </a:xfrm>
              <a:prstGeom prst="rect">
                <a:avLst/>
              </a:prstGeom>
              <a:blipFill>
                <a:blip r:embed="rId12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531585-2B7A-3B1B-5AD4-9BED73199E4A}"/>
                  </a:ext>
                </a:extLst>
              </p:cNvPr>
              <p:cNvSpPr txBox="1"/>
              <p:nvPr/>
            </p:nvSpPr>
            <p:spPr>
              <a:xfrm>
                <a:off x="9853739" y="5936149"/>
                <a:ext cx="215732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in the assignment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33531585-2B7A-3B1B-5AD4-9BED73199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3739" y="5936149"/>
                <a:ext cx="2157322" cy="307777"/>
              </a:xfrm>
              <a:prstGeom prst="rect">
                <a:avLst/>
              </a:prstGeom>
              <a:blipFill>
                <a:blip r:embed="rId1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1FDC012-07AB-E076-C314-4D6851BD48DC}"/>
                  </a:ext>
                </a:extLst>
              </p:cNvPr>
              <p:cNvSpPr txBox="1"/>
              <p:nvPr/>
            </p:nvSpPr>
            <p:spPr>
              <a:xfrm>
                <a:off x="3877002" y="5064588"/>
                <a:ext cx="2365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entry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,block1, block2)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91FDC012-07AB-E076-C314-4D6851BD4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7002" y="5064588"/>
                <a:ext cx="2365352" cy="307777"/>
              </a:xfrm>
              <a:prstGeom prst="rect">
                <a:avLst/>
              </a:prstGeom>
              <a:blipFill>
                <a:blip r:embed="rId14"/>
                <a:stretch>
                  <a:fillRect l="-773" t="-4000" r="-335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左大括号 51">
            <a:extLst>
              <a:ext uri="{FF2B5EF4-FFF2-40B4-BE49-F238E27FC236}">
                <a16:creationId xmlns:a16="http://schemas.microsoft.com/office/drawing/2014/main" id="{E1B363C8-71BA-DB52-90F7-87EE1F690D6F}"/>
              </a:ext>
            </a:extLst>
          </p:cNvPr>
          <p:cNvSpPr/>
          <p:nvPr/>
        </p:nvSpPr>
        <p:spPr>
          <a:xfrm rot="16200000">
            <a:off x="4406147" y="750993"/>
            <a:ext cx="266400" cy="2033451"/>
          </a:xfrm>
          <a:prstGeom prst="leftBrace">
            <a:avLst>
              <a:gd name="adj1" fmla="val 8333"/>
              <a:gd name="adj2" fmla="val 4516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左大括号 52">
            <a:extLst>
              <a:ext uri="{FF2B5EF4-FFF2-40B4-BE49-F238E27FC236}">
                <a16:creationId xmlns:a16="http://schemas.microsoft.com/office/drawing/2014/main" id="{0BCEFA6D-CB55-FBFB-4ADB-47B7249F178A}"/>
              </a:ext>
            </a:extLst>
          </p:cNvPr>
          <p:cNvSpPr/>
          <p:nvPr/>
        </p:nvSpPr>
        <p:spPr>
          <a:xfrm rot="16200000">
            <a:off x="6564928" y="881621"/>
            <a:ext cx="276998" cy="1772193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8B1FA96-092B-8191-D43A-CE739316B2ED}"/>
              </a:ext>
            </a:extLst>
          </p:cNvPr>
          <p:cNvSpPr/>
          <p:nvPr/>
        </p:nvSpPr>
        <p:spPr>
          <a:xfrm>
            <a:off x="10202091" y="1618266"/>
            <a:ext cx="1606732" cy="1111871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Palatino Linotype" panose="02040502050505030304" pitchFamily="18" charset="0"/>
              </a:rPr>
              <a:t>Pairwise consistency check!</a:t>
            </a:r>
            <a:endParaRPr lang="zh-CN" altLang="en-US" dirty="0">
              <a:solidFill>
                <a:schemeClr val="tx1"/>
              </a:solidFill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FFE7FC6-15E1-A398-552E-EF8FA5C96828}"/>
                  </a:ext>
                </a:extLst>
              </p:cNvPr>
              <p:cNvSpPr txBox="1"/>
              <p:nvPr/>
            </p:nvSpPr>
            <p:spPr>
              <a:xfrm>
                <a:off x="5512515" y="1996416"/>
                <a:ext cx="215732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 </a:t>
                </a:r>
                <a:r>
                  <a:rPr lang="en-US" altLang="zh-CN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blocks</a:t>
                </a:r>
                <a:endParaRPr lang="zh-CN" altLang="en-US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55" name="文本框 54">
                <a:extLst>
                  <a:ext uri="{FF2B5EF4-FFF2-40B4-BE49-F238E27FC236}">
                    <a16:creationId xmlns:a16="http://schemas.microsoft.com/office/drawing/2014/main" id="{DFFE7FC6-15E1-A398-552E-EF8FA5C96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15" y="1996416"/>
                <a:ext cx="2157322" cy="369332"/>
              </a:xfrm>
              <a:prstGeom prst="rect">
                <a:avLst/>
              </a:prstGeom>
              <a:blipFill>
                <a:blip r:embed="rId1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E85AE005-33EA-4004-B35B-A1B91C6F3F03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2616926" y="1974546"/>
            <a:ext cx="2895589" cy="206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446F13F2-E09D-9A43-E845-39C56533CADD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4572000" y="1974546"/>
            <a:ext cx="940515" cy="20653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D21A632A-862E-8696-8090-555D9A84F6FD}"/>
              </a:ext>
            </a:extLst>
          </p:cNvPr>
          <p:cNvCxnSpPr>
            <a:cxnSpLocks/>
          </p:cNvCxnSpPr>
          <p:nvPr/>
        </p:nvCxnSpPr>
        <p:spPr>
          <a:xfrm flipH="1">
            <a:off x="6500949" y="2007368"/>
            <a:ext cx="202478" cy="195584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接箭头连接符 72">
            <a:extLst>
              <a:ext uri="{FF2B5EF4-FFF2-40B4-BE49-F238E27FC236}">
                <a16:creationId xmlns:a16="http://schemas.microsoft.com/office/drawing/2014/main" id="{92BE4DA0-4E13-C379-4371-355F746DE4C3}"/>
              </a:ext>
            </a:extLst>
          </p:cNvPr>
          <p:cNvCxnSpPr>
            <a:cxnSpLocks/>
          </p:cNvCxnSpPr>
          <p:nvPr/>
        </p:nvCxnSpPr>
        <p:spPr>
          <a:xfrm flipH="1">
            <a:off x="6500949" y="2013133"/>
            <a:ext cx="2275759" cy="179385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3FD1749-8FAC-AC64-876B-D47D5F9BF8B6}"/>
                  </a:ext>
                </a:extLst>
              </p:cNvPr>
              <p:cNvSpPr txBox="1"/>
              <p:nvPr/>
            </p:nvSpPr>
            <p:spPr>
              <a:xfrm>
                <a:off x="6475271" y="5065937"/>
                <a:ext cx="23653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entry for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Palatino Linotype" panose="02040502050505030304" pitchFamily="18" charset="0"/>
                  </a:rPr>
                  <a:t>,block1, block3)</a:t>
                </a:r>
                <a:endParaRPr lang="zh-CN" altLang="en-US" sz="1400">
                  <a:solidFill>
                    <a:schemeClr val="tx1"/>
                  </a:solidFill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83" name="文本框 82">
                <a:extLst>
                  <a:ext uri="{FF2B5EF4-FFF2-40B4-BE49-F238E27FC236}">
                    <a16:creationId xmlns:a16="http://schemas.microsoft.com/office/drawing/2014/main" id="{83FD1749-8FAC-AC64-876B-D47D5F9BF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5271" y="5065937"/>
                <a:ext cx="2365352" cy="307777"/>
              </a:xfrm>
              <a:prstGeom prst="rect">
                <a:avLst/>
              </a:prstGeom>
              <a:blipFill>
                <a:blip r:embed="rId16"/>
                <a:stretch>
                  <a:fillRect l="-773" t="-3922" r="-3351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630865ED-DB2B-DEA0-ED6E-A42F15382A3F}"/>
              </a:ext>
            </a:extLst>
          </p:cNvPr>
          <p:cNvCxnSpPr>
            <a:cxnSpLocks/>
          </p:cNvCxnSpPr>
          <p:nvPr/>
        </p:nvCxnSpPr>
        <p:spPr>
          <a:xfrm flipV="1">
            <a:off x="5161517" y="4553328"/>
            <a:ext cx="0" cy="49601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A6BBBE7-AB00-5496-6392-11645D093627}"/>
                  </a:ext>
                </a:extLst>
              </p:cNvPr>
              <p:cNvSpPr txBox="1"/>
              <p:nvPr/>
            </p:nvSpPr>
            <p:spPr>
              <a:xfrm>
                <a:off x="5901532" y="5372365"/>
                <a:ext cx="103484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zh-CN" altLang="en-US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9A6BBBE7-AB00-5496-6392-11645D0936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1532" y="5372365"/>
                <a:ext cx="1034845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93594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EF679A35-BB11-1BBB-D5B8-201567EC0D48}"/>
              </a:ext>
            </a:extLst>
          </p:cNvPr>
          <p:cNvSpPr txBox="1"/>
          <p:nvPr/>
        </p:nvSpPr>
        <p:spPr>
          <a:xfrm>
            <a:off x="8736447" y="1775640"/>
            <a:ext cx="2896125" cy="191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9412F2-2AE3-8174-BDB7-0174998BBC6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>
                    <a:latin typeface="Palatino Linotype" panose="02040502050505030304" pitchFamily="18" charset="0"/>
                  </a:rPr>
                  <a:t>  Reducing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>
                    <a:latin typeface="Palatino Linotype" panose="02040502050505030304" pitchFamily="18" charset="0"/>
                  </a:rPr>
                  <a:t>-Vector Sum to Gap-Clique</a:t>
                </a:r>
                <a:endParaRPr lang="en-US" sz="320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19412F2-2AE3-8174-BDB7-0174998BBC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D8FC1-A633-7BF9-694C-0B5EDF3C8941}"/>
                  </a:ext>
                </a:extLst>
              </p:cNvPr>
              <p:cNvSpPr txBox="1"/>
              <p:nvPr/>
            </p:nvSpPr>
            <p:spPr>
              <a:xfrm>
                <a:off x="4471099" y="1775640"/>
                <a:ext cx="3707881" cy="18867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Palatino Linotype" panose="02040502050505030304" pitchFamily="18" charset="0"/>
                  </a:rPr>
                  <a:t>Weak Gap-CSP</a:t>
                </a:r>
              </a:p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Variable set: X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=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}</a:t>
                </a:r>
              </a:p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Constraints: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2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 for some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 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200" dirty="0">
                    <a:latin typeface="Palatino Linotype" panose="02040502050505030304" pitchFamily="18" charset="0"/>
                  </a:rPr>
                  <a:t>For all</a:t>
                </a:r>
                <a:r>
                  <a:rPr lang="zh-CN" altLang="en-US" sz="12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, test if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, </a:t>
                </a:r>
                <a:endParaRPr lang="en-US" altLang="zh-CN" sz="1200" i="1" dirty="0">
                  <a:latin typeface="Palatino Linotype" panose="02040502050505030304" pitchFamily="18" charset="0"/>
                </a:endParaRPr>
              </a:p>
              <a:p>
                <a:r>
                  <a:rPr lang="zh-CN" altLang="en-US" sz="1200" dirty="0">
                    <a:latin typeface="Palatino Linotype" panose="0204050205050503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 </a:t>
                </a:r>
              </a:p>
              <a:p>
                <a:r>
                  <a:rPr lang="en-US" altLang="zh-CN" sz="1200" dirty="0">
                    <a:latin typeface="Palatino Linotype" panose="02040502050505030304" pitchFamily="18" charset="0"/>
                  </a:rPr>
                  <a:t>c.</a:t>
                </a:r>
                <a:r>
                  <a:rPr lang="zh-CN" altLang="en-US" sz="1200" dirty="0">
                    <a:latin typeface="Palatino Linotype" panose="02040502050505030304" pitchFamily="18" charset="0"/>
                  </a:rPr>
                  <a:t>   </a:t>
                </a:r>
                <a:r>
                  <a:rPr lang="en-US" altLang="zh-CN" sz="12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D8FC1-A633-7BF9-694C-0B5EDF3C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99" y="1775640"/>
                <a:ext cx="3707881" cy="1886799"/>
              </a:xfrm>
              <a:prstGeom prst="rect">
                <a:avLst/>
              </a:prstGeom>
              <a:blipFill>
                <a:blip r:embed="rId4"/>
                <a:stretch>
                  <a:fillRect l="-1144" t="-12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255B5F3-E3F8-879B-0F42-0F723B203474}"/>
              </a:ext>
            </a:extLst>
          </p:cNvPr>
          <p:cNvGrpSpPr/>
          <p:nvPr/>
        </p:nvGrpSpPr>
        <p:grpSpPr>
          <a:xfrm>
            <a:off x="9154097" y="2408983"/>
            <a:ext cx="861301" cy="1081519"/>
            <a:chOff x="9503656" y="4540248"/>
            <a:chExt cx="1189716" cy="17908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A43C0C-7915-B070-9353-010C8AFA4D77}"/>
                </a:ext>
              </a:extLst>
            </p:cNvPr>
            <p:cNvSpPr/>
            <p:nvPr/>
          </p:nvSpPr>
          <p:spPr>
            <a:xfrm>
              <a:off x="10204220" y="4985858"/>
              <a:ext cx="378260" cy="13452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879B58-0B9D-4607-8F24-14DDD36A1A68}"/>
                </a:ext>
              </a:extLst>
            </p:cNvPr>
            <p:cNvSpPr/>
            <p:nvPr/>
          </p:nvSpPr>
          <p:spPr>
            <a:xfrm>
              <a:off x="9503656" y="4985858"/>
              <a:ext cx="417903" cy="13452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DA83DE-8658-7BBD-1C39-8644AED8DDE2}"/>
                </a:ext>
              </a:extLst>
            </p:cNvPr>
            <p:cNvCxnSpPr>
              <a:cxnSpLocks/>
            </p:cNvCxnSpPr>
            <p:nvPr/>
          </p:nvCxnSpPr>
          <p:spPr>
            <a:xfrm>
              <a:off x="9712608" y="5236421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F1AEFE-2AD7-B131-4ED5-29C17D3094A0}"/>
                </a:ext>
              </a:extLst>
            </p:cNvPr>
            <p:cNvCxnSpPr>
              <a:cxnSpLocks/>
            </p:cNvCxnSpPr>
            <p:nvPr/>
          </p:nvCxnSpPr>
          <p:spPr>
            <a:xfrm>
              <a:off x="9712608" y="5497364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DC76BA-D5B9-616B-2F18-0A7826A18F36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82" y="5786497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263CC1-4110-75E0-12E5-84063D065B15}"/>
                </a:ext>
              </a:extLst>
            </p:cNvPr>
            <p:cNvCxnSpPr>
              <a:cxnSpLocks/>
            </p:cNvCxnSpPr>
            <p:nvPr/>
          </p:nvCxnSpPr>
          <p:spPr>
            <a:xfrm>
              <a:off x="9712608" y="6178230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51232C-0847-C2F7-42DD-DC1A1F8907DD}"/>
                    </a:ext>
                  </a:extLst>
                </p:cNvPr>
                <p:cNvSpPr txBox="1"/>
                <p:nvPr/>
              </p:nvSpPr>
              <p:spPr>
                <a:xfrm>
                  <a:off x="9503656" y="4540250"/>
                  <a:ext cx="532744" cy="611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51232C-0847-C2F7-42DD-DC1A1F890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656" y="4540250"/>
                  <a:ext cx="532744" cy="6115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059DE2-82CE-F75A-F4C8-469DD6A0F25D}"/>
                    </a:ext>
                  </a:extLst>
                </p:cNvPr>
                <p:cNvSpPr txBox="1"/>
                <p:nvPr/>
              </p:nvSpPr>
              <p:spPr>
                <a:xfrm>
                  <a:off x="10146280" y="4540248"/>
                  <a:ext cx="547092" cy="611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059DE2-82CE-F75A-F4C8-469DD6A0F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6280" y="4540248"/>
                  <a:ext cx="547092" cy="6115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CBDD300-D7E0-84DD-51D8-A47B3F46B09A}"/>
              </a:ext>
            </a:extLst>
          </p:cNvPr>
          <p:cNvSpPr/>
          <p:nvPr/>
        </p:nvSpPr>
        <p:spPr>
          <a:xfrm>
            <a:off x="4059048" y="2524470"/>
            <a:ext cx="327494" cy="42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89FF7-A2A7-1F9E-D839-77FCD2EFF18E}"/>
              </a:ext>
            </a:extLst>
          </p:cNvPr>
          <p:cNvSpPr/>
          <p:nvPr/>
        </p:nvSpPr>
        <p:spPr>
          <a:xfrm>
            <a:off x="8287158" y="2526143"/>
            <a:ext cx="327494" cy="42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1CAD3-F133-EEF0-E6EB-52EFD8AEEC8B}"/>
              </a:ext>
            </a:extLst>
          </p:cNvPr>
          <p:cNvSpPr/>
          <p:nvPr/>
        </p:nvSpPr>
        <p:spPr>
          <a:xfrm>
            <a:off x="9044018" y="2435776"/>
            <a:ext cx="1001177" cy="1173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D67094-1931-0AB5-1E95-4437C9F11D60}"/>
              </a:ext>
            </a:extLst>
          </p:cNvPr>
          <p:cNvSpPr/>
          <p:nvPr/>
        </p:nvSpPr>
        <p:spPr>
          <a:xfrm>
            <a:off x="10235310" y="2347954"/>
            <a:ext cx="1001177" cy="1287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43922E-B837-46ED-5B99-D94DB0246D65}"/>
              </a:ext>
            </a:extLst>
          </p:cNvPr>
          <p:cNvSpPr txBox="1"/>
          <p:nvPr/>
        </p:nvSpPr>
        <p:spPr>
          <a:xfrm>
            <a:off x="10100518" y="1776238"/>
            <a:ext cx="1532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type a. constraints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236DA2-AC27-C8A3-1C92-4124D4FC8B57}"/>
              </a:ext>
            </a:extLst>
          </p:cNvPr>
          <p:cNvSpPr/>
          <p:nvPr/>
        </p:nvSpPr>
        <p:spPr>
          <a:xfrm>
            <a:off x="10709922" y="2547290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0067DB-115D-37C1-0A31-EAE71F9B4222}"/>
              </a:ext>
            </a:extLst>
          </p:cNvPr>
          <p:cNvSpPr/>
          <p:nvPr/>
        </p:nvSpPr>
        <p:spPr>
          <a:xfrm>
            <a:off x="10709922" y="2756099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CB6BAB-1C7C-C0D1-CC1C-A17FA6912AE6}"/>
              </a:ext>
            </a:extLst>
          </p:cNvPr>
          <p:cNvSpPr/>
          <p:nvPr/>
        </p:nvSpPr>
        <p:spPr>
          <a:xfrm>
            <a:off x="10709922" y="2964926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91D310-EFE6-D49B-C984-102EBE40C63D}"/>
              </a:ext>
            </a:extLst>
          </p:cNvPr>
          <p:cNvSpPr/>
          <p:nvPr/>
        </p:nvSpPr>
        <p:spPr>
          <a:xfrm>
            <a:off x="10704660" y="3173753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764081-4C35-BC9C-44B4-50167A9C6879}"/>
              </a:ext>
            </a:extLst>
          </p:cNvPr>
          <p:cNvSpPr/>
          <p:nvPr/>
        </p:nvSpPr>
        <p:spPr>
          <a:xfrm>
            <a:off x="10704659" y="3399064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842624-1130-FEFF-B2C2-79DFC3D9B40E}"/>
              </a:ext>
            </a:extLst>
          </p:cNvPr>
          <p:cNvCxnSpPr>
            <a:stCxn id="16" idx="0"/>
            <a:endCxn id="3" idx="7"/>
          </p:cNvCxnSpPr>
          <p:nvPr/>
        </p:nvCxnSpPr>
        <p:spPr>
          <a:xfrm flipH="1">
            <a:off x="9898576" y="2547290"/>
            <a:ext cx="837322" cy="60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5B5EA8-E79E-0CA3-B06A-E19ABF03F78F}"/>
              </a:ext>
            </a:extLst>
          </p:cNvPr>
          <p:cNvCxnSpPr>
            <a:cxnSpLocks/>
            <a:stCxn id="16" idx="2"/>
            <a:endCxn id="3" idx="6"/>
          </p:cNvCxnSpPr>
          <p:nvPr/>
        </p:nvCxnSpPr>
        <p:spPr>
          <a:xfrm flipH="1">
            <a:off x="10045195" y="2573266"/>
            <a:ext cx="664727" cy="449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E21052-E617-3EF3-9809-3FEB2B5FC0B0}"/>
              </a:ext>
            </a:extLst>
          </p:cNvPr>
          <p:cNvCxnSpPr>
            <a:cxnSpLocks/>
            <a:stCxn id="16" idx="3"/>
            <a:endCxn id="3" idx="5"/>
          </p:cNvCxnSpPr>
          <p:nvPr/>
        </p:nvCxnSpPr>
        <p:spPr>
          <a:xfrm flipH="1">
            <a:off x="9898576" y="2591633"/>
            <a:ext cx="818954" cy="84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37A7D6-5D95-D699-E355-F86CD9193C82}"/>
              </a:ext>
            </a:extLst>
          </p:cNvPr>
          <p:cNvSpPr txBox="1"/>
          <p:nvPr/>
        </p:nvSpPr>
        <p:spPr>
          <a:xfrm>
            <a:off x="8697937" y="173382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Palatino Linotype" panose="02040502050505030304" pitchFamily="18" charset="0"/>
              </a:rPr>
              <a:t>Gap Clique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AE4846-BD56-4817-836D-FBAA28A374D0}"/>
              </a:ext>
            </a:extLst>
          </p:cNvPr>
          <p:cNvSpPr/>
          <p:nvPr/>
        </p:nvSpPr>
        <p:spPr>
          <a:xfrm>
            <a:off x="10608784" y="2470088"/>
            <a:ext cx="246062" cy="19526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3F3B7B-B1D5-3FF9-628C-D128B10C7A22}"/>
              </a:ext>
            </a:extLst>
          </p:cNvPr>
          <p:cNvSpPr/>
          <p:nvPr/>
        </p:nvSpPr>
        <p:spPr>
          <a:xfrm>
            <a:off x="10614039" y="2700154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37B16A-DB04-6057-38C5-92AAF608790C}"/>
              </a:ext>
            </a:extLst>
          </p:cNvPr>
          <p:cNvSpPr/>
          <p:nvPr/>
        </p:nvSpPr>
        <p:spPr>
          <a:xfrm>
            <a:off x="10612435" y="2917578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4FFA9E-DB2B-2E86-E273-3175E4844C91}"/>
              </a:ext>
            </a:extLst>
          </p:cNvPr>
          <p:cNvSpPr/>
          <p:nvPr/>
        </p:nvSpPr>
        <p:spPr>
          <a:xfrm>
            <a:off x="10614039" y="3125603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9BED63-0296-A562-76BB-21DCB6862203}"/>
              </a:ext>
            </a:extLst>
          </p:cNvPr>
          <p:cNvSpPr/>
          <p:nvPr/>
        </p:nvSpPr>
        <p:spPr>
          <a:xfrm>
            <a:off x="10599981" y="3367833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D07EF8-A536-98B6-FFF5-49083F59F505}"/>
              </a:ext>
            </a:extLst>
          </p:cNvPr>
          <p:cNvSpPr/>
          <p:nvPr/>
        </p:nvSpPr>
        <p:spPr>
          <a:xfrm>
            <a:off x="9216362" y="3338225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176F813-FF8E-B6FB-B955-4D463EC69678}"/>
              </a:ext>
            </a:extLst>
          </p:cNvPr>
          <p:cNvSpPr/>
          <p:nvPr/>
        </p:nvSpPr>
        <p:spPr>
          <a:xfrm>
            <a:off x="9715833" y="3335454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8148799-5C0F-72FC-F35C-0AF5A039433E}"/>
              </a:ext>
            </a:extLst>
          </p:cNvPr>
          <p:cNvSpPr/>
          <p:nvPr/>
        </p:nvSpPr>
        <p:spPr>
          <a:xfrm>
            <a:off x="9209330" y="3112515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AE9B37-9CF0-2EE1-61E8-27F173A521CB}"/>
              </a:ext>
            </a:extLst>
          </p:cNvPr>
          <p:cNvSpPr/>
          <p:nvPr/>
        </p:nvSpPr>
        <p:spPr>
          <a:xfrm>
            <a:off x="9734769" y="3100883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3941CB-0019-642B-3DE2-C8EB804A3817}"/>
              </a:ext>
            </a:extLst>
          </p:cNvPr>
          <p:cNvSpPr/>
          <p:nvPr/>
        </p:nvSpPr>
        <p:spPr>
          <a:xfrm>
            <a:off x="9219803" y="2925304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C42225-E170-B074-04FC-77698F648371}"/>
              </a:ext>
            </a:extLst>
          </p:cNvPr>
          <p:cNvSpPr/>
          <p:nvPr/>
        </p:nvSpPr>
        <p:spPr>
          <a:xfrm>
            <a:off x="9728732" y="2925304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DBA0F8C-FE92-7C18-C6AA-B60E3C3C8E1B}"/>
              </a:ext>
            </a:extLst>
          </p:cNvPr>
          <p:cNvSpPr/>
          <p:nvPr/>
        </p:nvSpPr>
        <p:spPr>
          <a:xfrm>
            <a:off x="9211155" y="2763962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5D5D95-C491-C8B8-DB79-642E5745DEAF}"/>
              </a:ext>
            </a:extLst>
          </p:cNvPr>
          <p:cNvSpPr/>
          <p:nvPr/>
        </p:nvSpPr>
        <p:spPr>
          <a:xfrm>
            <a:off x="9715833" y="2768053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: Rounded Corners 38">
            <a:extLst>
              <a:ext uri="{FF2B5EF4-FFF2-40B4-BE49-F238E27FC236}">
                <a16:creationId xmlns:a16="http://schemas.microsoft.com/office/drawing/2014/main" id="{C8B80E8E-40A4-A944-87AE-CA8DD50C7849}"/>
              </a:ext>
            </a:extLst>
          </p:cNvPr>
          <p:cNvSpPr/>
          <p:nvPr/>
        </p:nvSpPr>
        <p:spPr>
          <a:xfrm>
            <a:off x="2221640" y="4268967"/>
            <a:ext cx="7748720" cy="2057423"/>
          </a:xfrm>
          <a:prstGeom prst="round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39">
                <a:extLst>
                  <a:ext uri="{FF2B5EF4-FFF2-40B4-BE49-F238E27FC236}">
                    <a16:creationId xmlns:a16="http://schemas.microsoft.com/office/drawing/2014/main" id="{E67F4509-C9A3-2A45-A165-60F3ADBA7B42}"/>
                  </a:ext>
                </a:extLst>
              </p:cNvPr>
              <p:cNvSpPr txBox="1"/>
              <p:nvPr/>
            </p:nvSpPr>
            <p:spPr>
              <a:xfrm>
                <a:off x="2307403" y="4328865"/>
                <a:ext cx="7613366" cy="20574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Palatino Linotype" panose="02040502050505030304" pitchFamily="18" charset="0"/>
                  </a:rPr>
                  <a:t>Lemma</a:t>
                </a:r>
              </a:p>
              <a:p>
                <a:r>
                  <a:rPr lang="en-US" dirty="0">
                    <a:latin typeface="Palatino Linotype" panose="02040502050505030304" pitchFamily="18" charset="0"/>
                  </a:rPr>
                  <a:t>(Yes)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-Vector Sum has a solution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satisfies all constraints.</a:t>
                </a:r>
              </a:p>
              <a:p>
                <a:r>
                  <a:rPr lang="en-US" dirty="0">
                    <a:latin typeface="Palatino Linotype" panose="02040502050505030304" pitchFamily="18" charset="0"/>
                  </a:rPr>
                  <a:t>(No) 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-Vector Sum has no solution, then for every assignment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Palatino Linotype" panose="02040502050505030304" pitchFamily="18" charset="0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-fraction of the type a. constraints are not satisfied;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Palatino Linotype" panose="02040502050505030304" pitchFamily="18" charset="0"/>
                  </a:rPr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a </a:t>
                </a:r>
                <a:r>
                  <a:rPr lang="en-US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matching</a:t>
                </a:r>
                <a:r>
                  <a:rPr lang="en-US" dirty="0">
                    <a:latin typeface="Palatino Linotype" panose="02040502050505030304" pitchFamily="18" charset="0"/>
                  </a:rPr>
                  <a:t> of variables </a:t>
                </a:r>
                <a:r>
                  <a:rPr lang="en-US" dirty="0" err="1">
                    <a:latin typeface="Palatino Linotype" panose="02040502050505030304" pitchFamily="18" charset="0"/>
                  </a:rPr>
                  <a:t>s.t.</a:t>
                </a:r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-fraction of the matchings are not satisfied.</a:t>
                </a:r>
                <a:endParaRPr 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61" name="TextBox 39">
                <a:extLst>
                  <a:ext uri="{FF2B5EF4-FFF2-40B4-BE49-F238E27FC236}">
                    <a16:creationId xmlns:a16="http://schemas.microsoft.com/office/drawing/2014/main" id="{E67F4509-C9A3-2A45-A165-60F3ADBA7B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07403" y="4328865"/>
                <a:ext cx="7613366" cy="2057423"/>
              </a:xfrm>
              <a:prstGeom prst="rect">
                <a:avLst/>
              </a:prstGeom>
              <a:blipFill>
                <a:blip r:embed="rId7"/>
                <a:stretch>
                  <a:fillRect l="-721" t="-1479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2">
            <a:extLst>
              <a:ext uri="{FF2B5EF4-FFF2-40B4-BE49-F238E27FC236}">
                <a16:creationId xmlns:a16="http://schemas.microsoft.com/office/drawing/2014/main" id="{AEACD598-79E1-B720-C5D3-A41783DB760B}"/>
              </a:ext>
            </a:extLst>
          </p:cNvPr>
          <p:cNvGrpSpPr/>
          <p:nvPr/>
        </p:nvGrpSpPr>
        <p:grpSpPr>
          <a:xfrm>
            <a:off x="120640" y="2056905"/>
            <a:ext cx="3828329" cy="1319249"/>
            <a:chOff x="7526460" y="1754771"/>
            <a:chExt cx="3605578" cy="1319249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3C6F50C3-4E6F-D166-488B-86F5F6796C99}"/>
                </a:ext>
              </a:extLst>
            </p:cNvPr>
            <p:cNvSpPr/>
            <p:nvPr/>
          </p:nvSpPr>
          <p:spPr>
            <a:xfrm>
              <a:off x="7551658" y="1754771"/>
              <a:ext cx="3555181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6">
                  <a:extLst>
                    <a:ext uri="{FF2B5EF4-FFF2-40B4-BE49-F238E27FC236}">
                      <a16:creationId xmlns:a16="http://schemas.microsoft.com/office/drawing/2014/main" id="{11DBC399-D4F5-FC7E-E815-F5BADE37B584}"/>
                    </a:ext>
                  </a:extLst>
                </p:cNvPr>
                <p:cNvSpPr txBox="1"/>
                <p:nvPr/>
              </p:nvSpPr>
              <p:spPr>
                <a:xfrm>
                  <a:off x="7551659" y="1810749"/>
                  <a:ext cx="2743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b="1" dirty="0">
                      <a:latin typeface="Palatino Linotype" panose="02040502050505030304" pitchFamily="18" charset="0"/>
                    </a:rPr>
                    <a:t>-Vector Sum Problem</a:t>
                  </a:r>
                  <a:endParaRPr lang="zh-CN" altLang="en-US" b="1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6">
                  <a:extLst>
                    <a:ext uri="{FF2B5EF4-FFF2-40B4-BE49-F238E27FC236}">
                      <a16:creationId xmlns:a16="http://schemas.microsoft.com/office/drawing/2014/main" id="{11DBC399-D4F5-FC7E-E815-F5BADE37B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1659" y="1810749"/>
                  <a:ext cx="2743763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7">
                  <a:extLst>
                    <a:ext uri="{FF2B5EF4-FFF2-40B4-BE49-F238E27FC236}">
                      <a16:creationId xmlns:a16="http://schemas.microsoft.com/office/drawing/2014/main" id="{93C1C8AC-3B20-7B8F-072D-3E347D6AEFE4}"/>
                    </a:ext>
                  </a:extLst>
                </p:cNvPr>
                <p:cNvSpPr txBox="1"/>
                <p:nvPr/>
              </p:nvSpPr>
              <p:spPr>
                <a:xfrm>
                  <a:off x="7526460" y="2103754"/>
                  <a:ext cx="3605578" cy="970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Palatino Linotype" panose="02040502050505030304" pitchFamily="18" charset="0"/>
                    </a:rPr>
                    <a:t>Input: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:r>
                    <a:rPr lang="en-US" altLang="zh-CN" b="1" dirty="0">
                      <a:latin typeface="Palatino Linotype" panose="02040502050505030304" pitchFamily="18" charset="0"/>
                    </a:rPr>
                    <a:t>Goal: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 Decide 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such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7">
                  <a:extLst>
                    <a:ext uri="{FF2B5EF4-FFF2-40B4-BE49-F238E27FC236}">
                      <a16:creationId xmlns:a16="http://schemas.microsoft.com/office/drawing/2014/main" id="{93C1C8AC-3B20-7B8F-072D-3E347D6AE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460" y="2103754"/>
                  <a:ext cx="3605578" cy="970266"/>
                </a:xfrm>
                <a:prstGeom prst="rect">
                  <a:avLst/>
                </a:prstGeom>
                <a:blipFill>
                  <a:blip r:embed="rId9"/>
                  <a:stretch>
                    <a:fillRect l="-1433" t="-3774" r="-2070" b="-5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707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62">
            <a:extLst>
              <a:ext uri="{FF2B5EF4-FFF2-40B4-BE49-F238E27FC236}">
                <a16:creationId xmlns:a16="http://schemas.microsoft.com/office/drawing/2014/main" id="{EF679A35-BB11-1BBB-D5B8-201567EC0D48}"/>
              </a:ext>
            </a:extLst>
          </p:cNvPr>
          <p:cNvSpPr txBox="1"/>
          <p:nvPr/>
        </p:nvSpPr>
        <p:spPr>
          <a:xfrm>
            <a:off x="8736447" y="1775640"/>
            <a:ext cx="2896125" cy="19175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zh-CN" altLang="en-US" sz="12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9412F2-2AE3-8174-BDB7-0174998BB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200">
                <a:latin typeface="Palatino Linotype"/>
                <a:ea typeface="等线 Light"/>
              </a:rPr>
              <a:t>  Dimension Reduction </a:t>
            </a:r>
            <a:endParaRPr lang="en-US" sz="3200" dirty="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D8FC1-A633-7BF9-694C-0B5EDF3C8941}"/>
                  </a:ext>
                </a:extLst>
              </p:cNvPr>
              <p:cNvSpPr txBox="1"/>
              <p:nvPr/>
            </p:nvSpPr>
            <p:spPr>
              <a:xfrm>
                <a:off x="4471099" y="1775640"/>
                <a:ext cx="3707881" cy="188679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dirty="0">
                    <a:latin typeface="Palatino Linotype" panose="02040502050505030304" pitchFamily="18" charset="0"/>
                  </a:rPr>
                  <a:t>Weak Gap-CSP</a:t>
                </a:r>
              </a:p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Variable set: X</a:t>
                </a:r>
                <a:r>
                  <a:rPr lang="en-US" altLang="zh-CN" sz="1600" dirty="0">
                    <a:latin typeface="Palatino Linotype" panose="02040502050505030304" pitchFamily="18" charset="0"/>
                  </a:rPr>
                  <a:t>=</a:t>
                </a:r>
                <a:r>
                  <a:rPr lang="en-US" altLang="zh-CN" dirty="0">
                    <a:latin typeface="Palatino Linotype" panose="02040502050505030304" pitchFamily="18" charset="0"/>
                  </a:rPr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zh-CN" altLang="en-US" sz="1600" i="1">
                        <a:latin typeface="Cambria Math" panose="02040503050406030204" pitchFamily="18" charset="0"/>
                      </a:rPr>
                      <m:t>𝔽</m:t>
                    </m:r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}</a:t>
                </a:r>
              </a:p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Constraints: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2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=∑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 for some unknown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’s,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 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200" dirty="0">
                    <a:latin typeface="Palatino Linotype" panose="02040502050505030304" pitchFamily="18" charset="0"/>
                  </a:rPr>
                  <a:t>For all</a:t>
                </a:r>
                <a:r>
                  <a:rPr lang="zh-CN" altLang="en-US" sz="12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, test if </a:t>
                </a: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, </a:t>
                </a:r>
                <a:endParaRPr lang="en-US" altLang="zh-CN" sz="1200" i="1" dirty="0">
                  <a:latin typeface="Palatino Linotype" panose="02040502050505030304" pitchFamily="18" charset="0"/>
                </a:endParaRPr>
              </a:p>
              <a:p>
                <a:r>
                  <a:rPr lang="zh-CN" altLang="en-US" sz="1200" dirty="0">
                    <a:latin typeface="Palatino Linotype" panose="02040502050505030304" pitchFamily="18" charset="0"/>
                  </a:rPr>
                  <a:t>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1200" i="1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200" dirty="0">
                    <a:latin typeface="Palatino Linotype" panose="02040502050505030304" pitchFamily="18" charset="0"/>
                  </a:rPr>
                  <a:t> </a:t>
                </a:r>
              </a:p>
              <a:p>
                <a:r>
                  <a:rPr lang="en-US" altLang="zh-CN" sz="1200" dirty="0">
                    <a:latin typeface="Palatino Linotype" panose="02040502050505030304" pitchFamily="18" charset="0"/>
                  </a:rPr>
                  <a:t>c.</a:t>
                </a:r>
                <a:r>
                  <a:rPr lang="zh-CN" altLang="en-US" sz="1200" dirty="0">
                    <a:latin typeface="Palatino Linotype" panose="02040502050505030304" pitchFamily="18" charset="0"/>
                  </a:rPr>
                  <a:t>   </a:t>
                </a:r>
                <a:r>
                  <a:rPr lang="en-US" altLang="zh-CN" sz="12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20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∈[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sub>
                    </m:sSub>
                    <m:sSub>
                      <m:sSubPr>
                        <m:ctrlP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sz="12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2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zh-CN" sz="1200" dirty="0">
                    <a:solidFill>
                      <a:srgbClr val="000000"/>
                    </a:solidFill>
                    <a:latin typeface="Palatino Linotype" panose="0204050205050503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12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1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altLang="zh-CN" sz="1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12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BD8FC1-A633-7BF9-694C-0B5EDF3C89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1099" y="1775640"/>
                <a:ext cx="3707881" cy="1886799"/>
              </a:xfrm>
              <a:prstGeom prst="rect">
                <a:avLst/>
              </a:prstGeom>
              <a:blipFill>
                <a:blip r:embed="rId3"/>
                <a:stretch>
                  <a:fillRect l="-1144" t="-1278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5255B5F3-E3F8-879B-0F42-0F723B203474}"/>
              </a:ext>
            </a:extLst>
          </p:cNvPr>
          <p:cNvGrpSpPr/>
          <p:nvPr/>
        </p:nvGrpSpPr>
        <p:grpSpPr>
          <a:xfrm>
            <a:off x="9154097" y="2408983"/>
            <a:ext cx="861301" cy="1081519"/>
            <a:chOff x="9503656" y="4540248"/>
            <a:chExt cx="1189716" cy="17908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6A43C0C-7915-B070-9353-010C8AFA4D77}"/>
                </a:ext>
              </a:extLst>
            </p:cNvPr>
            <p:cNvSpPr/>
            <p:nvPr/>
          </p:nvSpPr>
          <p:spPr>
            <a:xfrm>
              <a:off x="10204220" y="4985858"/>
              <a:ext cx="378260" cy="13452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879B58-0B9D-4607-8F24-14DDD36A1A68}"/>
                </a:ext>
              </a:extLst>
            </p:cNvPr>
            <p:cNvSpPr/>
            <p:nvPr/>
          </p:nvSpPr>
          <p:spPr>
            <a:xfrm>
              <a:off x="9503656" y="4985858"/>
              <a:ext cx="417903" cy="1345263"/>
            </a:xfrm>
            <a:prstGeom prst="ellips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F6DA83DE-8658-7BBD-1C39-8644AED8DDE2}"/>
                </a:ext>
              </a:extLst>
            </p:cNvPr>
            <p:cNvCxnSpPr>
              <a:cxnSpLocks/>
            </p:cNvCxnSpPr>
            <p:nvPr/>
          </p:nvCxnSpPr>
          <p:spPr>
            <a:xfrm>
              <a:off x="9712608" y="5236421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2F1AEFE-2AD7-B131-4ED5-29C17D3094A0}"/>
                </a:ext>
              </a:extLst>
            </p:cNvPr>
            <p:cNvCxnSpPr>
              <a:cxnSpLocks/>
            </p:cNvCxnSpPr>
            <p:nvPr/>
          </p:nvCxnSpPr>
          <p:spPr>
            <a:xfrm>
              <a:off x="9712608" y="5497364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ysDash"/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0DC76BA-D5B9-616B-2F18-0A7826A18F36}"/>
                </a:ext>
              </a:extLst>
            </p:cNvPr>
            <p:cNvCxnSpPr>
              <a:cxnSpLocks/>
            </p:cNvCxnSpPr>
            <p:nvPr/>
          </p:nvCxnSpPr>
          <p:spPr>
            <a:xfrm>
              <a:off x="9702182" y="5786497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E263CC1-4110-75E0-12E5-84063D065B15}"/>
                </a:ext>
              </a:extLst>
            </p:cNvPr>
            <p:cNvCxnSpPr>
              <a:cxnSpLocks/>
            </p:cNvCxnSpPr>
            <p:nvPr/>
          </p:nvCxnSpPr>
          <p:spPr>
            <a:xfrm>
              <a:off x="9712608" y="6178230"/>
              <a:ext cx="717473" cy="0"/>
            </a:xfrm>
            <a:prstGeom prst="line">
              <a:avLst/>
            </a:prstGeom>
            <a:ln w="1905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51232C-0847-C2F7-42DD-DC1A1F8907DD}"/>
                    </a:ext>
                  </a:extLst>
                </p:cNvPr>
                <p:cNvSpPr txBox="1"/>
                <p:nvPr/>
              </p:nvSpPr>
              <p:spPr>
                <a:xfrm>
                  <a:off x="9503656" y="4540250"/>
                  <a:ext cx="532744" cy="611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851232C-0847-C2F7-42DD-DC1A1F8907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03656" y="4540250"/>
                  <a:ext cx="532744" cy="61157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059DE2-82CE-F75A-F4C8-469DD6A0F25D}"/>
                    </a:ext>
                  </a:extLst>
                </p:cNvPr>
                <p:cNvSpPr txBox="1"/>
                <p:nvPr/>
              </p:nvSpPr>
              <p:spPr>
                <a:xfrm>
                  <a:off x="10146280" y="4540248"/>
                  <a:ext cx="547092" cy="6115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4A059DE2-82CE-F75A-F4C8-469DD6A0F2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6280" y="4540248"/>
                  <a:ext cx="547092" cy="61157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3CBDD300-D7E0-84DD-51D8-A47B3F46B09A}"/>
              </a:ext>
            </a:extLst>
          </p:cNvPr>
          <p:cNvSpPr/>
          <p:nvPr/>
        </p:nvSpPr>
        <p:spPr>
          <a:xfrm>
            <a:off x="4059048" y="2524470"/>
            <a:ext cx="327494" cy="42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04289FF7-A2A7-1F9E-D839-77FCD2EFF18E}"/>
              </a:ext>
            </a:extLst>
          </p:cNvPr>
          <p:cNvSpPr/>
          <p:nvPr/>
        </p:nvSpPr>
        <p:spPr>
          <a:xfrm>
            <a:off x="8287158" y="2526143"/>
            <a:ext cx="327494" cy="42385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221CAD3-F133-EEF0-E6EB-52EFD8AEEC8B}"/>
              </a:ext>
            </a:extLst>
          </p:cNvPr>
          <p:cNvSpPr/>
          <p:nvPr/>
        </p:nvSpPr>
        <p:spPr>
          <a:xfrm>
            <a:off x="9044018" y="2435776"/>
            <a:ext cx="1001177" cy="117305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4D67094-1931-0AB5-1E95-4437C9F11D60}"/>
              </a:ext>
            </a:extLst>
          </p:cNvPr>
          <p:cNvSpPr/>
          <p:nvPr/>
        </p:nvSpPr>
        <p:spPr>
          <a:xfrm>
            <a:off x="10235310" y="2347954"/>
            <a:ext cx="1001177" cy="1287788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43922E-B837-46ED-5B99-D94DB0246D65}"/>
              </a:ext>
            </a:extLst>
          </p:cNvPr>
          <p:cNvSpPr txBox="1"/>
          <p:nvPr/>
        </p:nvSpPr>
        <p:spPr>
          <a:xfrm>
            <a:off x="10100518" y="1776238"/>
            <a:ext cx="15320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latin typeface="Palatino Linotype" panose="02040502050505030304" pitchFamily="18" charset="0"/>
              </a:rPr>
              <a:t>type a. constraints</a:t>
            </a:r>
            <a:endParaRPr lang="en-US" dirty="0">
              <a:latin typeface="Palatino Linotype" panose="0204050205050503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0236DA2-AC27-C8A3-1C92-4124D4FC8B57}"/>
              </a:ext>
            </a:extLst>
          </p:cNvPr>
          <p:cNvSpPr/>
          <p:nvPr/>
        </p:nvSpPr>
        <p:spPr>
          <a:xfrm>
            <a:off x="10709922" y="2547290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40067DB-115D-37C1-0A31-EAE71F9B4222}"/>
              </a:ext>
            </a:extLst>
          </p:cNvPr>
          <p:cNvSpPr/>
          <p:nvPr/>
        </p:nvSpPr>
        <p:spPr>
          <a:xfrm>
            <a:off x="10709922" y="2756099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CCB6BAB-1C7C-C0D1-CC1C-A17FA6912AE6}"/>
              </a:ext>
            </a:extLst>
          </p:cNvPr>
          <p:cNvSpPr/>
          <p:nvPr/>
        </p:nvSpPr>
        <p:spPr>
          <a:xfrm>
            <a:off x="10709922" y="2964926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B91D310-EFE6-D49B-C984-102EBE40C63D}"/>
              </a:ext>
            </a:extLst>
          </p:cNvPr>
          <p:cNvSpPr/>
          <p:nvPr/>
        </p:nvSpPr>
        <p:spPr>
          <a:xfrm>
            <a:off x="10704660" y="3173753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0764081-4C35-BC9C-44B4-50167A9C6879}"/>
              </a:ext>
            </a:extLst>
          </p:cNvPr>
          <p:cNvSpPr/>
          <p:nvPr/>
        </p:nvSpPr>
        <p:spPr>
          <a:xfrm>
            <a:off x="10704659" y="3399064"/>
            <a:ext cx="51951" cy="51951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F842624-1130-FEFF-B2C2-79DFC3D9B40E}"/>
              </a:ext>
            </a:extLst>
          </p:cNvPr>
          <p:cNvCxnSpPr>
            <a:stCxn id="16" idx="0"/>
            <a:endCxn id="3" idx="7"/>
          </p:cNvCxnSpPr>
          <p:nvPr/>
        </p:nvCxnSpPr>
        <p:spPr>
          <a:xfrm flipH="1">
            <a:off x="9898576" y="2547290"/>
            <a:ext cx="837322" cy="602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4E5B5EA8-E79E-0CA3-B06A-E19ABF03F78F}"/>
              </a:ext>
            </a:extLst>
          </p:cNvPr>
          <p:cNvCxnSpPr>
            <a:cxnSpLocks/>
            <a:stCxn id="16" idx="2"/>
            <a:endCxn id="3" idx="6"/>
          </p:cNvCxnSpPr>
          <p:nvPr/>
        </p:nvCxnSpPr>
        <p:spPr>
          <a:xfrm flipH="1">
            <a:off x="10045195" y="2573266"/>
            <a:ext cx="664727" cy="4490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4E21052-E617-3EF3-9809-3FEB2B5FC0B0}"/>
              </a:ext>
            </a:extLst>
          </p:cNvPr>
          <p:cNvCxnSpPr>
            <a:cxnSpLocks/>
            <a:stCxn id="16" idx="3"/>
            <a:endCxn id="3" idx="5"/>
          </p:cNvCxnSpPr>
          <p:nvPr/>
        </p:nvCxnSpPr>
        <p:spPr>
          <a:xfrm flipH="1">
            <a:off x="9898576" y="2591633"/>
            <a:ext cx="818954" cy="8454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E637A7D6-5D95-D699-E355-F86CD9193C82}"/>
              </a:ext>
            </a:extLst>
          </p:cNvPr>
          <p:cNvSpPr txBox="1"/>
          <p:nvPr/>
        </p:nvSpPr>
        <p:spPr>
          <a:xfrm>
            <a:off x="8697937" y="1733828"/>
            <a:ext cx="1409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>
                <a:latin typeface="Palatino Linotype" panose="02040502050505030304" pitchFamily="18" charset="0"/>
              </a:rPr>
              <a:t>Gap Clique</a:t>
            </a:r>
            <a:endParaRPr lang="en-US" b="1" dirty="0">
              <a:latin typeface="Palatino Linotype" panose="0204050205050503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BAE4846-BD56-4817-836D-FBAA28A374D0}"/>
              </a:ext>
            </a:extLst>
          </p:cNvPr>
          <p:cNvSpPr/>
          <p:nvPr/>
        </p:nvSpPr>
        <p:spPr>
          <a:xfrm>
            <a:off x="10608784" y="2470088"/>
            <a:ext cx="246062" cy="195262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613F3B7B-B1D5-3FF9-628C-D128B10C7A22}"/>
              </a:ext>
            </a:extLst>
          </p:cNvPr>
          <p:cNvSpPr/>
          <p:nvPr/>
        </p:nvSpPr>
        <p:spPr>
          <a:xfrm>
            <a:off x="10614039" y="2700154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F737B16A-DB04-6057-38C5-92AAF608790C}"/>
              </a:ext>
            </a:extLst>
          </p:cNvPr>
          <p:cNvSpPr/>
          <p:nvPr/>
        </p:nvSpPr>
        <p:spPr>
          <a:xfrm>
            <a:off x="10612435" y="2917578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74FFA9E-DB2B-2E86-E273-3175E4844C91}"/>
              </a:ext>
            </a:extLst>
          </p:cNvPr>
          <p:cNvSpPr/>
          <p:nvPr/>
        </p:nvSpPr>
        <p:spPr>
          <a:xfrm>
            <a:off x="10614039" y="3125603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C9BED63-0296-A562-76BB-21DCB6862203}"/>
              </a:ext>
            </a:extLst>
          </p:cNvPr>
          <p:cNvSpPr/>
          <p:nvPr/>
        </p:nvSpPr>
        <p:spPr>
          <a:xfrm>
            <a:off x="10599981" y="3367833"/>
            <a:ext cx="246062" cy="173221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D07EF8-A536-98B6-FFF5-49083F59F505}"/>
              </a:ext>
            </a:extLst>
          </p:cNvPr>
          <p:cNvSpPr/>
          <p:nvPr/>
        </p:nvSpPr>
        <p:spPr>
          <a:xfrm>
            <a:off x="9216362" y="3338225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176F813-FF8E-B6FB-B955-4D463EC69678}"/>
              </a:ext>
            </a:extLst>
          </p:cNvPr>
          <p:cNvSpPr/>
          <p:nvPr/>
        </p:nvSpPr>
        <p:spPr>
          <a:xfrm>
            <a:off x="9715833" y="3335454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8148799-5C0F-72FC-F35C-0AF5A039433E}"/>
              </a:ext>
            </a:extLst>
          </p:cNvPr>
          <p:cNvSpPr/>
          <p:nvPr/>
        </p:nvSpPr>
        <p:spPr>
          <a:xfrm>
            <a:off x="9209330" y="3112515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F7AE9B37-9CF0-2EE1-61E8-27F173A521CB}"/>
              </a:ext>
            </a:extLst>
          </p:cNvPr>
          <p:cNvSpPr/>
          <p:nvPr/>
        </p:nvSpPr>
        <p:spPr>
          <a:xfrm>
            <a:off x="9734769" y="3100883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FA3941CB-0019-642B-3DE2-C8EB804A3817}"/>
              </a:ext>
            </a:extLst>
          </p:cNvPr>
          <p:cNvSpPr/>
          <p:nvPr/>
        </p:nvSpPr>
        <p:spPr>
          <a:xfrm>
            <a:off x="9219803" y="2925304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59C42225-E170-B074-04FC-77698F648371}"/>
              </a:ext>
            </a:extLst>
          </p:cNvPr>
          <p:cNvSpPr/>
          <p:nvPr/>
        </p:nvSpPr>
        <p:spPr>
          <a:xfrm>
            <a:off x="9728732" y="2925304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DBA0F8C-FE92-7C18-C6AA-B60E3C3C8E1B}"/>
              </a:ext>
            </a:extLst>
          </p:cNvPr>
          <p:cNvSpPr/>
          <p:nvPr/>
        </p:nvSpPr>
        <p:spPr>
          <a:xfrm>
            <a:off x="9211155" y="2763962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25D5D95-C491-C8B8-DB79-642E5745DEAF}"/>
              </a:ext>
            </a:extLst>
          </p:cNvPr>
          <p:cNvSpPr/>
          <p:nvPr/>
        </p:nvSpPr>
        <p:spPr>
          <a:xfrm>
            <a:off x="9715833" y="2768053"/>
            <a:ext cx="173209" cy="121434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2">
            <a:extLst>
              <a:ext uri="{FF2B5EF4-FFF2-40B4-BE49-F238E27FC236}">
                <a16:creationId xmlns:a16="http://schemas.microsoft.com/office/drawing/2014/main" id="{AEACD598-79E1-B720-C5D3-A41783DB760B}"/>
              </a:ext>
            </a:extLst>
          </p:cNvPr>
          <p:cNvGrpSpPr/>
          <p:nvPr/>
        </p:nvGrpSpPr>
        <p:grpSpPr>
          <a:xfrm>
            <a:off x="120640" y="2056905"/>
            <a:ext cx="3828329" cy="1319249"/>
            <a:chOff x="7526460" y="1754771"/>
            <a:chExt cx="3605578" cy="1319249"/>
          </a:xfrm>
        </p:grpSpPr>
        <p:sp>
          <p:nvSpPr>
            <p:cNvPr id="9" name="Rectangle 14">
              <a:extLst>
                <a:ext uri="{FF2B5EF4-FFF2-40B4-BE49-F238E27FC236}">
                  <a16:creationId xmlns:a16="http://schemas.microsoft.com/office/drawing/2014/main" id="{3C6F50C3-4E6F-D166-488B-86F5F6796C99}"/>
                </a:ext>
              </a:extLst>
            </p:cNvPr>
            <p:cNvSpPr/>
            <p:nvPr/>
          </p:nvSpPr>
          <p:spPr>
            <a:xfrm>
              <a:off x="7551658" y="1754771"/>
              <a:ext cx="3555181" cy="1293207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6">
                  <a:extLst>
                    <a:ext uri="{FF2B5EF4-FFF2-40B4-BE49-F238E27FC236}">
                      <a16:creationId xmlns:a16="http://schemas.microsoft.com/office/drawing/2014/main" id="{11DBC399-D4F5-FC7E-E815-F5BADE37B584}"/>
                    </a:ext>
                  </a:extLst>
                </p:cNvPr>
                <p:cNvSpPr txBox="1"/>
                <p:nvPr/>
              </p:nvSpPr>
              <p:spPr>
                <a:xfrm>
                  <a:off x="7551659" y="1810749"/>
                  <a:ext cx="274376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b="1" i="1" dirty="0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b="1" dirty="0">
                      <a:latin typeface="Palatino Linotype" panose="02040502050505030304" pitchFamily="18" charset="0"/>
                    </a:rPr>
                    <a:t>-Vector Sum Problem</a:t>
                  </a:r>
                  <a:endParaRPr lang="zh-CN" altLang="en-US" b="1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2" name="TextBox 16">
                  <a:extLst>
                    <a:ext uri="{FF2B5EF4-FFF2-40B4-BE49-F238E27FC236}">
                      <a16:creationId xmlns:a16="http://schemas.microsoft.com/office/drawing/2014/main" id="{11DBC399-D4F5-FC7E-E815-F5BADE37B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51659" y="1810749"/>
                  <a:ext cx="2743763" cy="369332"/>
                </a:xfrm>
                <a:prstGeom prst="rect">
                  <a:avLst/>
                </a:prstGeom>
                <a:blipFill>
                  <a:blip r:embed="rId6"/>
                  <a:stretch>
                    <a:fillRect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7">
                  <a:extLst>
                    <a:ext uri="{FF2B5EF4-FFF2-40B4-BE49-F238E27FC236}">
                      <a16:creationId xmlns:a16="http://schemas.microsoft.com/office/drawing/2014/main" id="{93C1C8AC-3B20-7B8F-072D-3E347D6AEFE4}"/>
                    </a:ext>
                  </a:extLst>
                </p:cNvPr>
                <p:cNvSpPr txBox="1"/>
                <p:nvPr/>
              </p:nvSpPr>
              <p:spPr>
                <a:xfrm>
                  <a:off x="7526460" y="2103754"/>
                  <a:ext cx="3605578" cy="97026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b="1" dirty="0">
                      <a:latin typeface="Palatino Linotype" panose="02040502050505030304" pitchFamily="18" charset="0"/>
                    </a:rPr>
                    <a:t>Input: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dirty="0">
                      <a:solidFill>
                        <a:schemeClr val="tx1"/>
                      </a:solidFill>
                      <a:latin typeface="Palatino Linotype" panose="02040502050505030304" pitchFamily="18" charset="0"/>
                    </a:rPr>
                    <a:t>,…,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⊆</m:t>
                      </m:r>
                      <m:sSup>
                        <m:sSup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𝔽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altLang="zh-CN" b="1" dirty="0">
                    <a:latin typeface="Palatino Linotype" panose="02040502050505030304" pitchFamily="18" charset="0"/>
                  </a:endParaRPr>
                </a:p>
                <a:p>
                  <a:r>
                    <a:rPr lang="en-US" altLang="zh-CN" b="1" dirty="0">
                      <a:latin typeface="Palatino Linotype" panose="02040502050505030304" pitchFamily="18" charset="0"/>
                    </a:rPr>
                    <a:t>Goal: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 Decide if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∃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altLang="zh-CN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b>
                        <m:sSubPr>
                          <m:ctrlP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a14:m>
                  <a:r>
                    <a:rPr lang="en-US" altLang="zh-CN" dirty="0">
                      <a:latin typeface="Palatino Linotype" panose="02040502050505030304" pitchFamily="18" charset="0"/>
                    </a:rPr>
                    <a:t>, such that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∈[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b>
                      </m:sSub>
                      <m:sSub>
                        <m:sSubPr>
                          <m:ctrlP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altLang="zh-CN" dirty="0">
                      <a:solidFill>
                        <a:srgbClr val="000000"/>
                      </a:solidFill>
                      <a:latin typeface="Palatino Linotype" panose="02040502050505030304" pitchFamily="18" charset="0"/>
                    </a:rPr>
                    <a:t> 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.</a:t>
                  </a:r>
                  <a:endParaRPr lang="zh-CN" altLang="en-US" dirty="0">
                    <a:latin typeface="Palatino Linotype" panose="02040502050505030304" pitchFamily="18" charset="0"/>
                  </a:endParaRPr>
                </a:p>
              </p:txBody>
            </p:sp>
          </mc:Choice>
          <mc:Fallback xmlns="">
            <p:sp>
              <p:nvSpPr>
                <p:cNvPr id="14" name="TextBox 17">
                  <a:extLst>
                    <a:ext uri="{FF2B5EF4-FFF2-40B4-BE49-F238E27FC236}">
                      <a16:creationId xmlns:a16="http://schemas.microsoft.com/office/drawing/2014/main" id="{93C1C8AC-3B20-7B8F-072D-3E347D6AEF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6460" y="2103754"/>
                  <a:ext cx="3605578" cy="970266"/>
                </a:xfrm>
                <a:prstGeom prst="rect">
                  <a:avLst/>
                </a:prstGeom>
                <a:blipFill>
                  <a:blip r:embed="rId7"/>
                  <a:stretch>
                    <a:fillRect l="-1433" t="-3774" r="-2070" b="-50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57">
                <a:extLst>
                  <a:ext uri="{FF2B5EF4-FFF2-40B4-BE49-F238E27FC236}">
                    <a16:creationId xmlns:a16="http://schemas.microsoft.com/office/drawing/2014/main" id="{CA9738CC-4F51-A6A7-7D15-9531657EC591}"/>
                  </a:ext>
                </a:extLst>
              </p:cNvPr>
              <p:cNvSpPr txBox="1"/>
              <p:nvPr/>
            </p:nvSpPr>
            <p:spPr>
              <a:xfrm>
                <a:off x="408432" y="3909675"/>
                <a:ext cx="5051841" cy="24327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>
                    <a:latin typeface="Palatino Linotype" panose="02040502050505030304" pitchFamily="18" charset="0"/>
                  </a:rPr>
                  <a:t>Dimension </a:t>
                </a:r>
                <a:r>
                  <a:rPr lang="en-US" altLang="zh-CN" b="1" dirty="0">
                    <a:latin typeface="Palatino Linotype" panose="02040502050505030304" pitchFamily="18" charset="0"/>
                  </a:rPr>
                  <a:t>reduction: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…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𝑘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𝔽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</m:oMath>
                </a14:m>
                <a:r>
                  <a:rPr lang="zh-CN" altLang="en-US" dirty="0">
                    <a:latin typeface="Palatino Linotype" panose="02040502050505030304" pitchFamily="18" charset="0"/>
                  </a:rPr>
                  <a:t> </a:t>
                </a:r>
                <a:r>
                  <a:rPr lang="en-US" dirty="0">
                    <a:latin typeface="Palatino Linotype" panose="02040502050505030304" pitchFamily="18" charset="0"/>
                  </a:rPr>
                  <a:t>is too large</a:t>
                </a:r>
                <a:endParaRPr lang="en-US" altLang="zh-CN" b="0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b="0" dirty="0">
                    <a:latin typeface="Palatino Linotype" panose="0204050205050503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ℓ=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altLang="zh-CN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Palatino Linotype" panose="02040502050505030304" pitchFamily="18" charset="0"/>
                  </a:rPr>
                  <a:t>Pick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altLang="zh-CN" dirty="0">
                    <a:latin typeface="Palatino Linotype" panose="02040502050505030304" pitchFamily="18" charset="0"/>
                  </a:rPr>
                  <a:t> randomly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1800" b="0" dirty="0">
                    <a:latin typeface="Palatino Linotype" panose="02040502050505030304" pitchFamily="18" charset="0"/>
                  </a:rPr>
                  <a:t>Let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)≝(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8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acc>
                      <m:accPr>
                        <m:chr m:val="⃗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800" b="0" i="1" smtClean="0">
                        <a:latin typeface="Cambria Math" panose="02040503050406030204" pitchFamily="18" charset="0"/>
                      </a:rPr>
                      <m:t>)∈</m:t>
                    </m:r>
                    <m:sSup>
                      <m:sSup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p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p>
                    </m:sSup>
                  </m:oMath>
                </a14:m>
                <a:endParaRPr lang="en-US" dirty="0">
                  <a:latin typeface="Palatino Linotype" panose="020405020505050303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>
                    <a:latin typeface="Palatino Linotype" panose="02040502050505030304" pitchFamily="18" charset="0"/>
                  </a:rPr>
                  <a:t>Add new constraints</a:t>
                </a:r>
              </a:p>
            </p:txBody>
          </p:sp>
        </mc:Choice>
        <mc:Fallback>
          <p:sp>
            <p:nvSpPr>
              <p:cNvPr id="5" name="TextBox 57">
                <a:extLst>
                  <a:ext uri="{FF2B5EF4-FFF2-40B4-BE49-F238E27FC236}">
                    <a16:creationId xmlns:a16="http://schemas.microsoft.com/office/drawing/2014/main" id="{CA9738CC-4F51-A6A7-7D15-9531657EC5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432" y="3909675"/>
                <a:ext cx="5051841" cy="2432782"/>
              </a:xfrm>
              <a:prstGeom prst="rect">
                <a:avLst/>
              </a:prstGeom>
              <a:blipFill>
                <a:blip r:embed="rId8"/>
                <a:stretch>
                  <a:fillRect l="-965" t="-1253" b="-30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58">
                <a:extLst>
                  <a:ext uri="{FF2B5EF4-FFF2-40B4-BE49-F238E27FC236}">
                    <a16:creationId xmlns:a16="http://schemas.microsoft.com/office/drawing/2014/main" id="{468DD459-C58F-8BF2-D4A1-A6B1E74E24AC}"/>
                  </a:ext>
                </a:extLst>
              </p:cNvPr>
              <p:cNvSpPr txBox="1"/>
              <p:nvPr/>
            </p:nvSpPr>
            <p:spPr>
              <a:xfrm>
                <a:off x="5460273" y="4380481"/>
                <a:ext cx="6606036" cy="1556195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600" b="1" dirty="0">
                    <a:latin typeface="Palatino Linotype" panose="02040502050505030304" pitchFamily="18" charset="0"/>
                  </a:rPr>
                  <a:t>New Constraints: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is vector-valued degree-2 polynomial in terms of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acc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acc>
                      </m:sub>
                    </m:sSub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.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sz="16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, 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altLang="zh-CN" sz="16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(</m:t>
                    </m:r>
                    <m:acc>
                      <m:accPr>
                        <m:chr m:val="⃗"/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, 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Palatino Linotype" panose="02040502050505030304" pitchFamily="18" charset="0"/>
                  </a:rPr>
                  <a:t> </a:t>
                </a:r>
              </a:p>
              <a:p>
                <a:pPr marL="228600" indent="-228600">
                  <a:buFont typeface="+mj-lt"/>
                  <a:buAutoNum type="alphaLcPeriod"/>
                </a:pPr>
                <a:r>
                  <a:rPr lang="en-US" altLang="zh-CN" sz="1600" dirty="0">
                    <a:latin typeface="Palatino Linotype" panose="02040502050505030304" pitchFamily="18" charset="0"/>
                  </a:rPr>
                  <a:t>Test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acc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zh-CN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acc>
                        <m:r>
                          <a:rPr lang="en-US" altLang="zh-CN" sz="1600" i="1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⃗"/>
                            <m:ctrlPr>
                              <a:rPr lang="en-US" altLang="zh-CN" sz="16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16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</m:acc>
                      </m:sub>
                    </m:sSub>
                    <m:r>
                      <a:rPr lang="en-US" altLang="zh-CN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zh-CN" altLang="en-US" sz="16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19" name="TextBox 58">
                <a:extLst>
                  <a:ext uri="{FF2B5EF4-FFF2-40B4-BE49-F238E27FC236}">
                    <a16:creationId xmlns:a16="http://schemas.microsoft.com/office/drawing/2014/main" id="{468DD459-C58F-8BF2-D4A1-A6B1E74E24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273" y="4380481"/>
                <a:ext cx="6606036" cy="1556195"/>
              </a:xfrm>
              <a:prstGeom prst="rect">
                <a:avLst/>
              </a:prstGeom>
              <a:blipFill>
                <a:blip r:embed="rId9"/>
                <a:stretch>
                  <a:fillRect l="-645" t="-775" r="-2394" b="-1163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245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1D609-BB1C-49B4-4C75-05AEF77F9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>
                <a:latin typeface="Palatino Linotype"/>
              </a:rPr>
              <a:t>  Conclusion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59F5D4-8073-FA1A-D86A-AB8BF1A87E3B}"/>
                  </a:ext>
                </a:extLst>
              </p:cNvPr>
              <p:cNvSpPr txBox="1"/>
              <p:nvPr/>
            </p:nvSpPr>
            <p:spPr>
              <a:xfrm>
                <a:off x="1183087" y="1679435"/>
                <a:ext cx="9688999" cy="1410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latin typeface="Palatino Linotype" panose="02040502050505030304" pitchFamily="18" charset="0"/>
                  </a:rPr>
                  <a:t>Our results: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4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d>
                          <m:dPr>
                            <m:ctrlPr>
                              <a:rPr lang="en-US" altLang="zh-CN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4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zh-CN" sz="24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altLang="zh-CN" sz="2400" dirty="0">
                    <a:latin typeface="Palatino Linotype" panose="02040502050505030304" pitchFamily="18" charset="0"/>
                  </a:rPr>
                  <a:t>-time lower bound for constant G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ap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-Clique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</a:t>
                </a:r>
                <a:r>
                  <a:rPr lang="en-US" sz="2400" b="1" dirty="0">
                    <a:latin typeface="Palatino Linotype" panose="02040502050505030304" pitchFamily="18" charset="0"/>
                  </a:rPr>
                  <a:t>PIH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Palatino Linotype" panose="02040502050505030304" pitchFamily="18" charset="0"/>
                  </a:rPr>
                  <a:t>ETH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altLang="zh-CN" sz="24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Ω</m:t>
                        </m:r>
                        <m:r>
                          <a:rPr lang="en-US" altLang="zh-CN" sz="24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func>
                          <m:func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24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zh-CN" sz="2400" dirty="0">
                    <a:latin typeface="Palatino Linotype" panose="02040502050505030304" pitchFamily="18" charset="0"/>
                  </a:rPr>
                  <a:t> -time lower bound for constant </a:t>
                </a:r>
                <a:r>
                  <a:rPr lang="en-US" sz="2400" dirty="0">
                    <a:latin typeface="Palatino Linotype" panose="02040502050505030304" pitchFamily="18" charset="0"/>
                  </a:rPr>
                  <a:t>Gap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-Clique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D59F5D4-8073-FA1A-D86A-AB8BF1A87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87" y="1679435"/>
                <a:ext cx="9688999" cy="1410643"/>
              </a:xfrm>
              <a:prstGeom prst="rect">
                <a:avLst/>
              </a:prstGeom>
              <a:blipFill>
                <a:blip r:embed="rId2"/>
                <a:stretch>
                  <a:fillRect l="-944" t="-3448" r="-755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7C4AE2-2FAA-CA4C-64B4-23B1C7CAA000}"/>
                  </a:ext>
                </a:extLst>
              </p:cNvPr>
              <p:cNvSpPr txBox="1"/>
              <p:nvPr/>
            </p:nvSpPr>
            <p:spPr>
              <a:xfrm>
                <a:off x="1183087" y="3437516"/>
                <a:ext cx="9628213" cy="14926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>
                    <a:latin typeface="Palatino Linotype" panose="02040502050505030304" pitchFamily="18" charset="0"/>
                  </a:rPr>
                  <a:t>Open problems: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Palatino Linotype" panose="02040502050505030304" pitchFamily="18" charset="0"/>
                  </a:rPr>
                  <a:t>Improve lower bounds for constant Gap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-Clique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2400" dirty="0">
                    <a:latin typeface="Palatino Linotype" panose="02040502050505030304" pitchFamily="18" charset="0"/>
                  </a:rPr>
                  <a:t>-time lower bound for non-parameterized constant Gap Clique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47C4AE2-2FAA-CA4C-64B4-23B1C7CAA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087" y="3437516"/>
                <a:ext cx="9628213" cy="1492653"/>
              </a:xfrm>
              <a:prstGeom prst="rect">
                <a:avLst/>
              </a:prstGeom>
              <a:blipFill>
                <a:blip r:embed="rId3"/>
                <a:stretch>
                  <a:fillRect l="-949" t="-3265" r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11451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4E233B7-424F-0C5F-2052-660C19BE97AC}"/>
              </a:ext>
            </a:extLst>
          </p:cNvPr>
          <p:cNvSpPr txBox="1"/>
          <p:nvPr/>
        </p:nvSpPr>
        <p:spPr>
          <a:xfrm>
            <a:off x="4318398" y="3136612"/>
            <a:ext cx="393569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Palatino Linotype" panose="02040502050505030304" pitchFamily="18" charset="0"/>
              </a:rPr>
              <a:t>Thanks for listening!</a:t>
            </a:r>
          </a:p>
        </p:txBody>
      </p:sp>
    </p:spTree>
    <p:extLst>
      <p:ext uri="{BB962C8B-B14F-4D97-AF65-F5344CB8AC3E}">
        <p14:creationId xmlns:p14="http://schemas.microsoft.com/office/powerpoint/2010/main" val="2217718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D61C287-D156-67B9-F276-E6FAA9E282C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b="0">
                    <a:ea typeface="等线 Light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 Light"/>
                      </a:rPr>
                      <m:t>𝑘</m:t>
                    </m:r>
                  </m:oMath>
                </a14:m>
                <a:r>
                  <a:rPr lang="en-US" altLang="zh-CN" sz="3200">
                    <a:latin typeface="Palatino Linotype" panose="02040502050505030304" pitchFamily="18" charset="0"/>
                    <a:ea typeface="等线 Light"/>
                  </a:rPr>
                  <a:t>-Clique Problem</a:t>
                </a: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0D61C287-D156-67B9-F276-E6FAA9E282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C11EBE-3F97-9290-8BB2-D1CE44B2C05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130" y="1815317"/>
                <a:ext cx="10515600" cy="4351338"/>
              </a:xfr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等线"/>
                      </a:rPr>
                      <m:t>𝐺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 with a positive integer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, decide if G contains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000" b="0" i="0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—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a complete subgraph of size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endParaRPr lang="en-US" altLang="zh-CN" sz="1800" dirty="0">
                  <a:latin typeface="Palatino Linotype" panose="02040502050505030304" pitchFamily="18" charset="0"/>
                  <a:ea typeface="等线"/>
                </a:endParaRPr>
              </a:p>
              <a:p>
                <a:endParaRPr lang="en-US" altLang="zh-CN" sz="1800" dirty="0">
                  <a:latin typeface="Palatino Linotype" panose="02040502050505030304" pitchFamily="18" charset="0"/>
                  <a:ea typeface="等线"/>
                </a:endParaRPr>
              </a:p>
              <a:p>
                <a:endParaRPr lang="en-US" altLang="zh-CN" sz="2000" dirty="0">
                  <a:latin typeface="Palatino Linotype" panose="02040502050505030304" pitchFamily="18" charset="0"/>
                  <a:ea typeface="等线"/>
                </a:endParaRPr>
              </a:p>
              <a:p>
                <a:pPr marL="0" indent="0">
                  <a:buNone/>
                </a:pPr>
                <a:endParaRPr lang="en-US" altLang="zh-CN" sz="2000" dirty="0">
                  <a:latin typeface="Palatino Linotype" panose="02040502050505030304" pitchFamily="18" charset="0"/>
                  <a:ea typeface="等线"/>
                </a:endParaRPr>
              </a:p>
              <a:p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In the </a:t>
                </a:r>
                <a14:m>
                  <m:oMath xmlns:m="http://schemas.openxmlformats.org/officeDocument/2006/math">
                    <m:r>
                      <a:rPr lang="en-US" altLang="zh-CN" sz="20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/>
                      </a:rPr>
                      <m:t>𝒄</m:t>
                    </m:r>
                  </m:oMath>
                </a14:m>
                <a:r>
                  <a:rPr lang="en-US" altLang="zh-CN" sz="2000" b="1" dirty="0">
                    <a:solidFill>
                      <a:srgbClr val="FF0000"/>
                    </a:solidFill>
                    <a:latin typeface="Palatino Linotype" panose="02040502050505030304" pitchFamily="18" charset="0"/>
                    <a:ea typeface="等线"/>
                  </a:rPr>
                  <a:t>-approximation (c-gap) </a:t>
                </a:r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version, distinguish</a:t>
                </a:r>
                <a:r>
                  <a:rPr lang="zh-CN" altLang="en-US" sz="2000" dirty="0">
                    <a:latin typeface="Palatino Linotype" panose="02040502050505030304" pitchFamily="18" charset="0"/>
                    <a:ea typeface="等线"/>
                  </a:rPr>
                  <a:t> </a:t>
                </a:r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between: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等线"/>
                      </a:rPr>
                      <m:t>𝐺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  <a:ea typeface="等线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sz="1800" i="1" dirty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  <a:ea typeface="等线"/>
                  </a:rPr>
                  <a:t>-clique</a:t>
                </a:r>
                <a:endParaRPr lang="en-US" altLang="zh-CN" sz="1800" i="1" dirty="0">
                  <a:latin typeface="Cambria Math" panose="02040503050406030204" pitchFamily="18" charset="0"/>
                  <a:ea typeface="等线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等线"/>
                      </a:rPr>
                      <m:t>𝐺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  <a:ea typeface="等线"/>
                  </a:rPr>
                  <a:t> has no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等线"/>
                      </a:rPr>
                      <m:t>/</m:t>
                    </m:r>
                    <m:r>
                      <a:rPr lang="en-US" altLang="zh-CN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等线"/>
                      </a:rPr>
                      <m:t>𝑐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  <a:ea typeface="等线"/>
                  </a:rPr>
                  <a:t>-clique</a:t>
                </a:r>
              </a:p>
              <a:p>
                <a:pPr marL="0" indent="0">
                  <a:buNone/>
                </a:pPr>
                <a:r>
                  <a:rPr lang="en-US" altLang="zh-CN" sz="2000" dirty="0">
                    <a:latin typeface="Palatino Linotype" panose="02040502050505030304" pitchFamily="18" charset="0"/>
                    <a:ea typeface="等线"/>
                  </a:rPr>
                  <a:t>  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CDC11EBE-3F97-9290-8BB2-D1CE44B2C05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130" y="1815317"/>
                <a:ext cx="10515600" cy="4351338"/>
              </a:xfrm>
              <a:blipFill>
                <a:blip r:embed="rId4"/>
                <a:stretch>
                  <a:fillRect l="-522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3D4F8FA4-BF80-7B63-A820-A3AFC12B392E}"/>
              </a:ext>
            </a:extLst>
          </p:cNvPr>
          <p:cNvGrpSpPr/>
          <p:nvPr/>
        </p:nvGrpSpPr>
        <p:grpSpPr>
          <a:xfrm>
            <a:off x="4371694" y="2228190"/>
            <a:ext cx="3182395" cy="1250660"/>
            <a:chOff x="4371694" y="2228190"/>
            <a:chExt cx="3182395" cy="1250660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5D2D4935-0EED-4D23-C051-7E5FE70CE2FB}"/>
                </a:ext>
              </a:extLst>
            </p:cNvPr>
            <p:cNvSpPr/>
            <p:nvPr/>
          </p:nvSpPr>
          <p:spPr>
            <a:xfrm>
              <a:off x="6383594" y="2442286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EED7BDC2-0AF1-0A15-F840-1EF47C583FC9}"/>
                </a:ext>
              </a:extLst>
            </p:cNvPr>
            <p:cNvSpPr/>
            <p:nvPr/>
          </p:nvSpPr>
          <p:spPr>
            <a:xfrm>
              <a:off x="6383594" y="3224326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0E95A185-3688-2A89-D856-9D8FDC3D1632}"/>
                </a:ext>
              </a:extLst>
            </p:cNvPr>
            <p:cNvSpPr/>
            <p:nvPr/>
          </p:nvSpPr>
          <p:spPr>
            <a:xfrm>
              <a:off x="7299565" y="3224326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1D5CE059-5497-AB63-EAAF-BADFB906D24D}"/>
                </a:ext>
              </a:extLst>
            </p:cNvPr>
            <p:cNvSpPr/>
            <p:nvPr/>
          </p:nvSpPr>
          <p:spPr>
            <a:xfrm>
              <a:off x="7299565" y="2442286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EDFBDC56-BA46-6DD0-4B21-C726AB894A89}"/>
                </a:ext>
              </a:extLst>
            </p:cNvPr>
            <p:cNvCxnSpPr>
              <a:cxnSpLocks/>
              <a:stCxn id="16" idx="1"/>
              <a:endCxn id="4" idx="5"/>
            </p:cNvCxnSpPr>
            <p:nvPr/>
          </p:nvCxnSpPr>
          <p:spPr>
            <a:xfrm flipH="1" flipV="1">
              <a:off x="6600844" y="2659536"/>
              <a:ext cx="735995" cy="602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81DC1F73-CB58-C400-C50D-EE920BC65C1A}"/>
                </a:ext>
              </a:extLst>
            </p:cNvPr>
            <p:cNvCxnSpPr>
              <a:cxnSpLocks/>
              <a:stCxn id="4" idx="4"/>
              <a:endCxn id="10" idx="0"/>
            </p:cNvCxnSpPr>
            <p:nvPr/>
          </p:nvCxnSpPr>
          <p:spPr>
            <a:xfrm>
              <a:off x="6510856" y="2696810"/>
              <a:ext cx="0" cy="5275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0F2279AB-4BED-6FB2-165C-D467BD7BEC3E}"/>
                </a:ext>
              </a:extLst>
            </p:cNvPr>
            <p:cNvCxnSpPr>
              <a:cxnSpLocks/>
              <a:stCxn id="16" idx="2"/>
              <a:endCxn id="10" idx="6"/>
            </p:cNvCxnSpPr>
            <p:nvPr/>
          </p:nvCxnSpPr>
          <p:spPr>
            <a:xfrm flipH="1">
              <a:off x="6638118" y="3351588"/>
              <a:ext cx="66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F264D54-EFC5-449A-3BDB-570398857B04}"/>
                </a:ext>
              </a:extLst>
            </p:cNvPr>
            <p:cNvCxnSpPr>
              <a:cxnSpLocks/>
              <a:stCxn id="18" idx="3"/>
              <a:endCxn id="10" idx="7"/>
            </p:cNvCxnSpPr>
            <p:nvPr/>
          </p:nvCxnSpPr>
          <p:spPr>
            <a:xfrm flipH="1">
              <a:off x="6600844" y="2659536"/>
              <a:ext cx="735995" cy="602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椭圆 3">
              <a:extLst>
                <a:ext uri="{FF2B5EF4-FFF2-40B4-BE49-F238E27FC236}">
                  <a16:creationId xmlns:a16="http://schemas.microsoft.com/office/drawing/2014/main" id="{BD9E169B-0363-8970-83BB-9EB2AAC12053}"/>
                </a:ext>
              </a:extLst>
            </p:cNvPr>
            <p:cNvSpPr/>
            <p:nvPr/>
          </p:nvSpPr>
          <p:spPr>
            <a:xfrm>
              <a:off x="4778771" y="2593013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9">
              <a:extLst>
                <a:ext uri="{FF2B5EF4-FFF2-40B4-BE49-F238E27FC236}">
                  <a16:creationId xmlns:a16="http://schemas.microsoft.com/office/drawing/2014/main" id="{94F91FBE-85B0-C853-A0EA-DD23196A3077}"/>
                </a:ext>
              </a:extLst>
            </p:cNvPr>
            <p:cNvSpPr/>
            <p:nvPr/>
          </p:nvSpPr>
          <p:spPr>
            <a:xfrm>
              <a:off x="4371694" y="3179374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5">
              <a:extLst>
                <a:ext uri="{FF2B5EF4-FFF2-40B4-BE49-F238E27FC236}">
                  <a16:creationId xmlns:a16="http://schemas.microsoft.com/office/drawing/2014/main" id="{B9D9B8FF-7374-AB80-6B87-5A5CCBC01ED5}"/>
                </a:ext>
              </a:extLst>
            </p:cNvPr>
            <p:cNvSpPr/>
            <p:nvPr/>
          </p:nvSpPr>
          <p:spPr>
            <a:xfrm>
              <a:off x="5287665" y="3179374"/>
              <a:ext cx="254524" cy="254524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7" name="直接连接符 19">
              <a:extLst>
                <a:ext uri="{FF2B5EF4-FFF2-40B4-BE49-F238E27FC236}">
                  <a16:creationId xmlns:a16="http://schemas.microsoft.com/office/drawing/2014/main" id="{94659C5D-CFCE-B2B7-5088-41592F1F2D9A}"/>
                </a:ext>
              </a:extLst>
            </p:cNvPr>
            <p:cNvCxnSpPr>
              <a:cxnSpLocks/>
              <a:stCxn id="14" idx="1"/>
              <a:endCxn id="12" idx="5"/>
            </p:cNvCxnSpPr>
            <p:nvPr/>
          </p:nvCxnSpPr>
          <p:spPr>
            <a:xfrm flipH="1" flipV="1">
              <a:off x="4996021" y="2810263"/>
              <a:ext cx="328918" cy="40638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24">
              <a:extLst>
                <a:ext uri="{FF2B5EF4-FFF2-40B4-BE49-F238E27FC236}">
                  <a16:creationId xmlns:a16="http://schemas.microsoft.com/office/drawing/2014/main" id="{D14BB694-2F70-3F4B-EC15-1CBB21905B76}"/>
                </a:ext>
              </a:extLst>
            </p:cNvPr>
            <p:cNvCxnSpPr>
              <a:cxnSpLocks/>
              <a:stCxn id="12" idx="3"/>
              <a:endCxn id="13" idx="0"/>
            </p:cNvCxnSpPr>
            <p:nvPr/>
          </p:nvCxnSpPr>
          <p:spPr>
            <a:xfrm flipH="1">
              <a:off x="4498956" y="2810263"/>
              <a:ext cx="317089" cy="3691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7">
              <a:extLst>
                <a:ext uri="{FF2B5EF4-FFF2-40B4-BE49-F238E27FC236}">
                  <a16:creationId xmlns:a16="http://schemas.microsoft.com/office/drawing/2014/main" id="{81625501-B454-05CD-CA9F-8DF8643B9C7B}"/>
                </a:ext>
              </a:extLst>
            </p:cNvPr>
            <p:cNvCxnSpPr>
              <a:cxnSpLocks/>
              <a:stCxn id="14" idx="2"/>
              <a:endCxn id="13" idx="6"/>
            </p:cNvCxnSpPr>
            <p:nvPr/>
          </p:nvCxnSpPr>
          <p:spPr>
            <a:xfrm flipH="1">
              <a:off x="4626218" y="3306636"/>
              <a:ext cx="661447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579855-B175-2FD7-1826-E9B705920D13}"/>
                    </a:ext>
                  </a:extLst>
                </p:cNvPr>
                <p:cNvSpPr txBox="1"/>
                <p:nvPr/>
              </p:nvSpPr>
              <p:spPr>
                <a:xfrm>
                  <a:off x="5699046" y="2775902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08579855-B175-2FD7-1826-E9B705920D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99046" y="2775902"/>
                  <a:ext cx="2894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D3341E-7FF9-065A-8CE0-24F576475158}"/>
                </a:ext>
              </a:extLst>
            </p:cNvPr>
            <p:cNvSpPr txBox="1"/>
            <p:nvPr/>
          </p:nvSpPr>
          <p:spPr>
            <a:xfrm>
              <a:off x="6761204" y="2245210"/>
              <a:ext cx="3289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G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04B810-DD09-A428-746E-82ADA7B90352}"/>
                    </a:ext>
                  </a:extLst>
                </p:cNvPr>
                <p:cNvSpPr txBox="1"/>
                <p:nvPr/>
              </p:nvSpPr>
              <p:spPr>
                <a:xfrm>
                  <a:off x="4741577" y="2228190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0704B810-DD09-A428-746E-82ADA7B903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1577" y="2228190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8519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4BB9441-F6D7-89D6-F5D3-92775259A504}"/>
              </a:ext>
            </a:extLst>
          </p:cNvPr>
          <p:cNvGrpSpPr/>
          <p:nvPr/>
        </p:nvGrpSpPr>
        <p:grpSpPr>
          <a:xfrm>
            <a:off x="2377952" y="5041745"/>
            <a:ext cx="2233372" cy="1124910"/>
            <a:chOff x="1289370" y="4960126"/>
            <a:chExt cx="2233372" cy="11249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0F9904B-0450-9DFC-44AC-D21D6FD47F9D}"/>
                </a:ext>
              </a:extLst>
            </p:cNvPr>
            <p:cNvGrpSpPr/>
            <p:nvPr/>
          </p:nvGrpSpPr>
          <p:grpSpPr>
            <a:xfrm>
              <a:off x="1289370" y="5190372"/>
              <a:ext cx="667137" cy="635750"/>
              <a:chOff x="1641315" y="5532449"/>
              <a:chExt cx="667137" cy="635750"/>
            </a:xfrm>
          </p:grpSpPr>
          <p:sp>
            <p:nvSpPr>
              <p:cNvPr id="34" name="Star: 16 Points 33">
                <a:extLst>
                  <a:ext uri="{FF2B5EF4-FFF2-40B4-BE49-F238E27FC236}">
                    <a16:creationId xmlns:a16="http://schemas.microsoft.com/office/drawing/2014/main" id="{E354EB9B-38AC-6008-B00E-F650EBE42A76}"/>
                  </a:ext>
                </a:extLst>
              </p:cNvPr>
              <p:cNvSpPr/>
              <p:nvPr/>
            </p:nvSpPr>
            <p:spPr>
              <a:xfrm>
                <a:off x="1641315" y="5532449"/>
                <a:ext cx="667137" cy="635750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3A8555-1E06-67F1-3433-255081C9E307}"/>
                      </a:ext>
                    </a:extLst>
                  </p:cNvPr>
                  <p:cNvSpPr txBox="1"/>
                  <p:nvPr/>
                </p:nvSpPr>
                <p:spPr>
                  <a:xfrm>
                    <a:off x="1739995" y="5638665"/>
                    <a:ext cx="3289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</m:sSub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5D3A8555-1E06-67F1-3433-255081C9E30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39995" y="5638665"/>
                    <a:ext cx="32891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2222" b="-163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736A31F0-9434-344E-CBE3-50A6749A2C03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FB89ED61-E34E-B1B3-ECBD-00BCF224200D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614846F-4714-D822-1066-CA6D389D27C3}"/>
                  </a:ext>
                </a:extLst>
              </p:cNvPr>
              <p:cNvSpPr txBox="1"/>
              <p:nvPr/>
            </p:nvSpPr>
            <p:spPr>
              <a:xfrm>
                <a:off x="3512312" y="5296588"/>
                <a:ext cx="328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50F48F8-3F20-00D3-8523-2A52DCC20B27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550F48F8-3F20-00D3-8523-2A52DCC20B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1330C59-A2F9-6ED5-4EEF-53553B4D12EC}"/>
              </a:ext>
            </a:extLst>
          </p:cNvPr>
          <p:cNvGrpSpPr/>
          <p:nvPr/>
        </p:nvGrpSpPr>
        <p:grpSpPr>
          <a:xfrm>
            <a:off x="6703647" y="5036599"/>
            <a:ext cx="2162153" cy="1124910"/>
            <a:chOff x="5825428" y="4926985"/>
            <a:chExt cx="2162153" cy="112491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F682C89F-E675-C8EF-9E8C-F29842C177B7}"/>
                </a:ext>
              </a:extLst>
            </p:cNvPr>
            <p:cNvGrpSpPr/>
            <p:nvPr/>
          </p:nvGrpSpPr>
          <p:grpSpPr>
            <a:xfrm>
              <a:off x="6951480" y="4926985"/>
              <a:ext cx="1036101" cy="1124910"/>
              <a:chOff x="3190532" y="4923945"/>
              <a:chExt cx="1036101" cy="112491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7F45D92-3C07-7136-84BD-5D2B1C5A8AB6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0AAA2E3-0E83-6259-8347-B62CDF445662}"/>
                  </a:ext>
                </a:extLst>
              </p:cNvPr>
              <p:cNvSpPr txBox="1"/>
              <p:nvPr/>
            </p:nvSpPr>
            <p:spPr>
              <a:xfrm>
                <a:off x="3512312" y="5296588"/>
                <a:ext cx="32891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dirty="0">
                    <a:latin typeface="Palatino Linotype" panose="02040502050505030304" pitchFamily="18" charset="0"/>
                    <a:cs typeface="Times New Roman" panose="02020603050405020304" pitchFamily="18" charset="0"/>
                  </a:rPr>
                  <a:t>G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2A870A8-6326-C175-BDA3-3794CC741DB1}"/>
                    </a:ext>
                  </a:extLst>
                </p:cNvPr>
                <p:cNvSpPr txBox="1"/>
                <p:nvPr/>
              </p:nvSpPr>
              <p:spPr>
                <a:xfrm>
                  <a:off x="6421346" y="5267866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02A870A8-6326-C175-BDA3-3794CC741D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346" y="5267866"/>
                  <a:ext cx="289450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Star: 8 Points 48">
              <a:extLst>
                <a:ext uri="{FF2B5EF4-FFF2-40B4-BE49-F238E27FC236}">
                  <a16:creationId xmlns:a16="http://schemas.microsoft.com/office/drawing/2014/main" id="{C47E3812-97C4-F8B0-96EB-385A5F035357}"/>
                </a:ext>
              </a:extLst>
            </p:cNvPr>
            <p:cNvSpPr/>
            <p:nvPr/>
          </p:nvSpPr>
          <p:spPr>
            <a:xfrm>
              <a:off x="5825428" y="5235044"/>
              <a:ext cx="595918" cy="563074"/>
            </a:xfrm>
            <a:prstGeom prst="star8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AFA3711-B346-7C95-D079-EDC8A07BD865}"/>
                    </a:ext>
                  </a:extLst>
                </p:cNvPr>
                <p:cNvSpPr txBox="1"/>
                <p:nvPr/>
              </p:nvSpPr>
              <p:spPr>
                <a:xfrm>
                  <a:off x="5825428" y="5265752"/>
                  <a:ext cx="328912" cy="3942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/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AFA3711-B346-7C95-D079-EDC8A07BD8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5428" y="5265752"/>
                  <a:ext cx="328912" cy="394210"/>
                </a:xfrm>
                <a:prstGeom prst="rect">
                  <a:avLst/>
                </a:prstGeom>
                <a:blipFill>
                  <a:blip r:embed="rId9"/>
                  <a:stretch>
                    <a:fillRect r="-68519" b="-109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8C630C06-E91D-D087-D6AF-4ACC97EE60B4}"/>
              </a:ext>
            </a:extLst>
          </p:cNvPr>
          <p:cNvSpPr txBox="1"/>
          <p:nvPr/>
        </p:nvSpPr>
        <p:spPr>
          <a:xfrm>
            <a:off x="5329179" y="541438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</a:t>
            </a:r>
          </a:p>
        </p:txBody>
      </p:sp>
    </p:spTree>
    <p:extLst>
      <p:ext uri="{BB962C8B-B14F-4D97-AF65-F5344CB8AC3E}">
        <p14:creationId xmlns:p14="http://schemas.microsoft.com/office/powerpoint/2010/main" val="61161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0B449C9-E74C-A7B9-1988-17CE544A5057}"/>
              </a:ext>
            </a:extLst>
          </p:cNvPr>
          <p:cNvGrpSpPr/>
          <p:nvPr/>
        </p:nvGrpSpPr>
        <p:grpSpPr>
          <a:xfrm>
            <a:off x="2166520" y="4705574"/>
            <a:ext cx="8150661" cy="1217965"/>
            <a:chOff x="1638025" y="1161090"/>
            <a:chExt cx="8219733" cy="1217965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A333CCAE-1885-FF7B-7895-CD77AD9D76F7}"/>
                </a:ext>
              </a:extLst>
            </p:cNvPr>
            <p:cNvSpPr/>
            <p:nvPr/>
          </p:nvSpPr>
          <p:spPr>
            <a:xfrm>
              <a:off x="1638025" y="1161091"/>
              <a:ext cx="8219733" cy="1217964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0B5DE8-7239-1661-F5EE-CCC078BFB33B}"/>
                </a:ext>
              </a:extLst>
            </p:cNvPr>
            <p:cNvSpPr txBox="1"/>
            <p:nvPr/>
          </p:nvSpPr>
          <p:spPr>
            <a:xfrm>
              <a:off x="1726011" y="1161090"/>
              <a:ext cx="790879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8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P</a:t>
              </a:r>
              <a:r>
                <a:rPr lang="en-US" altLang="zh-CN" sz="1800" b="1" dirty="0">
                  <a:latin typeface="Palatino Linotype" panose="02040502050505030304" pitchFamily="18" charset="0"/>
                </a:rPr>
                <a:t>arameterized </a:t>
              </a:r>
              <a:r>
                <a:rPr lang="en-US" altLang="zh-CN" sz="18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I</a:t>
              </a:r>
              <a:r>
                <a:rPr lang="en-US" altLang="zh-CN" sz="1800" b="1" dirty="0">
                  <a:latin typeface="Palatino Linotype" panose="02040502050505030304" pitchFamily="18" charset="0"/>
                </a:rPr>
                <a:t>napproximability </a:t>
              </a:r>
              <a:r>
                <a:rPr lang="en-US" altLang="zh-CN" sz="1800" b="1" dirty="0">
                  <a:solidFill>
                    <a:srgbClr val="FF0000"/>
                  </a:solidFill>
                  <a:latin typeface="Palatino Linotype" panose="02040502050505030304" pitchFamily="18" charset="0"/>
                </a:rPr>
                <a:t>H</a:t>
              </a:r>
              <a:r>
                <a:rPr lang="en-US" altLang="zh-CN" sz="1800" b="1" dirty="0">
                  <a:latin typeface="Palatino Linotype" panose="02040502050505030304" pitchFamily="18" charset="0"/>
                </a:rPr>
                <a:t>ypothesis </a:t>
              </a:r>
              <a:r>
                <a:rPr lang="en-US" altLang="zh-CN" b="1" dirty="0">
                  <a:latin typeface="Palatino Linotype" panose="02040502050505030304" pitchFamily="18" charset="0"/>
                </a:rPr>
                <a:t>[Lokshtanov-Ramanujan-Saurabh-Zehavi’20]</a:t>
              </a:r>
              <a:endParaRPr lang="en-US" altLang="zh-CN" sz="1800" b="1" dirty="0">
                <a:solidFill>
                  <a:srgbClr val="FF0000"/>
                </a:solidFill>
                <a:latin typeface="Palatino Linotype" panose="0204050205050503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E08093-A32A-EC40-BEE5-CE8955BD8DA6}"/>
                    </a:ext>
                  </a:extLst>
                </p:cNvPr>
                <p:cNvSpPr txBox="1"/>
                <p:nvPr/>
              </p:nvSpPr>
              <p:spPr>
                <a:xfrm>
                  <a:off x="1752342" y="1667216"/>
                  <a:ext cx="8052804" cy="65780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zh-CN" dirty="0">
                      <a:latin typeface="Palatino Linotype" panose="02040502050505030304" pitchFamily="18" charset="0"/>
                    </a:rPr>
                    <a:t>T</a:t>
                  </a:r>
                  <a:r>
                    <a:rPr lang="en-US" altLang="zh-CN" sz="1800" dirty="0">
                      <a:latin typeface="Palatino Linotype" panose="02040502050505030304" pitchFamily="18" charset="0"/>
                    </a:rPr>
                    <a:t>here is no constant approximation </a:t>
                  </a:r>
                  <a:r>
                    <a:rPr lang="en-US" altLang="zh-CN" sz="1800" b="1" dirty="0">
                      <a:latin typeface="Palatino Linotype" panose="02040502050505030304" pitchFamily="18" charset="0"/>
                    </a:rPr>
                    <a:t>FPT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(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0652EA"/>
                          </a:solidFill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altLang="zh-CN" b="1" i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</m:d>
                      <m:r>
                        <a:rPr lang="en-US" altLang="zh-CN" b="1">
                          <a:solidFill>
                            <a:srgbClr val="0652EA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altLang="zh-CN" b="1" i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e>
                        <m:sup>
                          <m:r>
                            <a:rPr lang="en-US" altLang="zh-CN" b="1" i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  <m:r>
                            <a:rPr lang="en-US" altLang="zh-CN" b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b="1" i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altLang="zh-CN" b="1">
                              <a:solidFill>
                                <a:srgbClr val="0652EA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a14:m>
                  <a:r>
                    <a:rPr lang="en-US" altLang="zh-CN" b="1" dirty="0">
                      <a:solidFill>
                        <a:srgbClr val="0652EA"/>
                      </a:solidFill>
                      <a:latin typeface="Palatino Linotype" panose="02040502050505030304" pitchFamily="18" charset="0"/>
                    </a:rPr>
                    <a:t>-time</a:t>
                  </a:r>
                  <a:r>
                    <a:rPr lang="en-US" altLang="zh-CN" dirty="0">
                      <a:latin typeface="Palatino Linotype" panose="02040502050505030304" pitchFamily="18" charset="0"/>
                    </a:rPr>
                    <a:t>) </a:t>
                  </a:r>
                  <a:r>
                    <a:rPr lang="en-US" altLang="zh-CN" sz="1800" dirty="0">
                      <a:latin typeface="Palatino Linotype" panose="02040502050505030304" pitchFamily="18" charset="0"/>
                    </a:rPr>
                    <a:t>algorithm for </a:t>
                  </a:r>
                  <a:r>
                    <a:rPr lang="en-US" altLang="zh-CN" sz="1800" b="1" dirty="0">
                      <a:latin typeface="Palatino Linotype" panose="02040502050505030304" pitchFamily="18" charset="0"/>
                    </a:rPr>
                    <a:t>Densest </a:t>
                  </a:r>
                  <a14:m>
                    <m:oMath xmlns:m="http://schemas.openxmlformats.org/officeDocument/2006/math">
                      <m:r>
                        <a:rPr lang="en-US" altLang="zh-CN" sz="1800" b="1" i="1" smtClean="0">
                          <a:latin typeface="Cambria Math" panose="02040503050406030204" pitchFamily="18" charset="0"/>
                        </a:rPr>
                        <m:t>𝒌</m:t>
                      </m:r>
                    </m:oMath>
                  </a14:m>
                  <a:r>
                    <a:rPr lang="en-US" altLang="zh-CN" sz="1800" b="1" dirty="0">
                      <a:latin typeface="Palatino Linotype" panose="02040502050505030304" pitchFamily="18" charset="0"/>
                    </a:rPr>
                    <a:t>-Subgraph </a:t>
                  </a:r>
                  <a:endParaRPr lang="en-US" b="1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1E08093-A32A-EC40-BEE5-CE8955BD8D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52342" y="1667216"/>
                  <a:ext cx="8052804" cy="657809"/>
                </a:xfrm>
                <a:prstGeom prst="rect">
                  <a:avLst/>
                </a:prstGeom>
                <a:blipFill>
                  <a:blip r:embed="rId3"/>
                  <a:stretch>
                    <a:fillRect l="-687" t="-3704" b="-13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5086E8-C286-F75E-898A-D4D2E157DF71}"/>
              </a:ext>
            </a:extLst>
          </p:cNvPr>
          <p:cNvSpPr/>
          <p:nvPr/>
        </p:nvSpPr>
        <p:spPr>
          <a:xfrm>
            <a:off x="2220389" y="416978"/>
            <a:ext cx="8150661" cy="92097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018806-332D-00EB-71E3-F318FDAF5571}"/>
                  </a:ext>
                </a:extLst>
              </p:cNvPr>
              <p:cNvSpPr txBox="1"/>
              <p:nvPr/>
            </p:nvSpPr>
            <p:spPr>
              <a:xfrm>
                <a:off x="2368406" y="443598"/>
                <a:ext cx="7894910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800" b="1">
                    <a:latin typeface="Palatino Linotype" panose="02040502050505030304" pitchFamily="18" charset="0"/>
                  </a:rPr>
                  <a:t>Densest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en-US" altLang="zh-CN" sz="1800" b="1">
                    <a:latin typeface="Palatino Linotype" panose="02040502050505030304" pitchFamily="18" charset="0"/>
                  </a:rPr>
                  <a:t>-Subgraph:</a:t>
                </a:r>
                <a:endParaRPr lang="en-US" altLang="zh-CN" sz="1800">
                  <a:latin typeface="Palatino Linotype" panose="02040502050505030304" pitchFamily="18" charset="0"/>
                  <a:ea typeface="等线"/>
                </a:endParaRPr>
              </a:p>
              <a:p>
                <a:r>
                  <a:rPr lang="en-US" altLang="zh-CN" sz="1800">
                    <a:latin typeface="Palatino Linotype" panose="02040502050505030304" pitchFamily="18" charset="0"/>
                    <a:ea typeface="等线"/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altLang="zh-CN" sz="1800" b="0" i="1" dirty="0" smtClean="0">
                        <a:latin typeface="Cambria Math" panose="02040503050406030204" pitchFamily="18" charset="0"/>
                        <a:ea typeface="等线"/>
                      </a:rPr>
                      <m:t>𝐺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  <a:ea typeface="等线"/>
                  </a:rPr>
                  <a:t> and a positive integer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  <a:ea typeface="等线"/>
                  </a:rPr>
                  <a:t>, choose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r>
                  <a:rPr lang="en-US" altLang="zh-CN" sz="1800">
                    <a:latin typeface="Palatino Linotype" panose="02040502050505030304" pitchFamily="18" charset="0"/>
                    <a:ea typeface="等线"/>
                  </a:rPr>
                  <a:t> vertices such that they induce as many edges as possible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9018806-332D-00EB-71E3-F318FDAF5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406" y="443598"/>
                <a:ext cx="7894910" cy="923330"/>
              </a:xfrm>
              <a:prstGeom prst="rect">
                <a:avLst/>
              </a:prstGeom>
              <a:blipFill>
                <a:blip r:embed="rId4"/>
                <a:stretch>
                  <a:fillRect l="-695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E6030192-274A-9B1E-7964-F175713E39EE}"/>
              </a:ext>
            </a:extLst>
          </p:cNvPr>
          <p:cNvGrpSpPr/>
          <p:nvPr/>
        </p:nvGrpSpPr>
        <p:grpSpPr>
          <a:xfrm>
            <a:off x="3055760" y="3146728"/>
            <a:ext cx="2233372" cy="1124910"/>
            <a:chOff x="1289370" y="4960126"/>
            <a:chExt cx="2233372" cy="11249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486BFC5A-265B-0B97-DF6E-644F62CAA7D0}"/>
                </a:ext>
              </a:extLst>
            </p:cNvPr>
            <p:cNvGrpSpPr/>
            <p:nvPr/>
          </p:nvGrpSpPr>
          <p:grpSpPr>
            <a:xfrm>
              <a:off x="1289370" y="5190372"/>
              <a:ext cx="667137" cy="635750"/>
              <a:chOff x="1641315" y="5532449"/>
              <a:chExt cx="667137" cy="635750"/>
            </a:xfrm>
          </p:grpSpPr>
          <p:sp>
            <p:nvSpPr>
              <p:cNvPr id="16" name="Star: 16 Points 15">
                <a:extLst>
                  <a:ext uri="{FF2B5EF4-FFF2-40B4-BE49-F238E27FC236}">
                    <a16:creationId xmlns:a16="http://schemas.microsoft.com/office/drawing/2014/main" id="{EBF23782-6669-70E6-F599-0E2F2FC12EF3}"/>
                  </a:ext>
                </a:extLst>
              </p:cNvPr>
              <p:cNvSpPr/>
              <p:nvPr/>
            </p:nvSpPr>
            <p:spPr>
              <a:xfrm>
                <a:off x="1641315" y="5532449"/>
                <a:ext cx="667137" cy="635750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155E543-F26A-1319-CF3C-F5961AAE0175}"/>
                      </a:ext>
                    </a:extLst>
                  </p:cNvPr>
                  <p:cNvSpPr txBox="1"/>
                  <p:nvPr/>
                </p:nvSpPr>
                <p:spPr>
                  <a:xfrm>
                    <a:off x="1810428" y="5667685"/>
                    <a:ext cx="3289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155E543-F26A-1319-CF3C-F5961AAE01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10428" y="5667685"/>
                    <a:ext cx="3289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2B74A9E-9BE9-10C9-740D-6019DCC34F7D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DBDB70BB-413D-8AFF-8606-6DEA9AE2C43F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8A2995-F594-D104-8105-74FE5F0123ED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3289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108A2995-F594-D104-8105-74FE5F0123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32891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CEC9F9-4884-CB26-B5A1-7FB0B310A786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E5CEC9F9-4884-CB26-B5A1-7FB0B310A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0696673-8772-7B9E-3266-7B1FB403D254}"/>
              </a:ext>
            </a:extLst>
          </p:cNvPr>
          <p:cNvSpPr txBox="1"/>
          <p:nvPr/>
        </p:nvSpPr>
        <p:spPr>
          <a:xfrm>
            <a:off x="6006987" y="351937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/>
              <a:t>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矩形 19">
                <a:extLst>
                  <a:ext uri="{FF2B5EF4-FFF2-40B4-BE49-F238E27FC236}">
                    <a16:creationId xmlns:a16="http://schemas.microsoft.com/office/drawing/2014/main" id="{1B8D3992-3077-C0DE-E06E-418C70AD18DA}"/>
                  </a:ext>
                </a:extLst>
              </p:cNvPr>
              <p:cNvSpPr/>
              <p:nvPr/>
            </p:nvSpPr>
            <p:spPr>
              <a:xfrm>
                <a:off x="2220388" y="1513748"/>
                <a:ext cx="8042927" cy="1534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lnSpc>
                    <a:spcPct val="110000"/>
                  </a:lnSpc>
                  <a:spcBef>
                    <a:spcPts val="900"/>
                  </a:spcBef>
                  <a:buClr>
                    <a:prstClr val="black">
                      <a:lumMod val="85000"/>
                      <a:lumOff val="15000"/>
                    </a:prstClr>
                  </a:buClr>
                </a:pPr>
                <a14:m>
                  <m:oMath xmlns:m="http://schemas.openxmlformats.org/officeDocument/2006/math">
                    <m:r>
                      <a:rPr lang="en-US" altLang="zh-CN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等线"/>
                      </a:rPr>
                      <m:t>𝒄</m:t>
                    </m:r>
                  </m:oMath>
                </a14:m>
                <a:r>
                  <a:rPr lang="en-US" altLang="zh-CN" b="1">
                    <a:solidFill>
                      <a:srgbClr val="FF0000"/>
                    </a:solidFill>
                    <a:latin typeface="Palatino Linotype" panose="02040502050505030304" pitchFamily="18" charset="0"/>
                    <a:ea typeface="等线"/>
                  </a:rPr>
                  <a:t>-approximation </a:t>
                </a:r>
                <a:r>
                  <a:rPr lang="en-US" altLang="zh-CN">
                    <a:latin typeface="Palatino Linotype" panose="02040502050505030304" pitchFamily="18" charset="0"/>
                    <a:ea typeface="等线"/>
                  </a:rPr>
                  <a:t>version:</a:t>
                </a:r>
                <a:r>
                  <a:rPr lang="zh-CN" altLang="en-US">
                    <a:latin typeface="Palatino Linotype" panose="02040502050505030304" pitchFamily="18" charset="0"/>
                    <a:ea typeface="等线"/>
                  </a:rPr>
                  <a:t> </a:t>
                </a:r>
                <a:r>
                  <a:rPr lang="en-US" altLang="zh-CN">
                    <a:latin typeface="Palatino Linotype" panose="02040502050505030304" pitchFamily="18" charset="0"/>
                    <a:ea typeface="等线"/>
                  </a:rPr>
                  <a:t>distinguish </a:t>
                </a:r>
              </a:p>
              <a:p>
                <a:pPr marL="182880" indent="-182880">
                  <a:lnSpc>
                    <a:spcPct val="110000"/>
                  </a:lnSpc>
                  <a:spcBef>
                    <a:spcPts val="900"/>
                  </a:spcBef>
                  <a:buClr>
                    <a:prstClr val="black">
                      <a:lumMod val="85000"/>
                      <a:lumOff val="15000"/>
                    </a:prstClr>
                  </a:buClr>
                  <a:buFont typeface="Garamond" pitchFamily="18" charset="0"/>
                  <a:buChar char="◦"/>
                </a:pP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/>
                      </a:rPr>
                      <m:t>𝐺</m:t>
                    </m:r>
                  </m:oMath>
                </a14:m>
                <a:r>
                  <a:rPr lang="en-US" altLang="zh-CN">
                    <a:solidFill>
                      <a:prstClr val="black"/>
                    </a:solidFill>
                    <a:latin typeface="Palatino Linotype" panose="02040502050505030304" pitchFamily="18" charset="0"/>
                    <a:ea typeface="等线"/>
                  </a:rPr>
                  <a:t> has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prstClr val="black"/>
                    </a:solidFill>
                    <a:latin typeface="Palatino Linotype" panose="02040502050505030304" pitchFamily="18" charset="0"/>
                    <a:ea typeface="等线"/>
                  </a:rPr>
                  <a:t>-clique</a:t>
                </a:r>
                <a:endParaRPr lang="en-US" altLang="zh-CN" i="1">
                  <a:solidFill>
                    <a:prstClr val="black"/>
                  </a:solidFill>
                  <a:latin typeface="Cambria Math" panose="02040503050406030204" pitchFamily="18" charset="0"/>
                  <a:ea typeface="等线"/>
                </a:endParaRPr>
              </a:p>
              <a:p>
                <a:pPr indent="-182880">
                  <a:spcBef>
                    <a:spcPts val="500"/>
                  </a:spcBef>
                  <a:buClr>
                    <a:prstClr val="black">
                      <a:lumMod val="85000"/>
                      <a:lumOff val="15000"/>
                    </a:prstClr>
                  </a:buClr>
                  <a:buFont typeface="Garamond" pitchFamily="18" charset="0"/>
                  <a:buChar char="◦"/>
                </a:pPr>
                <a:r>
                  <a:rPr lang="en-US" altLang="zh-CN">
                    <a:latin typeface="Palatino Linotype" panose="02040502050505030304" pitchFamily="18" charset="0"/>
                    <a:ea typeface="等线"/>
                  </a:rPr>
                  <a:t>Any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等线"/>
                      </a:rPr>
                      <m:t>𝑘</m:t>
                    </m:r>
                  </m:oMath>
                </a14:m>
                <a:r>
                  <a:rPr lang="en-US" altLang="zh-CN">
                    <a:latin typeface="Palatino Linotype" panose="02040502050505030304" pitchFamily="18" charset="0"/>
                    <a:ea typeface="等线"/>
                  </a:rPr>
                  <a:t> vertices induce at most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等线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altLang="zh-CN" i="1">
                                <a:latin typeface="Cambria Math" panose="02040503050406030204" pitchFamily="18" charset="0"/>
                                <a:ea typeface="等线"/>
                              </a:rPr>
                            </m:ctrlPr>
                          </m:fPr>
                          <m:num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/>
                              </a:rPr>
                              <m:t>𝑘</m:t>
                            </m:r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ea typeface="等线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等线"/>
                      </a:rPr>
                      <m:t>/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等线"/>
                      </a:rPr>
                      <m:t>𝑐</m:t>
                    </m:r>
                  </m:oMath>
                </a14:m>
                <a:r>
                  <a:rPr lang="en-US" altLang="zh-CN">
                    <a:latin typeface="Palatino Linotype" panose="02040502050505030304" pitchFamily="18" charset="0"/>
                    <a:ea typeface="等线"/>
                  </a:rPr>
                  <a:t> edges</a:t>
                </a:r>
                <a:endParaRPr lang="en-US" altLang="zh-CN" i="1">
                  <a:latin typeface="Cambria Math" panose="02040503050406030204" pitchFamily="18" charset="0"/>
                  <a:ea typeface="等线"/>
                </a:endParaRPr>
              </a:p>
              <a:p>
                <a:endParaRPr lang="en-US" altLang="zh-CN">
                  <a:latin typeface="Palatino Linotype" panose="02040502050505030304" pitchFamily="18" charset="0"/>
                  <a:ea typeface="等线"/>
                </a:endParaRPr>
              </a:p>
            </p:txBody>
          </p:sp>
        </mc:Choice>
        <mc:Fallback xmlns="">
          <p:sp>
            <p:nvSpPr>
              <p:cNvPr id="24" name="矩形 19">
                <a:extLst>
                  <a:ext uri="{FF2B5EF4-FFF2-40B4-BE49-F238E27FC236}">
                    <a16:creationId xmlns:a16="http://schemas.microsoft.com/office/drawing/2014/main" id="{1B8D3992-3077-C0DE-E06E-418C70AD18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0388" y="1513748"/>
                <a:ext cx="8042927" cy="1534779"/>
              </a:xfrm>
              <a:prstGeom prst="rect">
                <a:avLst/>
              </a:prstGeom>
              <a:blipFill>
                <a:blip r:embed="rId8"/>
                <a:stretch>
                  <a:fillRect l="-606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>
            <a:extLst>
              <a:ext uri="{FF2B5EF4-FFF2-40B4-BE49-F238E27FC236}">
                <a16:creationId xmlns:a16="http://schemas.microsoft.com/office/drawing/2014/main" id="{6386DE2B-583E-22ED-2B16-56FB96C52C10}"/>
              </a:ext>
            </a:extLst>
          </p:cNvPr>
          <p:cNvGrpSpPr/>
          <p:nvPr/>
        </p:nvGrpSpPr>
        <p:grpSpPr>
          <a:xfrm>
            <a:off x="7352665" y="3141582"/>
            <a:ext cx="2190943" cy="1124910"/>
            <a:chOff x="7178161" y="4648555"/>
            <a:chExt cx="2190943" cy="1124910"/>
          </a:xfrm>
        </p:grpSpPr>
        <p:sp>
          <p:nvSpPr>
            <p:cNvPr id="26" name="Star: 16 Points 25">
              <a:extLst>
                <a:ext uri="{FF2B5EF4-FFF2-40B4-BE49-F238E27FC236}">
                  <a16:creationId xmlns:a16="http://schemas.microsoft.com/office/drawing/2014/main" id="{D263BE04-1B6B-9271-1C56-B5B495944AEA}"/>
                </a:ext>
              </a:extLst>
            </p:cNvPr>
            <p:cNvSpPr/>
            <p:nvPr/>
          </p:nvSpPr>
          <p:spPr>
            <a:xfrm>
              <a:off x="7191679" y="4910448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E08A984-48DF-0A80-BF14-98E0B35F2CDD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D546031-26B8-D5D3-7D3E-9D64F7AA7B5B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0C95B71-6DDC-C346-8D0D-8BC90496436F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32891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</m:oMath>
                      </m:oMathPara>
                    </a14:m>
                    <a:endParaRPr lang="en-US" i="1" dirty="0">
                      <a:latin typeface="Cambria Math" panose="020405030504060302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90C95B71-6DDC-C346-8D0D-8BC9049643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32891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8E8808-EB23-2B17-0F46-0FFEE2ACD25B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A8E8808-EB23-2B17-0F46-0FFEE2ACD2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AA9ED79-466C-CC2B-7807-F765D988281F}"/>
                    </a:ext>
                  </a:extLst>
                </p:cNvPr>
                <p:cNvSpPr txBox="1"/>
                <p:nvPr/>
              </p:nvSpPr>
              <p:spPr>
                <a:xfrm>
                  <a:off x="7340581" y="5110718"/>
                  <a:ext cx="3693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i="1" dirty="0">
                    <a:latin typeface="Cambria Math" panose="020405030504060302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2AA9ED79-466C-CC2B-7807-F765D98828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40581" y="5110718"/>
                  <a:ext cx="369332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BBCAC96-4407-525B-7FAB-FA08E1D2C75C}"/>
                </a:ext>
              </a:extLst>
            </p:cNvPr>
            <p:cNvSpPr/>
            <p:nvPr/>
          </p:nvSpPr>
          <p:spPr>
            <a:xfrm>
              <a:off x="7178161" y="4763062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Star: 16 Points 26">
              <a:extLst>
                <a:ext uri="{FF2B5EF4-FFF2-40B4-BE49-F238E27FC236}">
                  <a16:creationId xmlns:a16="http://schemas.microsoft.com/office/drawing/2014/main" id="{928BCF4D-D7B1-E070-F554-05D38F8834AE}"/>
                </a:ext>
              </a:extLst>
            </p:cNvPr>
            <p:cNvSpPr/>
            <p:nvPr/>
          </p:nvSpPr>
          <p:spPr>
            <a:xfrm>
              <a:off x="7191679" y="4910448"/>
              <a:ext cx="667137" cy="635750"/>
            </a:xfrm>
            <a:prstGeom prst="star1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465F6F8-3EA4-48FC-A57A-C710D0D0D830}"/>
              </a:ext>
            </a:extLst>
          </p:cNvPr>
          <p:cNvGrpSpPr/>
          <p:nvPr/>
        </p:nvGrpSpPr>
        <p:grpSpPr>
          <a:xfrm>
            <a:off x="8112144" y="5384734"/>
            <a:ext cx="2258906" cy="1223507"/>
            <a:chOff x="7892739" y="5593571"/>
            <a:chExt cx="2258906" cy="1223507"/>
          </a:xfrm>
        </p:grpSpPr>
        <p:sp>
          <p:nvSpPr>
            <p:cNvPr id="31" name="Explosion: 14 Points 30">
              <a:extLst>
                <a:ext uri="{FF2B5EF4-FFF2-40B4-BE49-F238E27FC236}">
                  <a16:creationId xmlns:a16="http://schemas.microsoft.com/office/drawing/2014/main" id="{BF9B8B43-6A3B-2B0B-18C1-BE953591A76E}"/>
                </a:ext>
              </a:extLst>
            </p:cNvPr>
            <p:cNvSpPr/>
            <p:nvPr/>
          </p:nvSpPr>
          <p:spPr>
            <a:xfrm rot="584763">
              <a:off x="7892739" y="5593571"/>
              <a:ext cx="2258906" cy="1223507"/>
            </a:xfrm>
            <a:prstGeom prst="irregularSeal2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22FE4CF0-4C0C-822F-31FA-63924525413A}"/>
                </a:ext>
              </a:extLst>
            </p:cNvPr>
            <p:cNvSpPr txBox="1"/>
            <p:nvPr/>
          </p:nvSpPr>
          <p:spPr>
            <a:xfrm>
              <a:off x="8087370" y="5882160"/>
              <a:ext cx="175560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b="1" dirty="0">
                  <a:latin typeface="Palatino Linotype" panose="02040502050505030304" pitchFamily="18" charset="0"/>
                </a:rPr>
                <a:t>Parameterized </a:t>
              </a:r>
            </a:p>
            <a:p>
              <a:pPr algn="ctr"/>
              <a:r>
                <a:rPr lang="en-US" altLang="zh-CN" b="1" dirty="0">
                  <a:latin typeface="Palatino Linotype" panose="02040502050505030304" pitchFamily="18" charset="0"/>
                </a:rPr>
                <a:t>PCP-theorem!</a:t>
              </a:r>
              <a:endParaRPr lang="zh-CN" altLang="en-US" b="1" dirty="0">
                <a:latin typeface="Palatino Linotype" panose="0204050205050503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2584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1512FA5-E827-7959-612C-41273DE331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>
                    <a:latin typeface="Palatino Linotype" panose="02040502050505030304" pitchFamily="18" charset="0"/>
                    <a:ea typeface="等线 Light"/>
                  </a:rPr>
                  <a:t>  PIH and Gap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  <a:ea typeface="等线 Light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Palatino Linotype" panose="02040502050505030304" pitchFamily="18" charset="0"/>
                    <a:ea typeface="等线 Light"/>
                  </a:rPr>
                  <a:t>-Clique</a:t>
                </a:r>
                <a:endParaRPr lang="zh-CN" altLang="en-US" sz="3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1512FA5-E827-7959-612C-41273DE33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3D8D851-2BB5-423B-B37A-0B00F65FE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95644" y="4519397"/>
                <a:ext cx="10240537" cy="128605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sz="2000" b="1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2000" b="1" dirty="0">
                    <a:solidFill>
                      <a:srgbClr val="FF0000"/>
                    </a:solidFill>
                    <a:latin typeface="Palatino Linotype" panose="02040502050505030304" pitchFamily="18" charset="0"/>
                  </a:rPr>
                  <a:t>Result 1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: 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2000" b="1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20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d>
                          <m:dPr>
                            <m:ctrlPr>
                              <a:rPr lang="en-US" altLang="zh-CN" sz="20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0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20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zh-CN" sz="20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-time lower bound for constant approximating </a:t>
                </a:r>
                <a14:m>
                  <m:oMath xmlns:m="http://schemas.openxmlformats.org/officeDocument/2006/math">
                    <m:r>
                      <a:rPr lang="en-US" altLang="zh-CN" sz="20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2000" dirty="0">
                    <a:latin typeface="Palatino Linotype" panose="02040502050505030304" pitchFamily="18" charset="0"/>
                  </a:rPr>
                  <a:t>-Clique would imply </a:t>
                </a:r>
                <a:r>
                  <a:rPr lang="en-US" altLang="zh-CN" sz="2000" b="1" dirty="0">
                    <a:latin typeface="Palatino Linotype" panose="02040502050505030304" pitchFamily="18" charset="0"/>
                  </a:rPr>
                  <a:t>PIH</a:t>
                </a:r>
                <a:r>
                  <a:rPr lang="en-US" altLang="zh-CN" sz="2000" dirty="0">
                    <a:latin typeface="Palatino Linotype" panose="02040502050505030304" pitchFamily="18" charset="0"/>
                  </a:rPr>
                  <a:t>.</a:t>
                </a:r>
              </a:p>
              <a:p>
                <a:pPr lvl="1"/>
                <a:r>
                  <a:rPr lang="en-US" altLang="zh-CN" sz="1800" dirty="0">
                    <a:latin typeface="Palatino Linotype" panose="02040502050505030304" pitchFamily="18" charset="0"/>
                  </a:rPr>
                  <a:t>A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new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potential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way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prove</a:t>
                </a:r>
                <a:r>
                  <a:rPr lang="zh-CN" altLang="en-US" sz="18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1800" b="1" dirty="0">
                    <a:latin typeface="Palatino Linotype" panose="02040502050505030304" pitchFamily="18" charset="0"/>
                  </a:rPr>
                  <a:t>PIH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内容占位符 4">
                <a:extLst>
                  <a:ext uri="{FF2B5EF4-FFF2-40B4-BE49-F238E27FC236}">
                    <a16:creationId xmlns:a16="http://schemas.microsoft.com/office/drawing/2014/main" id="{83D8D851-2BB5-423B-B37A-0B00F65FE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95644" y="4519397"/>
                <a:ext cx="10240537" cy="1286057"/>
              </a:xfrm>
              <a:blipFill>
                <a:blip r:embed="rId4"/>
                <a:stretch>
                  <a:fillRect l="-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8F7A47A9-53A7-554D-B7EF-0D0F115E3571}"/>
              </a:ext>
            </a:extLst>
          </p:cNvPr>
          <p:cNvSpPr/>
          <p:nvPr/>
        </p:nvSpPr>
        <p:spPr>
          <a:xfrm>
            <a:off x="2062303" y="1752448"/>
            <a:ext cx="2224136" cy="106840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PIH</a:t>
            </a:r>
            <a:endParaRPr lang="zh-CN" altLang="en-US" dirty="0">
              <a:solidFill>
                <a:schemeClr val="bg1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CB1478BD-485B-6A4E-82A7-3034BB78A4E2}"/>
              </a:ext>
            </a:extLst>
          </p:cNvPr>
          <p:cNvSpPr/>
          <p:nvPr/>
        </p:nvSpPr>
        <p:spPr>
          <a:xfrm>
            <a:off x="6667293" y="1752447"/>
            <a:ext cx="3525963" cy="1068409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altLang="zh-CN" dirty="0">
                <a:solidFill>
                  <a:schemeClr val="bg1"/>
                </a:solidFill>
                <a:latin typeface="Consolas"/>
                <a:ea typeface="Microsoft YaHei UI"/>
              </a:rPr>
              <a:t>Constant</a:t>
            </a:r>
            <a:r>
              <a:rPr lang="zh-CN" altLang="en-US" dirty="0">
                <a:solidFill>
                  <a:schemeClr val="bg1"/>
                </a:solidFill>
                <a:latin typeface="Consolas"/>
                <a:ea typeface="Microsoft YaHei UI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Consolas"/>
                <a:ea typeface="Microsoft YaHei UI"/>
              </a:rPr>
              <a:t>Inapproximability of</a:t>
            </a:r>
            <a:r>
              <a:rPr lang="zh-CN" altLang="en-US" dirty="0">
                <a:solidFill>
                  <a:schemeClr val="bg1"/>
                </a:solidFill>
                <a:latin typeface="Consolas"/>
                <a:ea typeface="Microsoft YaHei UI"/>
              </a:rPr>
              <a:t> </a:t>
            </a:r>
            <a:r>
              <a:rPr lang="en-US" altLang="zh-CN" dirty="0">
                <a:solidFill>
                  <a:schemeClr val="bg1"/>
                </a:solidFill>
                <a:latin typeface="Consolas"/>
                <a:ea typeface="Microsoft YaHei UI"/>
              </a:rPr>
              <a:t>k-Clique</a:t>
            </a:r>
            <a:endParaRPr lang="zh-CN" altLang="en-US" dirty="0">
              <a:solidFill>
                <a:schemeClr val="bg1"/>
              </a:solidFill>
              <a:latin typeface="Consolas"/>
              <a:ea typeface="Microsoft YaHei UI"/>
            </a:endParaRPr>
          </a:p>
        </p:txBody>
      </p:sp>
      <p:sp>
        <p:nvSpPr>
          <p:cNvPr id="7" name="箭头: 下 9">
            <a:extLst>
              <a:ext uri="{FF2B5EF4-FFF2-40B4-BE49-F238E27FC236}">
                <a16:creationId xmlns:a16="http://schemas.microsoft.com/office/drawing/2014/main" id="{B949AC8C-5447-2D4E-A519-CF36FBC0C1D6}"/>
              </a:ext>
            </a:extLst>
          </p:cNvPr>
          <p:cNvSpPr/>
          <p:nvPr/>
        </p:nvSpPr>
        <p:spPr>
          <a:xfrm rot="16200000">
            <a:off x="5347758" y="1262578"/>
            <a:ext cx="295965" cy="1752181"/>
          </a:xfrm>
          <a:prstGeom prst="downArrow">
            <a:avLst>
              <a:gd name="adj1" fmla="val 27394"/>
              <a:gd name="adj2" fmla="val 50000"/>
            </a:avLst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箭头: 下 9">
            <a:extLst>
              <a:ext uri="{FF2B5EF4-FFF2-40B4-BE49-F238E27FC236}">
                <a16:creationId xmlns:a16="http://schemas.microsoft.com/office/drawing/2014/main" id="{B251DDAE-4271-CF46-AFD2-93AC1751F406}"/>
              </a:ext>
            </a:extLst>
          </p:cNvPr>
          <p:cNvSpPr/>
          <p:nvPr/>
        </p:nvSpPr>
        <p:spPr>
          <a:xfrm rot="5400000">
            <a:off x="5347757" y="1670540"/>
            <a:ext cx="295965" cy="1752181"/>
          </a:xfrm>
          <a:prstGeom prst="downArrow">
            <a:avLst>
              <a:gd name="adj1" fmla="val 27394"/>
              <a:gd name="adj2" fmla="val 50000"/>
            </a:avLst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9C05894-FC98-F245-8560-D03BA1CAD7A1}"/>
              </a:ext>
            </a:extLst>
          </p:cNvPr>
          <p:cNvSpPr txBox="1"/>
          <p:nvPr/>
        </p:nvSpPr>
        <p:spPr>
          <a:xfrm>
            <a:off x="4830898" y="2593824"/>
            <a:ext cx="147187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  <a:latin typeface="Palatino Linotype"/>
                <a:ea typeface="宋体"/>
              </a:rPr>
              <a:t>Our</a:t>
            </a:r>
            <a:r>
              <a:rPr kumimoji="1" lang="zh-CN" altLang="en-US" dirty="0">
                <a:solidFill>
                  <a:srgbClr val="FF0000"/>
                </a:solidFill>
                <a:latin typeface="Palatino Linotype"/>
                <a:ea typeface="宋体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Palatino Linotype"/>
                <a:ea typeface="宋体"/>
              </a:rPr>
              <a:t>Result</a:t>
            </a:r>
            <a:r>
              <a:rPr kumimoji="1" lang="zh-CN" altLang="en-US" dirty="0">
                <a:solidFill>
                  <a:srgbClr val="FF0000"/>
                </a:solidFill>
                <a:latin typeface="Palatino Linotype"/>
                <a:ea typeface="宋体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latin typeface="Palatino Linotype"/>
                <a:ea typeface="宋体"/>
              </a:rPr>
              <a:t>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6B9AA88-18DF-DF43-BA7D-28ECA9D97301}"/>
              </a:ext>
            </a:extLst>
          </p:cNvPr>
          <p:cNvSpPr txBox="1"/>
          <p:nvPr/>
        </p:nvSpPr>
        <p:spPr>
          <a:xfrm>
            <a:off x="4456860" y="1668277"/>
            <a:ext cx="22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Palatino Linotype" panose="02040502050505030304" pitchFamily="18" charset="0"/>
              </a:rPr>
              <a:t>easy</a:t>
            </a:r>
            <a:r>
              <a:rPr kumimoji="1" lang="zh-CN" altLang="en-US" dirty="0">
                <a:latin typeface="Palatino Linotype" panose="02040502050505030304" pitchFamily="18" charset="0"/>
              </a:rPr>
              <a:t> </a:t>
            </a:r>
            <a:r>
              <a:rPr kumimoji="1" lang="en-US" altLang="zh-CN" dirty="0">
                <a:latin typeface="Palatino Linotype" panose="02040502050505030304" pitchFamily="18" charset="0"/>
              </a:rPr>
              <a:t>from</a:t>
            </a:r>
            <a:r>
              <a:rPr kumimoji="1" lang="zh-CN" altLang="en-US" dirty="0">
                <a:latin typeface="Palatino Linotype" panose="02040502050505030304" pitchFamily="18" charset="0"/>
              </a:rPr>
              <a:t> </a:t>
            </a:r>
            <a:r>
              <a:rPr kumimoji="1" lang="en-US" altLang="zh-CN" dirty="0">
                <a:latin typeface="Palatino Linotype" panose="02040502050505030304" pitchFamily="18" charset="0"/>
              </a:rPr>
              <a:t>definition</a:t>
            </a:r>
            <a:endParaRPr kumimoji="1" lang="zh-CN" alt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AF0BF3A-8E6C-C539-8AA7-5E1E09D82FDA}"/>
              </a:ext>
            </a:extLst>
          </p:cNvPr>
          <p:cNvSpPr/>
          <p:nvPr/>
        </p:nvSpPr>
        <p:spPr>
          <a:xfrm>
            <a:off x="1976987" y="3194684"/>
            <a:ext cx="8384020" cy="73921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76203E2-4B08-7362-7806-D2B9F78B9F08}"/>
              </a:ext>
            </a:extLst>
          </p:cNvPr>
          <p:cNvSpPr txBox="1"/>
          <p:nvPr/>
        </p:nvSpPr>
        <p:spPr>
          <a:xfrm>
            <a:off x="2125003" y="3221304"/>
            <a:ext cx="818337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latin typeface="Palatino Linotype" panose="02040502050505030304" pitchFamily="18" charset="0"/>
              </a:rPr>
              <a:t>Open problem [</a:t>
            </a:r>
            <a:r>
              <a:rPr lang="en-US" altLang="zh-CN" b="1" dirty="0">
                <a:latin typeface="Palatino Linotype" panose="02040502050505030304" pitchFamily="18" charset="0"/>
              </a:rPr>
              <a:t>Feldmann-</a:t>
            </a:r>
            <a:r>
              <a:rPr lang="en-US" altLang="zh-CN" sz="1800" b="1" dirty="0">
                <a:latin typeface="Palatino Linotype" panose="02040502050505030304" pitchFamily="18" charset="0"/>
              </a:rPr>
              <a:t>Karthik</a:t>
            </a:r>
            <a:r>
              <a:rPr lang="en-US" altLang="zh-CN" b="1" dirty="0">
                <a:latin typeface="Palatino Linotype" panose="02040502050505030304" pitchFamily="18" charset="0"/>
              </a:rPr>
              <a:t>-Lee-Manurangsi’20</a:t>
            </a:r>
            <a:r>
              <a:rPr lang="en-US" altLang="zh-CN" sz="1800" b="1" dirty="0">
                <a:latin typeface="Palatino Linotype" panose="02040502050505030304" pitchFamily="18" charset="0"/>
              </a:rPr>
              <a:t>]:</a:t>
            </a:r>
            <a:endParaRPr lang="en-US" altLang="zh-CN" sz="1800" dirty="0">
              <a:latin typeface="Palatino Linotype" panose="02040502050505030304" pitchFamily="18" charset="0"/>
              <a:ea typeface="等线"/>
            </a:endParaRPr>
          </a:p>
          <a:p>
            <a:r>
              <a:rPr lang="en-US" altLang="zh-CN" dirty="0">
                <a:latin typeface="Palatino Linotype" panose="02040502050505030304" pitchFamily="18" charset="0"/>
                <a:ea typeface="等线"/>
              </a:rPr>
              <a:t>Does </a:t>
            </a:r>
            <a:r>
              <a:rPr lang="en-US" altLang="zh-CN" b="1" dirty="0">
                <a:latin typeface="Palatino Linotype" panose="02040502050505030304" pitchFamily="18" charset="0"/>
                <a:ea typeface="等线"/>
              </a:rPr>
              <a:t>PIH</a:t>
            </a:r>
            <a:r>
              <a:rPr lang="en-US" altLang="zh-CN" dirty="0">
                <a:latin typeface="Palatino Linotype" panose="02040502050505030304" pitchFamily="18" charset="0"/>
                <a:ea typeface="等线"/>
              </a:rPr>
              <a:t> hold if we assume that constant Gap </a:t>
            </a:r>
            <a:r>
              <a:rPr lang="zh-CN" altLang="en-US" dirty="0">
                <a:latin typeface="Palatino Linotype" panose="02040502050505030304" pitchFamily="18" charset="0"/>
                <a:ea typeface="等线"/>
              </a:rPr>
              <a:t>𝑘</a:t>
            </a:r>
            <a:r>
              <a:rPr lang="en-US" altLang="zh-CN" dirty="0">
                <a:latin typeface="Palatino Linotype" panose="02040502050505030304" pitchFamily="18" charset="0"/>
                <a:ea typeface="等线"/>
              </a:rPr>
              <a:t>-Clique has no </a:t>
            </a:r>
            <a:r>
              <a:rPr lang="en-US" altLang="zh-CN" b="1" dirty="0">
                <a:latin typeface="Palatino Linotype" panose="02040502050505030304" pitchFamily="18" charset="0"/>
                <a:ea typeface="等线"/>
              </a:rPr>
              <a:t>FPT</a:t>
            </a:r>
            <a:r>
              <a:rPr lang="en-US" altLang="zh-CN" dirty="0">
                <a:latin typeface="Palatino Linotype" panose="02040502050505030304" pitchFamily="18" charset="0"/>
                <a:ea typeface="等线"/>
              </a:rPr>
              <a:t> algorithm?</a:t>
            </a:r>
            <a:endParaRPr lang="en-US" altLang="zh-CN" sz="1800" dirty="0">
              <a:latin typeface="Palatino Linotype" panose="02040502050505030304" pitchFamily="18" charset="0"/>
              <a:ea typeface="等线"/>
            </a:endParaRPr>
          </a:p>
        </p:txBody>
      </p:sp>
    </p:spTree>
    <p:extLst>
      <p:ext uri="{BB962C8B-B14F-4D97-AF65-F5344CB8AC3E}">
        <p14:creationId xmlns:p14="http://schemas.microsoft.com/office/powerpoint/2010/main" val="3592596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1512FA5-E827-7959-612C-41273DE331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sz="3200" dirty="0">
                    <a:latin typeface="Palatino Linotype" panose="02040502050505030304" pitchFamily="18" charset="0"/>
                    <a:ea typeface="等线 Light"/>
                  </a:rPr>
                  <a:t>  </a:t>
                </a:r>
                <a:r>
                  <a:rPr lang="zh-CN" altLang="zh-CN" sz="3200" dirty="0">
                    <a:latin typeface="Palatino Linotype" panose="02040502050505030304" pitchFamily="18" charset="0"/>
                    <a:ea typeface="等线 Light"/>
                  </a:rPr>
                  <a:t>Previous Works</a:t>
                </a:r>
                <a:r>
                  <a:rPr lang="en-US" altLang="zh-CN" sz="3200" dirty="0">
                    <a:latin typeface="Palatino Linotype" panose="02040502050505030304" pitchFamily="18" charset="0"/>
                    <a:ea typeface="等线 Light"/>
                  </a:rPr>
                  <a:t> for Gap-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  <a:ea typeface="等线 Light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Palatino Linotype" panose="02040502050505030304" pitchFamily="18" charset="0"/>
                  </a:rPr>
                  <a:t>-Clique</a:t>
                </a:r>
                <a:endParaRPr lang="zh-CN" altLang="en-US" sz="3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31512FA5-E827-7959-612C-41273DE331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84E30012-A465-1D23-8AAA-50D8236EA7F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3212" y="1541744"/>
              <a:ext cx="10058400" cy="235718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07407157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55700468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0585414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12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Complexity Assumption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Inapproximability Ratio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Time Lower Bound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Reference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46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Gap-ETH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60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60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60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𝜌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[CCK+17]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0729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altLang="zh-CN" sz="160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60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6</m:t>
                                            </m:r>
                                          </m:deg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zh-CN" sz="160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600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1600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func>
                                          </m:e>
                                        </m:rad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44229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FPT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24866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FPT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</a:rPr>
                            <a:t>[KK22]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882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PIH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LRSZ20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39521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84E30012-A465-1D23-8AAA-50D8236EA7F6}"/>
                  </a:ext>
                </a:extLst>
              </p:cNvPr>
              <p:cNvGraphicFramePr>
                <a:graphicFrameLocks noGrp="1"/>
              </p:cNvGraphicFramePr>
              <p:nvPr>
                <p:ph idx="1"/>
              </p:nvPr>
            </p:nvGraphicFramePr>
            <p:xfrm>
              <a:off x="1093212" y="1541744"/>
              <a:ext cx="10058400" cy="235394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07407157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55700468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0585414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12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Complexity Assumption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Inapproximability Ratio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Time Lower Bound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Reference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46063"/>
                      </a:ext>
                    </a:extLst>
                  </a:tr>
                  <a:tr h="481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Gap-ETH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79747" r="-200726" b="-321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79747" r="-101214" b="-32151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[CCK+17]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072900"/>
                      </a:ext>
                    </a:extLst>
                  </a:tr>
                  <a:tr h="389573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218462" r="-101214" b="-290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442299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169672" r="-300726" b="-54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339344" r="-101214" b="-2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24866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W[1]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FPT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439344" r="-200726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439344" r="-101214" b="-10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</a:rPr>
                            <a:t>[KK22]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288262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PIH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539344" r="-101214" b="-983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LRSZ20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8839521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665E0835-1541-834D-82CD-6D7708034004}"/>
              </a:ext>
            </a:extLst>
          </p:cNvPr>
          <p:cNvSpPr/>
          <p:nvPr/>
        </p:nvSpPr>
        <p:spPr>
          <a:xfrm>
            <a:off x="1807751" y="4161513"/>
            <a:ext cx="1912730" cy="9188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Gap-ETH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2D43EC24-955D-5748-94D0-763833447482}"/>
              </a:ext>
            </a:extLst>
          </p:cNvPr>
          <p:cNvSpPr/>
          <p:nvPr/>
        </p:nvSpPr>
        <p:spPr>
          <a:xfrm>
            <a:off x="5000163" y="4161513"/>
            <a:ext cx="1912730" cy="918818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ETH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B39E7D1-8AD9-8C40-A859-095F99DD8FA7}"/>
                  </a:ext>
                </a:extLst>
              </p:cNvPr>
              <p:cNvSpPr/>
              <p:nvPr/>
            </p:nvSpPr>
            <p:spPr>
              <a:xfrm>
                <a:off x="8329306" y="4134548"/>
                <a:ext cx="1912730" cy="918818"/>
              </a:xfrm>
              <a:prstGeom prst="ellipse">
                <a:avLst/>
              </a:prstGeom>
              <a:solidFill>
                <a:srgbClr val="00B0F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>
                    <a:solidFill>
                      <a:schemeClr val="bg1"/>
                    </a:solidFill>
                    <a:latin typeface="Consolas" panose="020B0609020204030204" pitchFamily="49" charset="0"/>
                    <a:ea typeface="Microsoft YaHei UI" panose="020B0503020204020204" pitchFamily="34" charset="-122"/>
                  </a:rPr>
                  <a:t>W[1]</a:t>
                </a:r>
                <a14:m>
                  <m:oMath xmlns:m="http://schemas.openxmlformats.org/officeDocument/2006/math">
                    <m:r>
                      <a:rPr lang="en-US" altLang="zh-CN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Microsoft YaHei UI" panose="020B0503020204020204" pitchFamily="34" charset="-122"/>
                      </a:rPr>
                      <m:t>≠</m:t>
                    </m:r>
                  </m:oMath>
                </a14:m>
                <a:r>
                  <a:rPr lang="en-US" altLang="zh-CN">
                    <a:solidFill>
                      <a:schemeClr val="bg1"/>
                    </a:solidFill>
                    <a:latin typeface="Consolas" panose="020B0609020204030204" pitchFamily="49" charset="0"/>
                    <a:ea typeface="Microsoft YaHei UI" panose="020B0503020204020204" pitchFamily="34" charset="-122"/>
                  </a:rPr>
                  <a:t>FPT</a:t>
                </a:r>
                <a:endParaRPr lang="zh-CN" altLang="en-US">
                  <a:solidFill>
                    <a:schemeClr val="bg1"/>
                  </a:solidFill>
                  <a:latin typeface="Consolas" panose="020B0609020204030204" pitchFamily="49" charset="0"/>
                  <a:ea typeface="Microsoft YaHei UI" panose="020B0503020204020204" pitchFamily="34" charset="-122"/>
                </a:endParaRPr>
              </a:p>
            </p:txBody>
          </p:sp>
        </mc:Choice>
        <mc:Fallback xmlns="">
          <p:sp>
            <p:nvSpPr>
              <p:cNvPr id="6" name="椭圆 5">
                <a:extLst>
                  <a:ext uri="{FF2B5EF4-FFF2-40B4-BE49-F238E27FC236}">
                    <a16:creationId xmlns:a16="http://schemas.microsoft.com/office/drawing/2014/main" id="{EB39E7D1-8AD9-8C40-A859-095F99DD8F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29306" y="4134548"/>
                <a:ext cx="1912730" cy="918818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箭头: 下 9">
            <a:extLst>
              <a:ext uri="{FF2B5EF4-FFF2-40B4-BE49-F238E27FC236}">
                <a16:creationId xmlns:a16="http://schemas.microsoft.com/office/drawing/2014/main" id="{99F87239-663C-DC4A-934D-C1763E0D9B24}"/>
              </a:ext>
            </a:extLst>
          </p:cNvPr>
          <p:cNvSpPr/>
          <p:nvPr/>
        </p:nvSpPr>
        <p:spPr>
          <a:xfrm rot="16200000">
            <a:off x="4149194" y="4437599"/>
            <a:ext cx="295965" cy="3666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箭头: 下 12">
            <a:extLst>
              <a:ext uri="{FF2B5EF4-FFF2-40B4-BE49-F238E27FC236}">
                <a16:creationId xmlns:a16="http://schemas.microsoft.com/office/drawing/2014/main" id="{00BB431A-34FF-0549-8AE1-6865E2824A2A}"/>
              </a:ext>
            </a:extLst>
          </p:cNvPr>
          <p:cNvSpPr/>
          <p:nvPr/>
        </p:nvSpPr>
        <p:spPr>
          <a:xfrm rot="16200000">
            <a:off x="7467897" y="4437598"/>
            <a:ext cx="295965" cy="3666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6">
            <a:extLst>
              <a:ext uri="{FF2B5EF4-FFF2-40B4-BE49-F238E27FC236}">
                <a16:creationId xmlns:a16="http://schemas.microsoft.com/office/drawing/2014/main" id="{5CE5C094-15A5-23E3-7FBF-317DCD17ADA7}"/>
              </a:ext>
            </a:extLst>
          </p:cNvPr>
          <p:cNvSpPr/>
          <p:nvPr/>
        </p:nvSpPr>
        <p:spPr>
          <a:xfrm>
            <a:off x="5840427" y="5621927"/>
            <a:ext cx="1912730" cy="918818"/>
          </a:xfrm>
          <a:prstGeom prst="ellipse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bg1"/>
                </a:solidFill>
                <a:latin typeface="Consolas" panose="020B0609020204030204" pitchFamily="49" charset="0"/>
                <a:ea typeface="Microsoft YaHei UI" panose="020B0503020204020204" pitchFamily="34" charset="-122"/>
              </a:rPr>
              <a:t>PIH</a:t>
            </a:r>
            <a:endParaRPr lang="zh-CN" altLang="en-US">
              <a:solidFill>
                <a:schemeClr val="bg1"/>
              </a:solidFill>
              <a:latin typeface="Consolas" panose="020B0609020204030204" pitchFamily="49" charset="0"/>
              <a:ea typeface="Microsoft YaHei UI" panose="020B0503020204020204" pitchFamily="34" charset="-122"/>
            </a:endParaRPr>
          </a:p>
        </p:txBody>
      </p:sp>
      <p:sp>
        <p:nvSpPr>
          <p:cNvPr id="11" name="箭头: 下 13">
            <a:extLst>
              <a:ext uri="{FF2B5EF4-FFF2-40B4-BE49-F238E27FC236}">
                <a16:creationId xmlns:a16="http://schemas.microsoft.com/office/drawing/2014/main" id="{3AFDBA5A-D74B-A95B-3526-B3146802CD87}"/>
              </a:ext>
            </a:extLst>
          </p:cNvPr>
          <p:cNvSpPr/>
          <p:nvPr/>
        </p:nvSpPr>
        <p:spPr>
          <a:xfrm rot="2312431">
            <a:off x="7907653" y="5203013"/>
            <a:ext cx="295965" cy="366644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?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2" name="箭头: 下 14">
            <a:extLst>
              <a:ext uri="{FF2B5EF4-FFF2-40B4-BE49-F238E27FC236}">
                <a16:creationId xmlns:a16="http://schemas.microsoft.com/office/drawing/2014/main" id="{04830E33-B359-C280-9946-7394139514B8}"/>
              </a:ext>
            </a:extLst>
          </p:cNvPr>
          <p:cNvSpPr/>
          <p:nvPr/>
        </p:nvSpPr>
        <p:spPr>
          <a:xfrm rot="20022781">
            <a:off x="6336366" y="5158966"/>
            <a:ext cx="295965" cy="366644"/>
          </a:xfrm>
          <a:prstGeom prst="downArrow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latin typeface="Consolas" panose="020B0609020204030204" pitchFamily="49" charset="0"/>
              </a:rPr>
              <a:t>?</a:t>
            </a:r>
            <a:endParaRPr lang="zh-CN" altLang="en-US">
              <a:latin typeface="Consolas" panose="020B0609020204030204" pitchFamily="49" charset="0"/>
            </a:endParaRPr>
          </a:p>
        </p:txBody>
      </p:sp>
      <p:sp>
        <p:nvSpPr>
          <p:cNvPr id="14" name="箭头: 下 9">
            <a:extLst>
              <a:ext uri="{FF2B5EF4-FFF2-40B4-BE49-F238E27FC236}">
                <a16:creationId xmlns:a16="http://schemas.microsoft.com/office/drawing/2014/main" id="{5319559F-DD6B-E7E1-0190-EC5887D9824E}"/>
              </a:ext>
            </a:extLst>
          </p:cNvPr>
          <p:cNvSpPr/>
          <p:nvPr/>
        </p:nvSpPr>
        <p:spPr>
          <a:xfrm rot="17379897">
            <a:off x="4206001" y="4720795"/>
            <a:ext cx="295965" cy="1422566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下 9">
            <a:extLst>
              <a:ext uri="{FF2B5EF4-FFF2-40B4-BE49-F238E27FC236}">
                <a16:creationId xmlns:a16="http://schemas.microsoft.com/office/drawing/2014/main" id="{6E869E3F-CD6B-C30B-865B-A6834D7984F7}"/>
              </a:ext>
            </a:extLst>
          </p:cNvPr>
          <p:cNvSpPr/>
          <p:nvPr/>
        </p:nvSpPr>
        <p:spPr>
          <a:xfrm rot="13262956">
            <a:off x="8276119" y="5248756"/>
            <a:ext cx="295965" cy="366644"/>
          </a:xfrm>
          <a:prstGeom prst="downArrow">
            <a:avLst/>
          </a:prstGeom>
          <a:solidFill>
            <a:srgbClr val="00B0F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699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4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512FA5-E827-7959-612C-41273DE33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latin typeface="Palatino Linotype"/>
                <a:ea typeface="等线 Light"/>
              </a:rPr>
              <a:t>  Our</a:t>
            </a:r>
            <a:r>
              <a:rPr lang="zh-CN" altLang="zh-CN" sz="3200">
                <a:latin typeface="Palatino Linotype"/>
                <a:ea typeface="等线 Light"/>
              </a:rPr>
              <a:t> </a:t>
            </a:r>
            <a:r>
              <a:rPr lang="en-US" altLang="zh-CN" sz="3200">
                <a:latin typeface="Palatino Linotype"/>
                <a:ea typeface="等线 Light"/>
              </a:rPr>
              <a:t>Results</a:t>
            </a:r>
            <a:endParaRPr lang="zh-CN" altLang="en-US" sz="3200">
              <a:latin typeface="Palatino Linotype" panose="0204050205050503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84E30012-A465-1D23-8AAA-50D8236EA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72650112"/>
                  </p:ext>
                </p:extLst>
              </p:nvPr>
            </p:nvGraphicFramePr>
            <p:xfrm>
              <a:off x="1116572" y="2267172"/>
              <a:ext cx="10058400" cy="309886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07407157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55700468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0585414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12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Complexity Assumption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Inapproximability Ratio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Time Lower Bound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Reference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4606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Gap-ETH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𝑜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(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𝑘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altLang="zh-CN" sz="160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fPr>
                                          <m:num>
                                            <m:r>
                                              <a:rPr lang="en-US" altLang="zh-CN" sz="160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𝑘</m:t>
                                            </m:r>
                                          </m:num>
                                          <m:den>
                                            <m:r>
                                              <a:rPr lang="en-US" altLang="zh-CN" sz="160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𝜌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[CCK+17]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072900"/>
                      </a:ext>
                    </a:extLst>
                  </a:tr>
                  <a:tr h="370840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d>
                                      <m:dPr>
                                        <m:ctrlPr>
                                          <a:rPr lang="en-US" altLang="zh-CN" sz="1600" i="1" kern="120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rad>
                                          <m:radPr>
                                            <m:ctrlPr>
                                              <a:rPr lang="en-US" altLang="zh-CN" sz="1600" i="1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</m:ctrlPr>
                                          </m:radPr>
                                          <m:deg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altLang="zh-CN" sz="1600" kern="120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+mn-ea"/>
                                                <a:cs typeface="+mn-cs"/>
                                              </a:rPr>
                                              <m:t>6</m:t>
                                            </m:r>
                                          </m:deg>
                                          <m:e>
                                            <m:func>
                                              <m:funcPr>
                                                <m:ctrlPr>
                                                  <a:rPr lang="en-US" altLang="zh-CN" sz="1600" i="1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</m:ctrlPr>
                                              </m:funcPr>
                                              <m:fName>
                                                <m:r>
                                                  <m:rPr>
                                                    <m:sty m:val="p"/>
                                                  </m:rPr>
                                                  <a:rPr lang="en-US" altLang="zh-CN" sz="1600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log</m:t>
                                                </m:r>
                                              </m:fName>
                                              <m:e>
                                                <m:r>
                                                  <a:rPr lang="en-US" altLang="zh-CN" sz="1600" kern="1200" smtClean="0">
                                                    <a:solidFill>
                                                      <a:schemeClr val="tx1"/>
                                                    </a:solidFill>
                                                    <a:latin typeface="Cambria Math" panose="02040503050406030204" pitchFamily="18" charset="0"/>
                                                    <a:ea typeface="+mn-ea"/>
                                                    <a:cs typeface="+mn-cs"/>
                                                  </a:rPr>
                                                  <m:t>𝑘</m:t>
                                                </m:r>
                                              </m:e>
                                            </m:func>
                                          </m:e>
                                        </m:rad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4422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</m:t>
                                    </m:r>
                                    <m:func>
                                      <m:funcPr>
                                        <m:ctrlPr>
                                          <a:rPr lang="en-US" altLang="zh-CN" sz="1600" i="1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600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log</m:t>
                                        </m:r>
                                      </m:fName>
                                      <m:e>
                                        <m:r>
                                          <a:rPr lang="en-US" altLang="zh-CN" sz="1600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𝑘</m:t>
                                        </m:r>
                                        <m:r>
                                          <a:rPr lang="en-US" altLang="zh-CN" sz="1600" kern="1200" smtClean="0">
                                            <a:solidFill>
                                              <a:srgbClr val="FF0000"/>
                                            </a:solidFill>
                                            <a:latin typeface="Cambria Math" panose="02040503050406030204" pitchFamily="18" charset="0"/>
                                            <a:ea typeface="+mn-ea"/>
                                            <a:cs typeface="+mn-cs"/>
                                          </a:rPr>
                                          <m:t>)</m:t>
                                        </m:r>
                                      </m:e>
                                    </m:func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Result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of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This Work</a:t>
                          </a:r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2502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Result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of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This Work</a:t>
                          </a:r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5497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FPT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24866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W[1]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FPT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𝜌</m:t>
                                </m:r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  <m:sup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𝑜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</a:rPr>
                            <a:t>[KK22]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79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PIH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𝑘</m:t>
                                    </m:r>
                                  </m:e>
                                </m:d>
                                <m:r>
                                  <a:rPr lang="en-US" altLang="zh-CN" sz="1600" kern="120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⋅</m:t>
                                </m:r>
                                <m:sSup>
                                  <m:sSupPr>
                                    <m:ctrlPr>
                                      <a:rPr lang="en-US" altLang="zh-CN" sz="1600" i="1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Ω</m:t>
                                    </m:r>
                                    <m:r>
                                      <a:rPr lang="en-US" altLang="zh-CN" sz="1600" kern="120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(1)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LRSZ20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09702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内容占位符 7">
                <a:extLst>
                  <a:ext uri="{FF2B5EF4-FFF2-40B4-BE49-F238E27FC236}">
                    <a16:creationId xmlns:a16="http://schemas.microsoft.com/office/drawing/2014/main" id="{84E30012-A465-1D23-8AAA-50D8236EA7F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472650112"/>
                  </p:ext>
                </p:extLst>
              </p:nvPr>
            </p:nvGraphicFramePr>
            <p:xfrm>
              <a:off x="1116572" y="2267172"/>
              <a:ext cx="10058400" cy="309562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14600">
                      <a:extLst>
                        <a:ext uri="{9D8B030D-6E8A-4147-A177-3AD203B41FA5}">
                          <a16:colId xmlns:a16="http://schemas.microsoft.com/office/drawing/2014/main" val="3074071575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355700468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305854141"/>
                        </a:ext>
                      </a:extLst>
                    </a:gridCol>
                    <a:gridCol w="2514600">
                      <a:extLst>
                        <a:ext uri="{9D8B030D-6E8A-4147-A177-3AD203B41FA5}">
                          <a16:colId xmlns:a16="http://schemas.microsoft.com/office/drawing/2014/main" val="16125326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Complexity Assumption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Inapproximability Ratio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Time Lower Bound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bg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Reference</a:t>
                          </a:r>
                          <a:endParaRPr lang="zh-CN" altLang="en-US" sz="1600" kern="1200">
                            <a:solidFill>
                              <a:schemeClr val="bg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15246063"/>
                      </a:ext>
                    </a:extLst>
                  </a:tr>
                  <a:tr h="48101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Gap-ETH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79747" r="-200726" b="-475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79747" r="-101214" b="-47594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defTabSz="914400" rtl="0" eaLnBrk="1" latinLnBrk="0" hangingPunct="1">
                            <a:lnSpc>
                              <a:spcPct val="90000"/>
                            </a:lnSpc>
                            <a:spcBef>
                              <a:spcPts val="1000"/>
                            </a:spcBef>
                            <a:buFont typeface="Arial" panose="020B0604020202020204" pitchFamily="34" charset="0"/>
                            <a:buNone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[CCK+17]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85072900"/>
                      </a:ext>
                    </a:extLst>
                  </a:tr>
                  <a:tr h="389573"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ETH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221875" r="-101214" b="-48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68442299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337705" r="-101214" b="-4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Result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2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of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This Work</a:t>
                          </a:r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1425021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437705" r="-200726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437705" r="-101214" b="-3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Result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3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of</a:t>
                          </a:r>
                          <a:r>
                            <a:rPr lang="zh-CN" altLang="en-US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+mn-ea"/>
                              <a:cs typeface="+mn-cs"/>
                            </a:rPr>
                            <a:t>This Work</a:t>
                          </a:r>
                          <a:endParaRPr lang="zh-CN" altLang="en-US" sz="1600" kern="12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254976"/>
                      </a:ext>
                    </a:extLst>
                  </a:tr>
                  <a:tr h="370840"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242" t="-268852" r="-300726" b="-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537705" r="-101214" b="-2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[Lin21]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31248661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W[1]</a:t>
                          </a:r>
                          <a14:m xmlns:a14="http://schemas.microsoft.com/office/drawing/2010/main">
                            <m:oMath xmlns:m="http://schemas.openxmlformats.org/officeDocument/2006/math">
                              <m:r>
                                <a:rPr lang="en-US" altLang="zh-CN" sz="1600" kern="1200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≠</m:t>
                              </m:r>
                            </m:oMath>
                          </a14:m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/>
                              <a:ea typeface="+mn-ea"/>
                              <a:cs typeface="+mn-cs"/>
                            </a:rPr>
                            <a:t>FPT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42" t="-637705" r="-200726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637705" r="-101214" b="-1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</a:rPr>
                            <a:t>[KK22]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6279768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PIH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Any</a:t>
                          </a:r>
                          <a:r>
                            <a:rPr lang="zh-CN" alt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constant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728" t="-737705" r="-101214" b="-114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algn="ctr" defTabSz="914400" rtl="0" eaLnBrk="1" latinLnBrk="0" hangingPunct="1"/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[</a:t>
                          </a:r>
                          <a:r>
                            <a:rPr lang="en-US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LRSZ20</a:t>
                          </a:r>
                          <a:r>
                            <a:rPr lang="en-US" altLang="zh-CN" sz="1600" kern="1200">
                              <a:solidFill>
                                <a:schemeClr val="tx1"/>
                              </a:solidFill>
                              <a:latin typeface="Palatino Linotype" panose="02040502050505030304" pitchFamily="18" charset="0"/>
                              <a:ea typeface="+mn-ea"/>
                              <a:cs typeface="+mn-cs"/>
                            </a:rPr>
                            <a:t>]</a:t>
                          </a:r>
                          <a:endParaRPr lang="zh-CN" altLang="en-US" sz="1600" kern="1200">
                            <a:solidFill>
                              <a:schemeClr val="tx1"/>
                            </a:solidFill>
                            <a:latin typeface="Palatino Linotype" panose="02040502050505030304" pitchFamily="18" charset="0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8509702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697847B-03A2-A774-D80D-251DF4F17D97}"/>
              </a:ext>
            </a:extLst>
          </p:cNvPr>
          <p:cNvSpPr txBox="1">
            <a:spLocks/>
          </p:cNvSpPr>
          <p:nvPr/>
        </p:nvSpPr>
        <p:spPr>
          <a:xfrm>
            <a:off x="819150" y="4182809"/>
            <a:ext cx="10485664" cy="2258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5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3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200" kern="1200">
                <a:solidFill>
                  <a:schemeClr val="tx1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zh-CN" sz="1400">
              <a:latin typeface="Palatino Linotype" panose="020405020505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770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23FAE-7F9D-0119-4163-E387E32C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>
                <a:latin typeface="Palatino Linotype" panose="02040502050505030304" pitchFamily="18" charset="0"/>
              </a:rPr>
              <a:t>  Our Techniques</a:t>
            </a:r>
            <a:endParaRPr lang="zh-CN" altLang="en-US" sz="3200" dirty="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6503277-4D72-A582-B50F-A7FB8C66F7E1}"/>
              </a:ext>
            </a:extLst>
          </p:cNvPr>
          <p:cNvSpPr/>
          <p:nvPr/>
        </p:nvSpPr>
        <p:spPr>
          <a:xfrm>
            <a:off x="1110972" y="3651954"/>
            <a:ext cx="2787375" cy="7774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3SAT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22395DB-F416-18FE-EA82-6D9884766ECD}"/>
                  </a:ext>
                </a:extLst>
              </p:cNvPr>
              <p:cNvSpPr/>
              <p:nvPr/>
            </p:nvSpPr>
            <p:spPr>
              <a:xfrm>
                <a:off x="2189919" y="5019413"/>
                <a:ext cx="2427357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</a:t>
                </a:r>
                <a:r>
                  <a:rPr lang="en-US" altLang="zh-CN" err="1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VectorSum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22395DB-F416-18FE-EA82-6D9884766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19" y="5019413"/>
                <a:ext cx="2427357" cy="7774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B660B1CD-FBF8-9EF0-3198-0F64EC5D6085}"/>
              </a:ext>
            </a:extLst>
          </p:cNvPr>
          <p:cNvSpPr/>
          <p:nvPr/>
        </p:nvSpPr>
        <p:spPr>
          <a:xfrm>
            <a:off x="6171096" y="5064429"/>
            <a:ext cx="2834758" cy="7774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anose="020B0609020204030204" pitchFamily="49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6CDBDBA-31AC-4FC0-BD13-4B0E85C9D080}"/>
                  </a:ext>
                </a:extLst>
              </p:cNvPr>
              <p:cNvSpPr/>
              <p:nvPr/>
            </p:nvSpPr>
            <p:spPr>
              <a:xfrm>
                <a:off x="6370987" y="3692932"/>
                <a:ext cx="3121989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constant gap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-Clique</a:t>
                </a:r>
                <a:endParaRPr lang="zh-CN" altLang="en-US" sz="1400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6CDBDBA-31AC-4FC0-BD13-4B0E85C9D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7" y="3692932"/>
                <a:ext cx="3121989" cy="77746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箭头: 右 23">
            <a:extLst>
              <a:ext uri="{FF2B5EF4-FFF2-40B4-BE49-F238E27FC236}">
                <a16:creationId xmlns:a16="http://schemas.microsoft.com/office/drawing/2014/main" id="{18956446-5BF2-05B0-7BDA-5A0BFA84A78E}"/>
              </a:ext>
            </a:extLst>
          </p:cNvPr>
          <p:cNvSpPr/>
          <p:nvPr/>
        </p:nvSpPr>
        <p:spPr>
          <a:xfrm rot="4774208">
            <a:off x="3134028" y="4615449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909B-EB0A-3711-7292-16B625B5486A}"/>
                  </a:ext>
                </a:extLst>
              </p:cNvPr>
              <p:cNvSpPr txBox="1"/>
              <p:nvPr/>
            </p:nvSpPr>
            <p:spPr>
              <a:xfrm>
                <a:off x="935015" y="4493408"/>
                <a:ext cx="2427357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a new reduction</a:t>
                </a:r>
              </a:p>
              <a:p>
                <a:r>
                  <a:rPr lang="en-US" altLang="zh-CN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Ω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 </a:t>
                </a:r>
                <a:r>
                  <a:rPr lang="en-US" altLang="zh-CN" sz="1400" dirty="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lower bound</a:t>
                </a:r>
                <a:endParaRPr lang="zh-CN" altLang="en-US" sz="1400" dirty="0">
                  <a:latin typeface="Palatino Linotype" panose="02040502050505030304" pitchFamily="18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909B-EB0A-3711-7292-16B625B5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15" y="4493408"/>
                <a:ext cx="2427357" cy="532133"/>
              </a:xfrm>
              <a:prstGeom prst="rect">
                <a:avLst/>
              </a:prstGeom>
              <a:blipFill>
                <a:blip r:embed="rId4"/>
                <a:stretch>
                  <a:fillRect l="-752" t="-2299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右 25">
            <a:extLst>
              <a:ext uri="{FF2B5EF4-FFF2-40B4-BE49-F238E27FC236}">
                <a16:creationId xmlns:a16="http://schemas.microsoft.com/office/drawing/2014/main" id="{029B0F55-2EBF-8617-2D69-01BBF928DC24}"/>
              </a:ext>
            </a:extLst>
          </p:cNvPr>
          <p:cNvSpPr/>
          <p:nvPr/>
        </p:nvSpPr>
        <p:spPr>
          <a:xfrm>
            <a:off x="4797345" y="5313284"/>
            <a:ext cx="1201473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38482E-E882-E535-573A-47F922E9ED7D}"/>
              </a:ext>
            </a:extLst>
          </p:cNvPr>
          <p:cNvSpPr txBox="1"/>
          <p:nvPr/>
        </p:nvSpPr>
        <p:spPr>
          <a:xfrm>
            <a:off x="4728900" y="5565636"/>
            <a:ext cx="1873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a generalized reduction via Reed-Muller Codes</a:t>
            </a:r>
            <a:endParaRPr lang="zh-CN" altLang="en-US" sz="1400" dirty="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3921D34-C6E7-F008-3304-EFBED41914D8}"/>
              </a:ext>
            </a:extLst>
          </p:cNvPr>
          <p:cNvSpPr/>
          <p:nvPr/>
        </p:nvSpPr>
        <p:spPr>
          <a:xfrm rot="16605271">
            <a:off x="7149090" y="4621294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86A2B6-BB68-0C15-950A-C52F3E990F9F}"/>
              </a:ext>
            </a:extLst>
          </p:cNvPr>
          <p:cNvSpPr txBox="1"/>
          <p:nvPr/>
        </p:nvSpPr>
        <p:spPr>
          <a:xfrm>
            <a:off x="7505239" y="4595917"/>
            <a:ext cx="232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Palatino Linotype" panose="02040502050505030304" pitchFamily="18" charset="0"/>
                <a:ea typeface="YaHei Consolas Hybrid" panose="020B0509020204020204" pitchFamily="49" charset="-122"/>
              </a:rPr>
              <a:t>Modified FGLSS-reduction</a:t>
            </a:r>
            <a:endParaRPr lang="zh-CN" altLang="en-US" sz="1400">
              <a:solidFill>
                <a:srgbClr val="FF0000"/>
              </a:solidFill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3487008-9CAF-C629-8C48-0A8FB4783199}"/>
              </a:ext>
            </a:extLst>
          </p:cNvPr>
          <p:cNvSpPr/>
          <p:nvPr/>
        </p:nvSpPr>
        <p:spPr>
          <a:xfrm rot="14750823">
            <a:off x="6162713" y="3224158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12FF9D4-CA7C-2DC2-FFC0-D3D7F7EEFB11}"/>
                  </a:ext>
                </a:extLst>
              </p:cNvPr>
              <p:cNvSpPr/>
              <p:nvPr/>
            </p:nvSpPr>
            <p:spPr>
              <a:xfrm>
                <a:off x="3837086" y="2188558"/>
                <a:ext cx="3121989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𝑜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 gap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-Clique</a:t>
                </a:r>
                <a:endParaRPr lang="zh-CN" altLang="en-US" sz="1400"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12FF9D4-CA7C-2DC2-FFC0-D3D7F7EEF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86" y="2188558"/>
                <a:ext cx="3121989" cy="77746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B8913A9-47EF-3D37-A7A3-589CAF994595}"/>
              </a:ext>
            </a:extLst>
          </p:cNvPr>
          <p:cNvSpPr txBox="1"/>
          <p:nvPr/>
        </p:nvSpPr>
        <p:spPr>
          <a:xfrm>
            <a:off x="6551497" y="3054785"/>
            <a:ext cx="141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using expander graphs</a:t>
            </a:r>
            <a:endParaRPr lang="zh-CN" altLang="en-US" sz="140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FBE58FD-5265-2CED-69DA-1A5900946086}"/>
                  </a:ext>
                </a:extLst>
              </p:cNvPr>
              <p:cNvSpPr/>
              <p:nvPr/>
            </p:nvSpPr>
            <p:spPr>
              <a:xfrm>
                <a:off x="8018949" y="2188744"/>
                <a:ext cx="2948054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Densest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-Subgraph</a:t>
                </a:r>
                <a:endParaRPr lang="zh-CN" altLang="en-US" sz="1400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FBE58FD-5265-2CED-69DA-1A5900946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49" y="2188744"/>
                <a:ext cx="2948054" cy="7774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右 33">
            <a:extLst>
              <a:ext uri="{FF2B5EF4-FFF2-40B4-BE49-F238E27FC236}">
                <a16:creationId xmlns:a16="http://schemas.microsoft.com/office/drawing/2014/main" id="{FC6F055A-346D-9EE6-EF7C-ECAADA2E6FBE}"/>
              </a:ext>
            </a:extLst>
          </p:cNvPr>
          <p:cNvSpPr/>
          <p:nvPr/>
        </p:nvSpPr>
        <p:spPr>
          <a:xfrm rot="17646693">
            <a:off x="8832852" y="3202698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DB0185B-FF43-560D-F69E-72FA02379BD1}"/>
              </a:ext>
            </a:extLst>
          </p:cNvPr>
          <p:cNvSpPr txBox="1"/>
          <p:nvPr/>
        </p:nvSpPr>
        <p:spPr>
          <a:xfrm>
            <a:off x="9260578" y="3117509"/>
            <a:ext cx="152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using dispersers</a:t>
            </a:r>
            <a:endParaRPr lang="zh-CN" altLang="en-US" sz="140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9588B-7ED5-C699-EFA0-ADB4B15A5E14}"/>
                  </a:ext>
                </a:extLst>
              </p:cNvPr>
              <p:cNvSpPr txBox="1"/>
              <p:nvPr/>
            </p:nvSpPr>
            <p:spPr>
              <a:xfrm>
                <a:off x="6258722" y="5262067"/>
                <a:ext cx="26484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0"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(weak) Gap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800"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-CSP</a:t>
                </a:r>
                <a:endParaRPr lang="zh-CN" altLang="en-US" sz="1800"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9588B-7ED5-C699-EFA0-ADB4B15A5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22" y="5262067"/>
                <a:ext cx="2648481" cy="369332"/>
              </a:xfrm>
              <a:prstGeom prst="rect">
                <a:avLst/>
              </a:prstGeom>
              <a:blipFill>
                <a:blip r:embed="rId7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3ED770E-E845-36A3-41B5-7AFCCAE2CF5D}"/>
              </a:ext>
            </a:extLst>
          </p:cNvPr>
          <p:cNvSpPr txBox="1"/>
          <p:nvPr/>
        </p:nvSpPr>
        <p:spPr>
          <a:xfrm>
            <a:off x="4872340" y="3239436"/>
            <a:ext cx="1522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Result 3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）</a:t>
            </a:r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A9E1FC-9131-191D-D3F3-1DBCC864E4FA}"/>
              </a:ext>
            </a:extLst>
          </p:cNvPr>
          <p:cNvSpPr txBox="1"/>
          <p:nvPr/>
        </p:nvSpPr>
        <p:spPr>
          <a:xfrm>
            <a:off x="9219425" y="3405436"/>
            <a:ext cx="1602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Result 1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）</a:t>
            </a:r>
            <a:endParaRPr lang="en-US" sz="160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4D8107-AF5B-F324-1541-DD05B16D853F}"/>
              </a:ext>
            </a:extLst>
          </p:cNvPr>
          <p:cNvSpPr txBox="1"/>
          <p:nvPr/>
        </p:nvSpPr>
        <p:spPr>
          <a:xfrm>
            <a:off x="4158920" y="4300540"/>
            <a:ext cx="1872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(Result 2)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1C8C9F-4D63-4625-3060-707333B712C0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507162" y="4669872"/>
            <a:ext cx="1587991" cy="150649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B6ED44-A67C-E0E6-81B2-E1277EF0379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5095153" y="4669872"/>
            <a:ext cx="318671" cy="663206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51CE4C-C284-441E-09DE-1683FF337ADD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H="1">
            <a:off x="5095153" y="4631086"/>
            <a:ext cx="2169786" cy="38786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65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  <p:bldP spid="24" grpId="0" animBg="1"/>
      <p:bldP spid="25" grpId="0"/>
      <p:bldP spid="26" grpId="0" animBg="1"/>
      <p:bldP spid="27" grpId="0"/>
      <p:bldP spid="28" grpId="0" animBg="1"/>
      <p:bldP spid="29" grpId="0"/>
      <p:bldP spid="30" grpId="0" animBg="1"/>
      <p:bldP spid="31" grpId="0" animBg="1"/>
      <p:bldP spid="32" grpId="0"/>
      <p:bldP spid="33" grpId="0" animBg="1"/>
      <p:bldP spid="34" grpId="0" animBg="1"/>
      <p:bldP spid="35" grpId="0"/>
      <p:bldP spid="36" grpId="0"/>
      <p:bldP spid="37" grpId="0"/>
      <p:bldP spid="38" grpId="0"/>
      <p:bldP spid="3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423FAE-7F9D-0119-4163-E387E32C7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200">
                <a:latin typeface="Palatino Linotype" panose="02040502050505030304" pitchFamily="18" charset="0"/>
              </a:rPr>
              <a:t>  Our Techniques</a:t>
            </a:r>
            <a:endParaRPr lang="zh-CN" altLang="en-US" sz="3200">
              <a:solidFill>
                <a:srgbClr val="FF0000"/>
              </a:solidFill>
              <a:latin typeface="Palatino Linotype" panose="02040502050505030304" pitchFamily="18" charset="0"/>
            </a:endParaRPr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D6503277-4D72-A582-B50F-A7FB8C66F7E1}"/>
              </a:ext>
            </a:extLst>
          </p:cNvPr>
          <p:cNvSpPr/>
          <p:nvPr/>
        </p:nvSpPr>
        <p:spPr>
          <a:xfrm>
            <a:off x="1110972" y="3651954"/>
            <a:ext cx="2787375" cy="7774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3SAT</a:t>
            </a:r>
            <a:endParaRPr lang="zh-CN" altLang="en-US" dirty="0">
              <a:solidFill>
                <a:schemeClr val="tx1"/>
              </a:solidFill>
              <a:latin typeface="Consolas" panose="020B0609020204030204" pitchFamily="49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22395DB-F416-18FE-EA82-6D9884766ECD}"/>
                  </a:ext>
                </a:extLst>
              </p:cNvPr>
              <p:cNvSpPr/>
              <p:nvPr/>
            </p:nvSpPr>
            <p:spPr>
              <a:xfrm>
                <a:off x="2189919" y="5019413"/>
                <a:ext cx="2427357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</a:t>
                </a:r>
                <a:r>
                  <a:rPr lang="en-US" altLang="zh-CN" err="1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VectorSum</a:t>
                </a:r>
                <a:endParaRPr lang="zh-CN" altLang="en-US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1" name="椭圆 20">
                <a:extLst>
                  <a:ext uri="{FF2B5EF4-FFF2-40B4-BE49-F238E27FC236}">
                    <a16:creationId xmlns:a16="http://schemas.microsoft.com/office/drawing/2014/main" id="{222395DB-F416-18FE-EA82-6D9884766EC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9919" y="5019413"/>
                <a:ext cx="2427357" cy="77746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椭圆 21">
            <a:extLst>
              <a:ext uri="{FF2B5EF4-FFF2-40B4-BE49-F238E27FC236}">
                <a16:creationId xmlns:a16="http://schemas.microsoft.com/office/drawing/2014/main" id="{B660B1CD-FBF8-9EF0-3198-0F64EC5D6085}"/>
              </a:ext>
            </a:extLst>
          </p:cNvPr>
          <p:cNvSpPr/>
          <p:nvPr/>
        </p:nvSpPr>
        <p:spPr>
          <a:xfrm>
            <a:off x="6171096" y="5064429"/>
            <a:ext cx="2834758" cy="77746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Consolas" panose="020B0609020204030204" pitchFamily="49" charset="0"/>
              <a:ea typeface="YaHei Consolas Hybrid" panose="020B0509020204020204" pitchFamily="49" charset="-122"/>
            </a:endParaRP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18956446-5BF2-05B0-7BDA-5A0BFA84A78E}"/>
              </a:ext>
            </a:extLst>
          </p:cNvPr>
          <p:cNvSpPr/>
          <p:nvPr/>
        </p:nvSpPr>
        <p:spPr>
          <a:xfrm rot="4774208">
            <a:off x="3134028" y="4615449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909B-EB0A-3711-7292-16B625B5486A}"/>
                  </a:ext>
                </a:extLst>
              </p:cNvPr>
              <p:cNvSpPr txBox="1"/>
              <p:nvPr/>
            </p:nvSpPr>
            <p:spPr>
              <a:xfrm>
                <a:off x="935015" y="4493408"/>
                <a:ext cx="2427357" cy="5321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140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a new reduction</a:t>
                </a:r>
              </a:p>
              <a:p>
                <a:r>
                  <a:rPr lang="en-US" altLang="zh-CN" sz="140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obtain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𝑛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400" b="0" i="0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Ω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𝑘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)</m:t>
                        </m:r>
                      </m:sup>
                    </m:sSup>
                  </m:oMath>
                </a14:m>
                <a:r>
                  <a:rPr lang="zh-CN" altLang="en-US" sz="140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 </a:t>
                </a:r>
                <a:r>
                  <a:rPr lang="en-US" altLang="zh-CN" sz="1400">
                    <a:latin typeface="Palatino Linotype" panose="02040502050505030304" pitchFamily="18" charset="0"/>
                    <a:ea typeface="YaHei Consolas Hybrid" panose="020B0509020204020204" pitchFamily="49" charset="-122"/>
                  </a:rPr>
                  <a:t>lower bound</a:t>
                </a:r>
                <a:endParaRPr lang="zh-CN" altLang="en-US" sz="1400">
                  <a:latin typeface="Palatino Linotype" panose="02040502050505030304" pitchFamily="18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0DD4909B-EB0A-3711-7292-16B625B54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015" y="4493408"/>
                <a:ext cx="2427357" cy="532133"/>
              </a:xfrm>
              <a:prstGeom prst="rect">
                <a:avLst/>
              </a:prstGeom>
              <a:blipFill>
                <a:blip r:embed="rId3"/>
                <a:stretch>
                  <a:fillRect l="-752" t="-2299" b="-126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箭头: 右 25">
            <a:extLst>
              <a:ext uri="{FF2B5EF4-FFF2-40B4-BE49-F238E27FC236}">
                <a16:creationId xmlns:a16="http://schemas.microsoft.com/office/drawing/2014/main" id="{029B0F55-2EBF-8617-2D69-01BBF928DC24}"/>
              </a:ext>
            </a:extLst>
          </p:cNvPr>
          <p:cNvSpPr/>
          <p:nvPr/>
        </p:nvSpPr>
        <p:spPr>
          <a:xfrm>
            <a:off x="4797345" y="5313284"/>
            <a:ext cx="1201473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F38482E-E882-E535-573A-47F922E9ED7D}"/>
              </a:ext>
            </a:extLst>
          </p:cNvPr>
          <p:cNvSpPr txBox="1"/>
          <p:nvPr/>
        </p:nvSpPr>
        <p:spPr>
          <a:xfrm>
            <a:off x="4728900" y="5565636"/>
            <a:ext cx="187331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a generalized reduction via Reed-Muller Codes</a:t>
            </a:r>
            <a:endParaRPr lang="zh-CN" altLang="en-US" sz="1400" dirty="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28" name="箭头: 右 27">
            <a:extLst>
              <a:ext uri="{FF2B5EF4-FFF2-40B4-BE49-F238E27FC236}">
                <a16:creationId xmlns:a16="http://schemas.microsoft.com/office/drawing/2014/main" id="{23921D34-C6E7-F008-3304-EFBED41914D8}"/>
              </a:ext>
            </a:extLst>
          </p:cNvPr>
          <p:cNvSpPr/>
          <p:nvPr/>
        </p:nvSpPr>
        <p:spPr>
          <a:xfrm rot="16605271">
            <a:off x="7149090" y="4621294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2386A2B6-BB68-0C15-950A-C52F3E990F9F}"/>
              </a:ext>
            </a:extLst>
          </p:cNvPr>
          <p:cNvSpPr txBox="1"/>
          <p:nvPr/>
        </p:nvSpPr>
        <p:spPr>
          <a:xfrm>
            <a:off x="7505239" y="4595917"/>
            <a:ext cx="23229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solidFill>
                  <a:srgbClr val="FF0000"/>
                </a:solidFill>
                <a:latin typeface="Palatino Linotype" panose="02040502050505030304" pitchFamily="18" charset="0"/>
                <a:ea typeface="YaHei Consolas Hybrid" panose="020B0509020204020204" pitchFamily="49" charset="-122"/>
              </a:rPr>
              <a:t>Modified FGLSS-reduction</a:t>
            </a:r>
            <a:endParaRPr lang="zh-CN" altLang="en-US" sz="1400">
              <a:solidFill>
                <a:srgbClr val="FF0000"/>
              </a:solidFill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30" name="箭头: 右 29">
            <a:extLst>
              <a:ext uri="{FF2B5EF4-FFF2-40B4-BE49-F238E27FC236}">
                <a16:creationId xmlns:a16="http://schemas.microsoft.com/office/drawing/2014/main" id="{73487008-9CAF-C629-8C48-0A8FB4783199}"/>
              </a:ext>
            </a:extLst>
          </p:cNvPr>
          <p:cNvSpPr/>
          <p:nvPr/>
        </p:nvSpPr>
        <p:spPr>
          <a:xfrm rot="14750823">
            <a:off x="6162713" y="3224158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12FF9D4-CA7C-2DC2-FFC0-D3D7F7EEFB11}"/>
                  </a:ext>
                </a:extLst>
              </p:cNvPr>
              <p:cNvSpPr/>
              <p:nvPr/>
            </p:nvSpPr>
            <p:spPr>
              <a:xfrm>
                <a:off x="3837086" y="2188558"/>
                <a:ext cx="3121989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</m:ctrlPr>
                      </m:sSupPr>
                      <m:e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𝑘</m:t>
                        </m:r>
                      </m:e>
                      <m:sup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𝑜</m:t>
                        </m:r>
                        <m:r>
                          <a:rPr lang="en-US" altLang="zh-CN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YaHei Consolas Hybrid" panose="020B0509020204020204" pitchFamily="49" charset="-122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 gap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-Clique</a:t>
                </a:r>
                <a:endParaRPr lang="zh-CN" altLang="en-US" sz="1400"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1" name="椭圆 30">
                <a:extLst>
                  <a:ext uri="{FF2B5EF4-FFF2-40B4-BE49-F238E27FC236}">
                    <a16:creationId xmlns:a16="http://schemas.microsoft.com/office/drawing/2014/main" id="{E12FF9D4-CA7C-2DC2-FFC0-D3D7F7EEFB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7086" y="2188558"/>
                <a:ext cx="3121989" cy="77746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文本框 31">
            <a:extLst>
              <a:ext uri="{FF2B5EF4-FFF2-40B4-BE49-F238E27FC236}">
                <a16:creationId xmlns:a16="http://schemas.microsoft.com/office/drawing/2014/main" id="{CB8913A9-47EF-3D37-A7A3-589CAF994595}"/>
              </a:ext>
            </a:extLst>
          </p:cNvPr>
          <p:cNvSpPr txBox="1"/>
          <p:nvPr/>
        </p:nvSpPr>
        <p:spPr>
          <a:xfrm>
            <a:off x="6551497" y="3054785"/>
            <a:ext cx="1411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using expander graphs</a:t>
            </a:r>
            <a:endParaRPr lang="zh-CN" altLang="en-US" sz="140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9588B-7ED5-C699-EFA0-ADB4B15A5E14}"/>
                  </a:ext>
                </a:extLst>
              </p:cNvPr>
              <p:cNvSpPr txBox="1"/>
              <p:nvPr/>
            </p:nvSpPr>
            <p:spPr>
              <a:xfrm>
                <a:off x="6258722" y="5262067"/>
                <a:ext cx="264848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800" b="0"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(weak) Gap </a:t>
                </a:r>
                <a14:m>
                  <m:oMath xmlns:m="http://schemas.openxmlformats.org/officeDocument/2006/math">
                    <m:r>
                      <a:rPr lang="en-US" altLang="zh-CN" sz="1800" b="0" i="1" smtClean="0"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800"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-CSP</a:t>
                </a:r>
                <a:endParaRPr lang="zh-CN" altLang="en-US" sz="1800"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0E49588B-7ED5-C699-EFA0-ADB4B15A5E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8722" y="5262067"/>
                <a:ext cx="2648481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E3ED770E-E845-36A3-41B5-7AFCCAE2CF5D}"/>
              </a:ext>
            </a:extLst>
          </p:cNvPr>
          <p:cNvSpPr txBox="1"/>
          <p:nvPr/>
        </p:nvSpPr>
        <p:spPr>
          <a:xfrm>
            <a:off x="4872340" y="3239436"/>
            <a:ext cx="15229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Result 3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）</a:t>
            </a:r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04D8107-AF5B-F324-1541-DD05B16D853F}"/>
              </a:ext>
            </a:extLst>
          </p:cNvPr>
          <p:cNvSpPr txBox="1"/>
          <p:nvPr/>
        </p:nvSpPr>
        <p:spPr>
          <a:xfrm>
            <a:off x="4158920" y="4300540"/>
            <a:ext cx="1872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(Result 2)</a:t>
            </a:r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1C8C9F-4D63-4625-3060-707333B712C0}"/>
              </a:ext>
            </a:extLst>
          </p:cNvPr>
          <p:cNvCxnSpPr>
            <a:cxnSpLocks/>
            <a:stCxn id="24" idx="0"/>
            <a:endCxn id="39" idx="2"/>
          </p:cNvCxnSpPr>
          <p:nvPr/>
        </p:nvCxnSpPr>
        <p:spPr>
          <a:xfrm flipV="1">
            <a:off x="3507162" y="4669872"/>
            <a:ext cx="1587991" cy="150649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B6ED44-A67C-E0E6-81B2-E1277EF0379E}"/>
              </a:ext>
            </a:extLst>
          </p:cNvPr>
          <p:cNvCxnSpPr>
            <a:cxnSpLocks/>
            <a:endCxn id="39" idx="2"/>
          </p:cNvCxnSpPr>
          <p:nvPr/>
        </p:nvCxnSpPr>
        <p:spPr>
          <a:xfrm flipH="1" flipV="1">
            <a:off x="5095153" y="4669872"/>
            <a:ext cx="318671" cy="663206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151CE4C-C284-441E-09DE-1683FF337ADD}"/>
              </a:ext>
            </a:extLst>
          </p:cNvPr>
          <p:cNvCxnSpPr>
            <a:cxnSpLocks/>
            <a:stCxn id="28" idx="0"/>
            <a:endCxn id="39" idx="2"/>
          </p:cNvCxnSpPr>
          <p:nvPr/>
        </p:nvCxnSpPr>
        <p:spPr>
          <a:xfrm flipH="1">
            <a:off x="5095153" y="4631086"/>
            <a:ext cx="2169786" cy="38786"/>
          </a:xfrm>
          <a:prstGeom prst="line">
            <a:avLst/>
          </a:prstGeom>
          <a:ln w="12700"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6FEE1B1F-3F02-C2D6-543D-EAFB3957A296}"/>
              </a:ext>
            </a:extLst>
          </p:cNvPr>
          <p:cNvSpPr/>
          <p:nvPr/>
        </p:nvSpPr>
        <p:spPr>
          <a:xfrm>
            <a:off x="477629" y="1327296"/>
            <a:ext cx="11404833" cy="5020811"/>
          </a:xfrm>
          <a:prstGeom prst="rect">
            <a:avLst/>
          </a:prstGeom>
          <a:solidFill>
            <a:schemeClr val="bg1">
              <a:alpha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6CDBDBA-31AC-4FC0-BD13-4B0E85C9D080}"/>
                  </a:ext>
                </a:extLst>
              </p:cNvPr>
              <p:cNvSpPr/>
              <p:nvPr/>
            </p:nvSpPr>
            <p:spPr>
              <a:xfrm>
                <a:off x="6370987" y="3692932"/>
                <a:ext cx="3121989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constant gap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-Clique</a:t>
                </a:r>
                <a:endParaRPr lang="zh-CN" altLang="en-US" sz="1400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C6CDBDBA-31AC-4FC0-BD13-4B0E85C9D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0987" y="3692932"/>
                <a:ext cx="3121989" cy="777461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FBE58FD-5265-2CED-69DA-1A5900946086}"/>
                  </a:ext>
                </a:extLst>
              </p:cNvPr>
              <p:cNvSpPr/>
              <p:nvPr/>
            </p:nvSpPr>
            <p:spPr>
              <a:xfrm>
                <a:off x="8018949" y="2188744"/>
                <a:ext cx="2948054" cy="77746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400" b="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Densest 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YaHei Consolas Hybrid" panose="020B0509020204020204" pitchFamily="49" charset="-122"/>
                      </a:rPr>
                      <m:t>𝑘</m:t>
                    </m:r>
                  </m:oMath>
                </a14:m>
                <a:r>
                  <a:rPr lang="en-US" altLang="zh-CN" sz="1400">
                    <a:solidFill>
                      <a:schemeClr val="tx1"/>
                    </a:solidFill>
                    <a:latin typeface="Consolas" panose="020B0609020204030204" pitchFamily="49" charset="0"/>
                    <a:ea typeface="YaHei Consolas Hybrid" panose="020B0509020204020204" pitchFamily="49" charset="-122"/>
                  </a:rPr>
                  <a:t>-Subgraph</a:t>
                </a:r>
                <a:endParaRPr lang="zh-CN" altLang="en-US" sz="1400">
                  <a:solidFill>
                    <a:schemeClr val="tx1"/>
                  </a:solidFill>
                  <a:latin typeface="Consolas" panose="020B0609020204030204" pitchFamily="49" charset="0"/>
                  <a:ea typeface="YaHei Consolas Hybrid" panose="020B0509020204020204" pitchFamily="49" charset="-122"/>
                </a:endParaRPr>
              </a:p>
            </p:txBody>
          </p:sp>
        </mc:Choice>
        <mc:Fallback xmlns="">
          <p:sp>
            <p:nvSpPr>
              <p:cNvPr id="33" name="椭圆 32">
                <a:extLst>
                  <a:ext uri="{FF2B5EF4-FFF2-40B4-BE49-F238E27FC236}">
                    <a16:creationId xmlns:a16="http://schemas.microsoft.com/office/drawing/2014/main" id="{6FBE58FD-5265-2CED-69DA-1A59009460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8949" y="2188744"/>
                <a:ext cx="2948054" cy="77746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箭头: 右 33">
            <a:extLst>
              <a:ext uri="{FF2B5EF4-FFF2-40B4-BE49-F238E27FC236}">
                <a16:creationId xmlns:a16="http://schemas.microsoft.com/office/drawing/2014/main" id="{FC6F055A-346D-9EE6-EF7C-ECAADA2E6FBE}"/>
              </a:ext>
            </a:extLst>
          </p:cNvPr>
          <p:cNvSpPr/>
          <p:nvPr/>
        </p:nvSpPr>
        <p:spPr>
          <a:xfrm rot="17646693">
            <a:off x="8832852" y="3202698"/>
            <a:ext cx="459477" cy="253739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4DB0185B-FF43-560D-F69E-72FA02379BD1}"/>
              </a:ext>
            </a:extLst>
          </p:cNvPr>
          <p:cNvSpPr txBox="1"/>
          <p:nvPr/>
        </p:nvSpPr>
        <p:spPr>
          <a:xfrm>
            <a:off x="9260578" y="3117509"/>
            <a:ext cx="15203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>
                <a:latin typeface="Palatino Linotype" panose="02040502050505030304" pitchFamily="18" charset="0"/>
                <a:ea typeface="YaHei Consolas Hybrid" panose="020B0509020204020204" pitchFamily="49" charset="-122"/>
              </a:rPr>
              <a:t>using dispersers</a:t>
            </a:r>
            <a:endParaRPr lang="zh-CN" altLang="en-US" sz="1400">
              <a:latin typeface="Palatino Linotype" panose="02040502050505030304" pitchFamily="18" charset="0"/>
              <a:ea typeface="YaHei Consolas Hybrid" panose="020B0509020204020204" pitchFamily="49" charset="-122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DA9E1FC-9131-191D-D3F3-1DBCC864E4FA}"/>
              </a:ext>
            </a:extLst>
          </p:cNvPr>
          <p:cNvSpPr txBox="1"/>
          <p:nvPr/>
        </p:nvSpPr>
        <p:spPr>
          <a:xfrm>
            <a:off x="9219425" y="3405436"/>
            <a:ext cx="160266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（</a:t>
            </a:r>
            <a:r>
              <a:rPr lang="en-US" altLang="zh-CN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Result 1</a:t>
            </a:r>
            <a:r>
              <a:rPr lang="zh-CN" altLang="en-US" sz="1600">
                <a:solidFill>
                  <a:schemeClr val="tx1"/>
                </a:solidFill>
                <a:latin typeface="Consolas" panose="020B0609020204030204" pitchFamily="49" charset="0"/>
                <a:ea typeface="YaHei Consolas Hybrid" panose="020B0509020204020204" pitchFamily="49" charset="-122"/>
              </a:rPr>
              <a:t>）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661393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36AF18-769E-762D-2E0A-0CDA6C86999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altLang="zh-CN" sz="3200" dirty="0">
                    <a:latin typeface="Palatino Linotype" panose="02040502050505030304" pitchFamily="18" charset="0"/>
                  </a:rPr>
                  <a:t>  From Gap</a:t>
                </a:r>
                <a:r>
                  <a:rPr lang="zh-CN" altLang="en-US" sz="3200" dirty="0">
                    <a:latin typeface="Palatino Linotype" panose="0204050205050503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Palatino Linotype" panose="02040502050505030304" pitchFamily="18" charset="0"/>
                  </a:rPr>
                  <a:t>-Clique</a:t>
                </a:r>
                <a:r>
                  <a:rPr lang="zh-CN" altLang="en-US" sz="3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to</a:t>
                </a:r>
                <a:r>
                  <a:rPr lang="zh-CN" altLang="en-US" sz="3200" dirty="0">
                    <a:latin typeface="Palatino Linotype" panose="02040502050505030304" pitchFamily="18" charset="0"/>
                  </a:rPr>
                  <a:t> </a:t>
                </a:r>
                <a:r>
                  <a:rPr lang="en-US" altLang="zh-CN" sz="3200" dirty="0">
                    <a:latin typeface="Palatino Linotype" panose="02040502050505030304" pitchFamily="18" charset="0"/>
                  </a:rPr>
                  <a:t>Gap-Densest-</a:t>
                </a:r>
                <a14:m>
                  <m:oMath xmlns:m="http://schemas.openxmlformats.org/officeDocument/2006/math">
                    <m:r>
                      <a:rPr lang="en-US" altLang="zh-CN" sz="320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3200" dirty="0">
                    <a:latin typeface="Palatino Linotype" panose="02040502050505030304" pitchFamily="18" charset="0"/>
                  </a:rPr>
                  <a:t>-Subgraph</a:t>
                </a:r>
                <a:endParaRPr lang="en-US" sz="3200" dirty="0">
                  <a:latin typeface="Palatino Linotype" panose="02040502050505030304" pitchFamily="18" charset="0"/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936AF18-769E-762D-2E0A-0CDA6C8699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F59F8B5C-439C-8638-1960-4F363BFF5D86}"/>
              </a:ext>
            </a:extLst>
          </p:cNvPr>
          <p:cNvGrpSpPr/>
          <p:nvPr/>
        </p:nvGrpSpPr>
        <p:grpSpPr>
          <a:xfrm>
            <a:off x="586901" y="1664725"/>
            <a:ext cx="667137" cy="635750"/>
            <a:chOff x="1641315" y="5532449"/>
            <a:chExt cx="667137" cy="635750"/>
          </a:xfrm>
        </p:grpSpPr>
        <p:sp>
          <p:nvSpPr>
            <p:cNvPr id="9" name="Star: 16 Points 8">
              <a:extLst>
                <a:ext uri="{FF2B5EF4-FFF2-40B4-BE49-F238E27FC236}">
                  <a16:creationId xmlns:a16="http://schemas.microsoft.com/office/drawing/2014/main" id="{951FF560-F355-A1DA-004C-E2B2B904777B}"/>
                </a:ext>
              </a:extLst>
            </p:cNvPr>
            <p:cNvSpPr/>
            <p:nvPr/>
          </p:nvSpPr>
          <p:spPr>
            <a:xfrm>
              <a:off x="1641315" y="5532449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DFCF61-1906-8ADC-6016-E90761B5E3C8}"/>
                    </a:ext>
                  </a:extLst>
                </p:cNvPr>
                <p:cNvSpPr txBox="1"/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8DFCF61-1906-8ADC-6016-E90761B5E3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9995" y="5638665"/>
                  <a:ext cx="328912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22222"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E8E9B061-B13A-F38E-267C-5786FC7E144E}"/>
              </a:ext>
            </a:extLst>
          </p:cNvPr>
          <p:cNvGrpSpPr/>
          <p:nvPr/>
        </p:nvGrpSpPr>
        <p:grpSpPr>
          <a:xfrm>
            <a:off x="1712953" y="1392879"/>
            <a:ext cx="1036101" cy="1124910"/>
            <a:chOff x="3190532" y="4923945"/>
            <a:chExt cx="1036101" cy="112491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181B97-F9A5-F6C0-2F5A-6CE7A1F67EFA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8C61D29-3C83-A94C-93A4-5421693BE2A6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8C61D29-3C83-A94C-93A4-5421693BE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578CD6-1904-4EC9-3102-C2DE360E64C7}"/>
                  </a:ext>
                </a:extLst>
              </p:cNvPr>
              <p:cNvSpPr txBox="1"/>
              <p:nvPr/>
            </p:nvSpPr>
            <p:spPr>
              <a:xfrm>
                <a:off x="1254038" y="1775360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9578CD6-1904-4EC9-3102-C2DE360E6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038" y="1775360"/>
                <a:ext cx="289450" cy="369332"/>
              </a:xfrm>
              <a:prstGeom prst="rect">
                <a:avLst/>
              </a:prstGeom>
              <a:blipFill>
                <a:blip r:embed="rId5"/>
                <a:stretch>
                  <a:fillRect r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127D74C7-9ACF-8A56-ABDA-0B6E6A429A23}"/>
              </a:ext>
            </a:extLst>
          </p:cNvPr>
          <p:cNvGrpSpPr/>
          <p:nvPr/>
        </p:nvGrpSpPr>
        <p:grpSpPr>
          <a:xfrm>
            <a:off x="1712953" y="2992781"/>
            <a:ext cx="1036101" cy="1124910"/>
            <a:chOff x="3190532" y="4923945"/>
            <a:chExt cx="1036101" cy="112491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4DBD6F67-9615-AC38-4613-FB7223D3229A}"/>
                </a:ext>
              </a:extLst>
            </p:cNvPr>
            <p:cNvSpPr/>
            <p:nvPr/>
          </p:nvSpPr>
          <p:spPr>
            <a:xfrm>
              <a:off x="3190532" y="4923945"/>
              <a:ext cx="1036101" cy="1124910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71E1A8-A1A7-2192-2188-9B38C9595BB5}"/>
                    </a:ext>
                  </a:extLst>
                </p:cNvPr>
                <p:cNvSpPr txBox="1"/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071E1A8-A1A7-2192-2188-9B38C9595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2312" y="5296588"/>
                  <a:ext cx="328912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F57EBF-BD14-7D2A-8A73-AAAB26B2F234}"/>
                  </a:ext>
                </a:extLst>
              </p:cNvPr>
              <p:cNvSpPr txBox="1"/>
              <p:nvPr/>
            </p:nvSpPr>
            <p:spPr>
              <a:xfrm>
                <a:off x="1182819" y="3333662"/>
                <a:ext cx="2894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⊈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F57EBF-BD14-7D2A-8A73-AAAB26B2F2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2819" y="3333662"/>
                <a:ext cx="289450" cy="369332"/>
              </a:xfrm>
              <a:prstGeom prst="rect">
                <a:avLst/>
              </a:prstGeom>
              <a:blipFill>
                <a:blip r:embed="rId7"/>
                <a:stretch>
                  <a:fillRect r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ar: 8 Points 13">
            <a:extLst>
              <a:ext uri="{FF2B5EF4-FFF2-40B4-BE49-F238E27FC236}">
                <a16:creationId xmlns:a16="http://schemas.microsoft.com/office/drawing/2014/main" id="{4DAC2B82-1070-3721-DC4B-A5DCF37E2ED4}"/>
              </a:ext>
            </a:extLst>
          </p:cNvPr>
          <p:cNvSpPr/>
          <p:nvPr/>
        </p:nvSpPr>
        <p:spPr>
          <a:xfrm>
            <a:off x="586901" y="3300840"/>
            <a:ext cx="595918" cy="563074"/>
          </a:xfrm>
          <a:prstGeom prst="star8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CDCB7F-C09F-2B61-F650-F0D1E34C96BE}"/>
                  </a:ext>
                </a:extLst>
              </p:cNvPr>
              <p:cNvSpPr txBox="1"/>
              <p:nvPr/>
            </p:nvSpPr>
            <p:spPr>
              <a:xfrm>
                <a:off x="586901" y="3331548"/>
                <a:ext cx="328912" cy="3942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/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0CDCB7F-C09F-2B61-F650-F0D1E34C96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901" y="3331548"/>
                <a:ext cx="328912" cy="394210"/>
              </a:xfrm>
              <a:prstGeom prst="rect">
                <a:avLst/>
              </a:prstGeom>
              <a:blipFill>
                <a:blip r:embed="rId8"/>
                <a:stretch>
                  <a:fillRect r="-70370"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91F4E073-0513-6DEA-3EF4-829066F11441}"/>
              </a:ext>
            </a:extLst>
          </p:cNvPr>
          <p:cNvGrpSpPr/>
          <p:nvPr/>
        </p:nvGrpSpPr>
        <p:grpSpPr>
          <a:xfrm>
            <a:off x="9212335" y="1420145"/>
            <a:ext cx="2233372" cy="1124910"/>
            <a:chOff x="1289370" y="4960126"/>
            <a:chExt cx="2233372" cy="112491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26F462F-AA70-506E-5184-681D99201196}"/>
                </a:ext>
              </a:extLst>
            </p:cNvPr>
            <p:cNvGrpSpPr/>
            <p:nvPr/>
          </p:nvGrpSpPr>
          <p:grpSpPr>
            <a:xfrm>
              <a:off x="1289370" y="5190372"/>
              <a:ext cx="667137" cy="635750"/>
              <a:chOff x="1641315" y="5532449"/>
              <a:chExt cx="667137" cy="635750"/>
            </a:xfrm>
          </p:grpSpPr>
          <p:sp>
            <p:nvSpPr>
              <p:cNvPr id="24" name="Star: 16 Points 23">
                <a:extLst>
                  <a:ext uri="{FF2B5EF4-FFF2-40B4-BE49-F238E27FC236}">
                    <a16:creationId xmlns:a16="http://schemas.microsoft.com/office/drawing/2014/main" id="{C90F0E77-A9FE-6CA1-9D05-EB8DB5968DA2}"/>
                  </a:ext>
                </a:extLst>
              </p:cNvPr>
              <p:cNvSpPr/>
              <p:nvPr/>
            </p:nvSpPr>
            <p:spPr>
              <a:xfrm>
                <a:off x="1641315" y="5532449"/>
                <a:ext cx="667137" cy="635750"/>
              </a:xfrm>
              <a:prstGeom prst="star16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0302037-558B-5CBC-B72E-6F6CB0F63F33}"/>
                      </a:ext>
                    </a:extLst>
                  </p:cNvPr>
                  <p:cNvSpPr txBox="1"/>
                  <p:nvPr/>
                </p:nvSpPr>
                <p:spPr>
                  <a:xfrm>
                    <a:off x="1778438" y="5652726"/>
                    <a:ext cx="409672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A0302037-558B-5CBC-B72E-6F6CB0F63F3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78438" y="5652726"/>
                    <a:ext cx="40967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BF025F0-9A23-C090-B5C5-270AD398D5C1}"/>
                </a:ext>
              </a:extLst>
            </p:cNvPr>
            <p:cNvGrpSpPr/>
            <p:nvPr/>
          </p:nvGrpSpPr>
          <p:grpSpPr>
            <a:xfrm>
              <a:off x="2486641" y="4960126"/>
              <a:ext cx="1036101" cy="1124910"/>
              <a:chOff x="3190532" y="4923945"/>
              <a:chExt cx="1036101" cy="1124910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A613964-4F95-ABBE-EF1A-4E845442A8AF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38E9EA8-331C-F28B-E102-2E21EDA26B66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C38E9EA8-331C-F28B-E102-2E21EDA26B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326F06-673F-1916-63FB-3C2FBCFBE89A}"/>
                    </a:ext>
                  </a:extLst>
                </p:cNvPr>
                <p:cNvSpPr txBox="1"/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F326F06-673F-1916-63FB-3C2FBCFBE8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6507" y="5301007"/>
                  <a:ext cx="289450" cy="369332"/>
                </a:xfrm>
                <a:prstGeom prst="rect">
                  <a:avLst/>
                </a:prstGeom>
                <a:blipFill>
                  <a:blip r:embed="rId11"/>
                  <a:stretch>
                    <a:fillRect r="-170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8A077E-FDDD-53C9-5535-EF85AF2DE00E}"/>
              </a:ext>
            </a:extLst>
          </p:cNvPr>
          <p:cNvGrpSpPr/>
          <p:nvPr/>
        </p:nvGrpSpPr>
        <p:grpSpPr>
          <a:xfrm>
            <a:off x="9254764" y="2966198"/>
            <a:ext cx="2190943" cy="1124910"/>
            <a:chOff x="7178161" y="4648555"/>
            <a:chExt cx="2190943" cy="1124910"/>
          </a:xfrm>
        </p:grpSpPr>
        <p:sp>
          <p:nvSpPr>
            <p:cNvPr id="27" name="Star: 16 Points 26">
              <a:extLst>
                <a:ext uri="{FF2B5EF4-FFF2-40B4-BE49-F238E27FC236}">
                  <a16:creationId xmlns:a16="http://schemas.microsoft.com/office/drawing/2014/main" id="{A4601430-49F8-0166-B835-65FA2AF7DFB2}"/>
                </a:ext>
              </a:extLst>
            </p:cNvPr>
            <p:cNvSpPr/>
            <p:nvPr/>
          </p:nvSpPr>
          <p:spPr>
            <a:xfrm>
              <a:off x="7191679" y="4910448"/>
              <a:ext cx="667137" cy="635750"/>
            </a:xfrm>
            <a:prstGeom prst="star16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9AF40EB-BCD4-F4FE-90B5-C38901C84D06}"/>
                </a:ext>
              </a:extLst>
            </p:cNvPr>
            <p:cNvGrpSpPr/>
            <p:nvPr/>
          </p:nvGrpSpPr>
          <p:grpSpPr>
            <a:xfrm>
              <a:off x="8333003" y="4648555"/>
              <a:ext cx="1036101" cy="1124910"/>
              <a:chOff x="3190532" y="4923945"/>
              <a:chExt cx="1036101" cy="1124910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F1011A45-0AA4-658D-5159-C7A24A9C4D57}"/>
                  </a:ext>
                </a:extLst>
              </p:cNvPr>
              <p:cNvSpPr/>
              <p:nvPr/>
            </p:nvSpPr>
            <p:spPr>
              <a:xfrm>
                <a:off x="3190532" y="4923945"/>
                <a:ext cx="1036101" cy="1124910"/>
              </a:xfrm>
              <a:prstGeom prst="ellipse">
                <a:avLst/>
              </a:prstGeom>
              <a:solidFill>
                <a:schemeClr val="accent1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AEDF9AE-013E-139D-8082-0061A283E384}"/>
                      </a:ext>
                    </a:extLst>
                  </p:cNvPr>
                  <p:cNvSpPr txBox="1"/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9AEDF9AE-013E-139D-8082-0061A283E38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12312" y="5296588"/>
                    <a:ext cx="43016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7415596-D2AD-CD33-E37E-C6E5DBC32D61}"/>
                    </a:ext>
                  </a:extLst>
                </p:cNvPr>
                <p:cNvSpPr txBox="1"/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⊈</m:t>
                        </m:r>
                      </m:oMath>
                    </m:oMathPara>
                  </a14:m>
                  <a:endParaRPr lang="en-US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7415596-D2AD-CD33-E37E-C6E5DBC32D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34314" y="5026344"/>
                  <a:ext cx="28945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63E0AC-6367-631A-AE70-A536C196286B}"/>
                    </a:ext>
                  </a:extLst>
                </p:cNvPr>
                <p:cNvSpPr txBox="1"/>
                <p:nvPr/>
              </p:nvSpPr>
              <p:spPr>
                <a:xfrm>
                  <a:off x="7317498" y="5095028"/>
                  <a:ext cx="41549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2863E0AC-6367-631A-AE70-A536C19628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7498" y="5095028"/>
                  <a:ext cx="415498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38E2E0FB-EED8-FC07-5C12-5317BCBB60DA}"/>
                </a:ext>
              </a:extLst>
            </p:cNvPr>
            <p:cNvSpPr/>
            <p:nvPr/>
          </p:nvSpPr>
          <p:spPr>
            <a:xfrm>
              <a:off x="7178161" y="4763062"/>
              <a:ext cx="680655" cy="431171"/>
            </a:xfrm>
            <a:prstGeom prst="rect">
              <a:avLst/>
            </a:prstGeom>
            <a:solidFill>
              <a:schemeClr val="bg1">
                <a:alpha val="94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tar: 16 Points 31">
              <a:extLst>
                <a:ext uri="{FF2B5EF4-FFF2-40B4-BE49-F238E27FC236}">
                  <a16:creationId xmlns:a16="http://schemas.microsoft.com/office/drawing/2014/main" id="{A0DA5527-328A-0C70-D3FC-3B62DCDAD8BB}"/>
                </a:ext>
              </a:extLst>
            </p:cNvPr>
            <p:cNvSpPr/>
            <p:nvPr/>
          </p:nvSpPr>
          <p:spPr>
            <a:xfrm>
              <a:off x="7191679" y="4910448"/>
              <a:ext cx="667137" cy="635750"/>
            </a:xfrm>
            <a:prstGeom prst="star16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68AE27F-1F3F-6C5F-BFB3-97174A2C3954}"/>
                  </a:ext>
                </a:extLst>
              </p:cNvPr>
              <p:cNvSpPr txBox="1"/>
              <p:nvPr/>
            </p:nvSpPr>
            <p:spPr>
              <a:xfrm>
                <a:off x="1734409" y="4451405"/>
                <a:ext cx="11608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vertices</a:t>
                </a:r>
              </a:p>
            </p:txBody>
          </p:sp>
        </mc:Choice>
        <mc:Fallback xmlns=""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468AE27F-1F3F-6C5F-BFB3-97174A2C3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09" y="4451405"/>
                <a:ext cx="1160895" cy="369332"/>
              </a:xfrm>
              <a:prstGeom prst="rect">
                <a:avLst/>
              </a:prstGeom>
              <a:blipFill>
                <a:blip r:embed="rId14"/>
                <a:stretch>
                  <a:fillRect t="-8197" r="-42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AD21884-855D-92D8-66EB-F42BDC97ACDE}"/>
                  </a:ext>
                </a:extLst>
              </p:cNvPr>
              <p:cNvSpPr txBox="1"/>
              <p:nvPr/>
            </p:nvSpPr>
            <p:spPr>
              <a:xfrm>
                <a:off x="10168922" y="4305788"/>
                <a:ext cx="1809406" cy="5149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dirty="0">
                    <a:latin typeface="Palatino Linotype" panose="02040502050505030304" pitchFamily="18" charset="0"/>
                  </a:rPr>
                  <a:t> vertices</a:t>
                </a: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2AD21884-855D-92D8-66EB-F42BDC97A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68922" y="4305788"/>
                <a:ext cx="1809406" cy="514949"/>
              </a:xfrm>
              <a:prstGeom prst="rect">
                <a:avLst/>
              </a:prstGeom>
              <a:blipFill>
                <a:blip r:embed="rId15"/>
                <a:stretch>
                  <a:fillRect r="-2694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F5D18F-470C-8747-9BDB-C0182E8B5CCA}"/>
                  </a:ext>
                </a:extLst>
              </p:cNvPr>
              <p:cNvSpPr txBox="1"/>
              <p:nvPr/>
            </p:nvSpPr>
            <p:spPr>
              <a:xfrm>
                <a:off x="1734409" y="5840451"/>
                <a:ext cx="9569895" cy="8142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1800" dirty="0">
                    <a:latin typeface="Palatino Linotype" panose="02040502050505030304" pitchFamily="18" charset="0"/>
                  </a:rPr>
                  <a:t>Result 1</a:t>
                </a:r>
              </a:p>
              <a:p>
                <a:r>
                  <a:rPr lang="en-US" altLang="zh-CN" sz="1800" dirty="0">
                    <a:latin typeface="Palatino Linotype" panose="0204050205050503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𝒇</m:t>
                    </m:r>
                    <m:d>
                      <m:d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altLang="zh-CN" sz="1800" b="1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800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sz="1800" b="1" i="0" smtClean="0">
                            <a:latin typeface="Cambria Math" panose="02040503050406030204" pitchFamily="18" charset="0"/>
                          </a:rPr>
                          <m:t>𝛀</m:t>
                        </m:r>
                        <m:d>
                          <m:dPr>
                            <m:ctrlPr>
                              <a:rPr lang="en-US" altLang="zh-CN" sz="18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1800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a:rPr lang="en-US" altLang="zh-CN" sz="1800" b="1" i="0" smtClean="0">
                                        <a:latin typeface="Cambria Math" panose="02040503050406030204" pitchFamily="18" charset="0"/>
                                      </a:rPr>
                                      <m:t>𝐥𝐨𝐠</m:t>
                                    </m:r>
                                  </m:fName>
                                  <m:e>
                                    <m:r>
                                      <a:rPr lang="en-US" altLang="zh-CN" sz="1800" b="1" i="1" smtClean="0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sup>
                    </m:sSup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-time lower bound for constant approximating </a:t>
                </a:r>
                <a14:m>
                  <m:oMath xmlns:m="http://schemas.openxmlformats.org/officeDocument/2006/math">
                    <m:r>
                      <a:rPr lang="en-US" altLang="zh-CN" sz="18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800" dirty="0">
                    <a:latin typeface="Palatino Linotype" panose="02040502050505030304" pitchFamily="18" charset="0"/>
                  </a:rPr>
                  <a:t>-Clique would imply </a:t>
                </a:r>
                <a:r>
                  <a:rPr lang="en-US" altLang="zh-CN" sz="1800" b="1" dirty="0">
                    <a:latin typeface="Palatino Linotype" panose="02040502050505030304" pitchFamily="18" charset="0"/>
                  </a:rPr>
                  <a:t>PIH</a:t>
                </a:r>
                <a:r>
                  <a:rPr lang="en-US" altLang="zh-CN" sz="1800" dirty="0">
                    <a:latin typeface="Palatino Linotype" panose="0204050205050503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CCF5D18F-470C-8747-9BDB-C0182E8B5C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409" y="5840451"/>
                <a:ext cx="9569895" cy="814262"/>
              </a:xfrm>
              <a:prstGeom prst="rect">
                <a:avLst/>
              </a:prstGeom>
              <a:blipFill>
                <a:blip r:embed="rId16"/>
                <a:stretch>
                  <a:fillRect l="-509" t="-2920" b="-656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Arrow: Right 45">
            <a:extLst>
              <a:ext uri="{FF2B5EF4-FFF2-40B4-BE49-F238E27FC236}">
                <a16:creationId xmlns:a16="http://schemas.microsoft.com/office/drawing/2014/main" id="{2E2CB34A-D56F-3AFB-9EC3-94B0DDD995D4}"/>
              </a:ext>
            </a:extLst>
          </p:cNvPr>
          <p:cNvSpPr/>
          <p:nvPr/>
        </p:nvSpPr>
        <p:spPr>
          <a:xfrm>
            <a:off x="4780496" y="2268421"/>
            <a:ext cx="2670838" cy="1124910"/>
          </a:xfrm>
          <a:prstGeom prst="rightArrow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860653"/>
      </p:ext>
    </p:extLst>
  </p:cSld>
  <p:clrMapOvr>
    <a:masterClrMapping/>
  </p:clrMapOvr>
</p:sld>
</file>

<file path=ppt/theme/theme1.xml><?xml version="1.0" encoding="utf-8"?>
<a:theme xmlns:a="http://schemas.openxmlformats.org/drawingml/2006/main" name="HDOfficeLightV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TM02892315[[fn=丝状]]</Template>
  <TotalTime>51</TotalTime>
  <Words>1834</Words>
  <Application>Microsoft Office PowerPoint</Application>
  <PresentationFormat>宽屏</PresentationFormat>
  <Paragraphs>351</Paragraphs>
  <Slides>18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18</vt:i4>
      </vt:variant>
    </vt:vector>
  </HeadingPairs>
  <TitlesOfParts>
    <vt:vector size="30" baseType="lpstr">
      <vt:lpstr>等线</vt:lpstr>
      <vt:lpstr>Arial</vt:lpstr>
      <vt:lpstr>Calibri</vt:lpstr>
      <vt:lpstr>Calibri Light</vt:lpstr>
      <vt:lpstr>Cambria Math</vt:lpstr>
      <vt:lpstr>Consolas</vt:lpstr>
      <vt:lpstr>Garamond</vt:lpstr>
      <vt:lpstr>Palatino Linotype</vt:lpstr>
      <vt:lpstr>Times New Roman</vt:lpstr>
      <vt:lpstr>Wingdings 2</vt:lpstr>
      <vt:lpstr>HDOfficeLightV0</vt:lpstr>
      <vt:lpstr>Office Theme</vt:lpstr>
      <vt:lpstr>On Lower Bounds of Approximating Parameterized k-Clique</vt:lpstr>
      <vt:lpstr>  k-Clique Problem</vt:lpstr>
      <vt:lpstr>PowerPoint 演示文稿</vt:lpstr>
      <vt:lpstr>  PIH and Gap k-Clique</vt:lpstr>
      <vt:lpstr>  Previous Works for Gap-k-Clique</vt:lpstr>
      <vt:lpstr>  Our Results</vt:lpstr>
      <vt:lpstr>  Our Techniques</vt:lpstr>
      <vt:lpstr>  Our Techniques</vt:lpstr>
      <vt:lpstr>  From Gap k-Clique to Gap-Densest-k-Subgraph</vt:lpstr>
      <vt:lpstr>  From Gap k-Clique to Gap-Densest-k-Subgraph</vt:lpstr>
      <vt:lpstr>  Our Techniques</vt:lpstr>
      <vt:lpstr>  Reducing 3SAT to k-VectorSum</vt:lpstr>
      <vt:lpstr>  Reducing 3SAT to k-VectorSum</vt:lpstr>
      <vt:lpstr>  Reducing 3SAT to k-VectorSum</vt:lpstr>
      <vt:lpstr>  Reducing k-Vector Sum to Gap-Clique</vt:lpstr>
      <vt:lpstr>  Dimension Reduction </vt:lpstr>
      <vt:lpstr>  Conclusion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Xiuhan Wang</dc:creator>
  <cp:lastModifiedBy>Xiuhan Wang</cp:lastModifiedBy>
  <cp:revision>4</cp:revision>
  <dcterms:created xsi:type="dcterms:W3CDTF">2022-05-18T04:58:41Z</dcterms:created>
  <dcterms:modified xsi:type="dcterms:W3CDTF">2022-06-22T05:52:57Z</dcterms:modified>
</cp:coreProperties>
</file>