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  <p:sldId id="270" r:id="rId3"/>
    <p:sldId id="283" r:id="rId4"/>
    <p:sldId id="272" r:id="rId5"/>
    <p:sldId id="273" r:id="rId6"/>
    <p:sldId id="275" r:id="rId7"/>
    <p:sldId id="277" r:id="rId8"/>
    <p:sldId id="282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6860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982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2113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6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8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828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609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14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033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464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9173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9/14/2017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5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7464" y="3712418"/>
            <a:ext cx="8441356" cy="6529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App for finding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locating places to eat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nearby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s Ange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6" y="543450"/>
            <a:ext cx="6777601" cy="1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99" y="1237868"/>
            <a:ext cx="1425274" cy="14252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H:\Project1-master\Project1-master\assets\image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4" y="2663142"/>
            <a:ext cx="30956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52284" y="3519948"/>
            <a:ext cx="8691716" cy="4503"/>
          </a:xfrm>
          <a:prstGeom prst="line">
            <a:avLst/>
          </a:prstGeom>
          <a:ln w="539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010" y="266803"/>
            <a:ext cx="7886700" cy="1001558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MVP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an easy way for people to search by </a:t>
            </a:r>
            <a:r>
              <a:rPr lang="en-US" dirty="0" smtClean="0"/>
              <a:t>city, category, and date range </a:t>
            </a:r>
            <a:r>
              <a:rPr lang="en-US" dirty="0"/>
              <a:t>to find </a:t>
            </a:r>
            <a:r>
              <a:rPr lang="en-US" dirty="0" smtClean="0"/>
              <a:t>events </a:t>
            </a:r>
          </a:p>
          <a:p>
            <a:pPr lvl="1"/>
            <a:r>
              <a:rPr lang="en-US" dirty="0" smtClean="0"/>
              <a:t>Provide event </a:t>
            </a:r>
            <a:r>
              <a:rPr lang="en-US" dirty="0"/>
              <a:t>details and </a:t>
            </a:r>
            <a:r>
              <a:rPr lang="en-US" dirty="0" smtClean="0"/>
              <a:t>pin location </a:t>
            </a:r>
            <a:r>
              <a:rPr lang="en-US" dirty="0"/>
              <a:t>to a Google </a:t>
            </a:r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Provide user the ability to easily find places to eat that are near to their selected event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ption for user to provide email if they want to subscribe to mailing list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6142" y="1366684"/>
            <a:ext cx="8691716" cy="4503"/>
          </a:xfrm>
          <a:prstGeom prst="line">
            <a:avLst/>
          </a:prstGeom>
          <a:ln w="539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010" y="266803"/>
            <a:ext cx="7886700" cy="1001558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Ability to display directions to the event</a:t>
            </a:r>
          </a:p>
          <a:p>
            <a:r>
              <a:rPr lang="en-US" dirty="0" smtClean="0"/>
              <a:t>Each well that displays an event to expand vertically in response to the vertical stretch of the content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6142" y="1366684"/>
            <a:ext cx="8691716" cy="4503"/>
          </a:xfrm>
          <a:prstGeom prst="line">
            <a:avLst/>
          </a:prstGeom>
          <a:ln w="539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010" y="266803"/>
            <a:ext cx="7886700" cy="1001558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Rebecca </a:t>
            </a:r>
            <a:r>
              <a:rPr lang="en-US" dirty="0"/>
              <a:t>Ionescu</a:t>
            </a:r>
            <a:r>
              <a:rPr lang="en-US" dirty="0"/>
              <a:t> – UI/UX</a:t>
            </a:r>
          </a:p>
          <a:p>
            <a:r>
              <a:rPr lang="en-US" dirty="0"/>
              <a:t>Brent </a:t>
            </a:r>
            <a:r>
              <a:rPr lang="en-US" dirty="0"/>
              <a:t>Hillen</a:t>
            </a:r>
            <a:r>
              <a:rPr lang="en-US" dirty="0"/>
              <a:t> – UI/UX</a:t>
            </a:r>
          </a:p>
          <a:p>
            <a:r>
              <a:rPr lang="en-US" dirty="0"/>
              <a:t>Jessi </a:t>
            </a:r>
            <a:r>
              <a:rPr lang="en-US" dirty="0"/>
              <a:t>Spildener</a:t>
            </a:r>
            <a:r>
              <a:rPr lang="en-US" dirty="0"/>
              <a:t> – API/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Jessica Fain – Firebase</a:t>
            </a:r>
          </a:p>
          <a:p>
            <a:r>
              <a:rPr lang="en-US" dirty="0"/>
              <a:t>Sarah Janesz – </a:t>
            </a:r>
            <a:r>
              <a:rPr lang="en-US" dirty="0" smtClean="0"/>
              <a:t>API/</a:t>
            </a:r>
            <a:r>
              <a:rPr lang="en-US" dirty="0" err="1" smtClean="0"/>
              <a:t>Javascript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6142" y="1366684"/>
            <a:ext cx="8691716" cy="4503"/>
          </a:xfrm>
          <a:prstGeom prst="line">
            <a:avLst/>
          </a:prstGeom>
          <a:ln w="539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010" y="266803"/>
            <a:ext cx="7886700" cy="1001558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6243" y="1469510"/>
            <a:ext cx="8451514" cy="5178177"/>
          </a:xfrm>
        </p:spPr>
        <p:txBody>
          <a:bodyPr>
            <a:normAutofit/>
          </a:bodyPr>
          <a:lstStyle/>
          <a:p>
            <a:r>
              <a:rPr lang="en-US" sz="2400" dirty="0"/>
              <a:t>Bootstraps Framework</a:t>
            </a:r>
          </a:p>
          <a:p>
            <a:r>
              <a:rPr lang="en-US" sz="2400" dirty="0" smtClean="0"/>
              <a:t>Responsive Design</a:t>
            </a:r>
          </a:p>
          <a:p>
            <a:r>
              <a:rPr lang="en-US" sz="2400" dirty="0" smtClean="0"/>
              <a:t>Carousel</a:t>
            </a:r>
          </a:p>
          <a:p>
            <a:r>
              <a:rPr lang="en-US" sz="2400" dirty="0" smtClean="0"/>
              <a:t>Form for user input</a:t>
            </a:r>
            <a:endParaRPr lang="en-US" sz="2400" dirty="0"/>
          </a:p>
          <a:p>
            <a:r>
              <a:rPr lang="en-US" sz="2400" dirty="0" smtClean="0"/>
              <a:t>Search bar: input-group-</a:t>
            </a:r>
            <a:r>
              <a:rPr lang="en-US" sz="2400" dirty="0" err="1" smtClean="0"/>
              <a:t>addon</a:t>
            </a:r>
            <a:r>
              <a:rPr lang="en-US" sz="2400" dirty="0" smtClean="0"/>
              <a:t>, dropdown, placeholder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jQuery: Narrow wells: 3 column </a:t>
            </a:r>
            <a:r>
              <a:rPr lang="en-US" sz="2400" dirty="0" err="1" smtClean="0"/>
              <a:t>divs</a:t>
            </a:r>
            <a:r>
              <a:rPr lang="en-US" sz="2400" dirty="0" smtClean="0"/>
              <a:t> and 11 </a:t>
            </a:r>
            <a:r>
              <a:rPr lang="en-US" sz="2400" dirty="0" err="1" smtClean="0"/>
              <a:t>subcolumn</a:t>
            </a:r>
            <a:r>
              <a:rPr lang="en-US" sz="2400" dirty="0" smtClean="0"/>
              <a:t> </a:t>
            </a:r>
            <a:r>
              <a:rPr lang="en-US" sz="2400" dirty="0" err="1" smtClean="0"/>
              <a:t>divs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CSS styling </a:t>
            </a:r>
            <a:r>
              <a:rPr lang="en-US" sz="2400" dirty="0" err="1" smtClean="0"/>
              <a:t>eg</a:t>
            </a:r>
            <a:r>
              <a:rPr lang="en-US" sz="2400" dirty="0" smtClean="0"/>
              <a:t>. box-shadow, opacity, z-index, tooltip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6142" y="1366684"/>
            <a:ext cx="8691716" cy="4503"/>
          </a:xfrm>
          <a:prstGeom prst="line">
            <a:avLst/>
          </a:prstGeom>
          <a:ln w="539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lh5.googleusercontent.com/j8auoD0C4MsxzjSqo_V19nBQfENrlvjNoYyYTqmX84CC30JOUNhSawGyR53CD8-diWuKnFg_dn8qmNERTxjuQ91jDdKVRP1CbOdyE5yDNWYoh1_O6cQZkW9ipnFgCWQ1DrLJG4n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1" y="3725162"/>
            <a:ext cx="5943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ADK2kJnB0eUoenaCKrRnMQ6k_HhaU3JFq1-hDwBi0YhodR_3CFGlRDBRWRZmAL48GEghhQb_lbACtx7Kvf2IlyyIVX8bsARPQh5uUev2kYb7DNLFb-MPiwpqATSBOP8m2GPvdg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76" y="4555233"/>
            <a:ext cx="3443732" cy="155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010" y="266803"/>
            <a:ext cx="7886700" cy="1001558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Eventful</a:t>
            </a:r>
          </a:p>
          <a:p>
            <a:pPr lvl="1"/>
            <a:r>
              <a:rPr lang="en-US" dirty="0" smtClean="0"/>
              <a:t>Utilized </a:t>
            </a:r>
            <a:r>
              <a:rPr lang="en-US" dirty="0"/>
              <a:t>API to access events in both random and user chosen cities</a:t>
            </a:r>
          </a:p>
          <a:p>
            <a:pPr lvl="2"/>
            <a:r>
              <a:rPr lang="en-US" dirty="0"/>
              <a:t>title, date, address, event image</a:t>
            </a:r>
          </a:p>
          <a:p>
            <a:pPr lvl="2"/>
            <a:r>
              <a:rPr lang="en-US" dirty="0"/>
              <a:t>second page including more event details</a:t>
            </a:r>
          </a:p>
          <a:p>
            <a:r>
              <a:rPr lang="en-US" dirty="0"/>
              <a:t>Google Maps &amp; </a:t>
            </a:r>
            <a:r>
              <a:rPr lang="en-US" dirty="0" smtClean="0"/>
              <a:t>Places</a:t>
            </a:r>
          </a:p>
          <a:p>
            <a:pPr lvl="1"/>
            <a:r>
              <a:rPr lang="en-US" dirty="0" smtClean="0"/>
              <a:t>Utilized Eventful API to access latitude &amp; longitude of events and using Google Maps API to create map and mark event on map</a:t>
            </a:r>
          </a:p>
          <a:p>
            <a:pPr lvl="1"/>
            <a:r>
              <a:rPr lang="en-US" dirty="0" smtClean="0"/>
              <a:t>Utilized Google Places web services to find nearby places to eat and mark them on the map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6142" y="1366684"/>
            <a:ext cx="8691716" cy="4503"/>
          </a:xfrm>
          <a:prstGeom prst="line">
            <a:avLst/>
          </a:prstGeom>
          <a:ln w="539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010" y="266803"/>
            <a:ext cx="7886700" cy="1001558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Utilized Firebase to store user email addresses for future marketing </a:t>
            </a:r>
            <a:r>
              <a:rPr lang="en-US" dirty="0" smtClean="0"/>
              <a:t>purposes</a:t>
            </a:r>
          </a:p>
          <a:p>
            <a:r>
              <a:rPr lang="en-US" dirty="0" smtClean="0"/>
              <a:t>Addresses </a:t>
            </a:r>
            <a:r>
              <a:rPr lang="en-US" dirty="0"/>
              <a:t>were also stored in the </a:t>
            </a:r>
            <a:r>
              <a:rPr lang="en-US" dirty="0" smtClean="0"/>
              <a:t>console</a:t>
            </a:r>
          </a:p>
          <a:p>
            <a:r>
              <a:rPr lang="en-US" dirty="0" smtClean="0"/>
              <a:t>Email </a:t>
            </a:r>
            <a:r>
              <a:rPr lang="en-US" dirty="0"/>
              <a:t>address input is validated via HTML as well as in the JS </a:t>
            </a:r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6142" y="1366684"/>
            <a:ext cx="8691716" cy="4503"/>
          </a:xfrm>
          <a:prstGeom prst="line">
            <a:avLst/>
          </a:prstGeom>
          <a:ln w="539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010" y="266803"/>
            <a:ext cx="7886700" cy="1001558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48314" y="1779536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jquery</a:t>
            </a:r>
            <a:r>
              <a:rPr lang="en-US" dirty="0" smtClean="0"/>
              <a:t> </a:t>
            </a:r>
            <a:r>
              <a:rPr lang="en-US" dirty="0" smtClean="0"/>
              <a:t>ui</a:t>
            </a:r>
            <a:r>
              <a:rPr lang="en-US" dirty="0" smtClean="0"/>
              <a:t>: tooltip</a:t>
            </a:r>
          </a:p>
          <a:p>
            <a:pPr lvl="1"/>
            <a:r>
              <a:rPr lang="en-US" dirty="0"/>
              <a:t>.html file: link and script </a:t>
            </a:r>
            <a:r>
              <a:rPr lang="en-US" dirty="0" smtClean="0"/>
              <a:t>tags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/>
              <a:t>js</a:t>
            </a:r>
            <a:r>
              <a:rPr lang="en-US" dirty="0"/>
              <a:t> file: $(‘.title’).tooltip();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/>
              <a:t>css</a:t>
            </a:r>
            <a:r>
              <a:rPr lang="en-US" dirty="0"/>
              <a:t> file: background color, etc.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6142" y="1366684"/>
            <a:ext cx="8691716" cy="4503"/>
          </a:xfrm>
          <a:prstGeom prst="line">
            <a:avLst/>
          </a:prstGeom>
          <a:ln w="539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s://lh3.googleusercontent.com/hE47R3VomqioQxq-jfw5WMKjUleS43XBvsdro0Aq9PmwNkrFeaMq1_gb27KdxEbmxob6Q64OaDdJd5qdwRg9yFZz3PNeJJ_ZUuZiGgYRzI6tEeRRK6XCu_MzPELLb_Kt7VwAsE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06" y="4088273"/>
            <a:ext cx="3527426" cy="2563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4.googleusercontent.com/SvYsmeKQzwjjNFOAGEpCqgx3WMM-i-fzh5qidUI4HsM6BKv-bDnBRFkBPTfVq9B7eXF067Y45VQWVW0ow2Rq88Ze36WqiukuUGRqZIEA1GQj2TmQTl-GCLrNKjJB9r3HmgcWbAT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64" y="2683644"/>
            <a:ext cx="5943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010" y="266803"/>
            <a:ext cx="7886700" cy="1001558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 Time…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6142" y="1366684"/>
            <a:ext cx="8691716" cy="4503"/>
          </a:xfrm>
          <a:prstGeom prst="line">
            <a:avLst/>
          </a:prstGeom>
          <a:ln w="539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1248" t="1744" r="4745" b="12083"/>
          <a:stretch/>
        </p:blipFill>
        <p:spPr>
          <a:xfrm>
            <a:off x="884904" y="1710815"/>
            <a:ext cx="6941574" cy="4247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0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304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Concept</vt:lpstr>
      <vt:lpstr>Improvements</vt:lpstr>
      <vt:lpstr>Team Members</vt:lpstr>
      <vt:lpstr>Design</vt:lpstr>
      <vt:lpstr>API</vt:lpstr>
      <vt:lpstr>Firebase</vt:lpstr>
      <vt:lpstr>Other Items</vt:lpstr>
      <vt:lpstr>Demo Time…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Janesz, Sarah</dc:creator>
  <cp:lastModifiedBy>Janesz, Sarah</cp:lastModifiedBy>
  <cp:revision>24</cp:revision>
  <dcterms:created xsi:type="dcterms:W3CDTF">2014-09-16T21:40:56Z</dcterms:created>
  <dcterms:modified xsi:type="dcterms:W3CDTF">2017-09-14T20:39:28Z</dcterms:modified>
</cp:coreProperties>
</file>