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154" r:id="rId3"/>
    <p:sldId id="3155" r:id="rId5"/>
    <p:sldId id="3158" r:id="rId6"/>
    <p:sldId id="3474" r:id="rId7"/>
    <p:sldId id="3475" r:id="rId8"/>
    <p:sldId id="3477" r:id="rId9"/>
    <p:sldId id="3476" r:id="rId10"/>
    <p:sldId id="3478" r:id="rId11"/>
    <p:sldId id="3464" r:id="rId12"/>
    <p:sldId id="3491" r:id="rId13"/>
    <p:sldId id="3483" r:id="rId14"/>
    <p:sldId id="3479" r:id="rId15"/>
    <p:sldId id="3481" r:id="rId16"/>
    <p:sldId id="3485" r:id="rId17"/>
    <p:sldId id="3486" r:id="rId18"/>
    <p:sldId id="3175" r:id="rId19"/>
    <p:sldId id="3463" r:id="rId20"/>
    <p:sldId id="3436" r:id="rId21"/>
    <p:sldId id="3169" r:id="rId2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57"/>
    <a:srgbClr val="FF0E0E"/>
    <a:srgbClr val="209D90"/>
    <a:srgbClr val="FF0000"/>
    <a:srgbClr val="8D86BA"/>
    <a:srgbClr val="E8A8E0"/>
    <a:srgbClr val="DA8A8F"/>
    <a:srgbClr val="B79EC4"/>
    <a:srgbClr val="D1C5DC"/>
    <a:srgbClr val="C7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32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0" Type="http://schemas.openxmlformats.org/officeDocument/2006/relationships/notesSlide" Target="../notesSlides/notesSlide14.xml"/><Relationship Id="rId7" Type="http://schemas.openxmlformats.org/officeDocument/2006/relationships/tags" Target="../tags/tag23.xml"/><Relationship Id="rId69" Type="http://schemas.openxmlformats.org/officeDocument/2006/relationships/slideLayout" Target="../slideLayouts/slideLayout1.xml"/><Relationship Id="rId68" Type="http://schemas.openxmlformats.org/officeDocument/2006/relationships/tags" Target="../tags/tag84.xml"/><Relationship Id="rId67" Type="http://schemas.openxmlformats.org/officeDocument/2006/relationships/tags" Target="../tags/tag83.xml"/><Relationship Id="rId66" Type="http://schemas.openxmlformats.org/officeDocument/2006/relationships/tags" Target="../tags/tag82.xml"/><Relationship Id="rId65" Type="http://schemas.openxmlformats.org/officeDocument/2006/relationships/tags" Target="../tags/tag81.xml"/><Relationship Id="rId64" Type="http://schemas.openxmlformats.org/officeDocument/2006/relationships/tags" Target="../tags/tag80.xml"/><Relationship Id="rId63" Type="http://schemas.openxmlformats.org/officeDocument/2006/relationships/tags" Target="../tags/tag79.xml"/><Relationship Id="rId62" Type="http://schemas.openxmlformats.org/officeDocument/2006/relationships/tags" Target="../tags/tag78.xml"/><Relationship Id="rId61" Type="http://schemas.openxmlformats.org/officeDocument/2006/relationships/tags" Target="../tags/tag77.xml"/><Relationship Id="rId60" Type="http://schemas.openxmlformats.org/officeDocument/2006/relationships/tags" Target="../tags/tag76.xml"/><Relationship Id="rId6" Type="http://schemas.openxmlformats.org/officeDocument/2006/relationships/tags" Target="../tags/tag22.xml"/><Relationship Id="rId59" Type="http://schemas.openxmlformats.org/officeDocument/2006/relationships/tags" Target="../tags/tag75.xml"/><Relationship Id="rId58" Type="http://schemas.openxmlformats.org/officeDocument/2006/relationships/tags" Target="../tags/tag74.xml"/><Relationship Id="rId57" Type="http://schemas.openxmlformats.org/officeDocument/2006/relationships/tags" Target="../tags/tag73.xml"/><Relationship Id="rId56" Type="http://schemas.openxmlformats.org/officeDocument/2006/relationships/tags" Target="../tags/tag72.xml"/><Relationship Id="rId55" Type="http://schemas.openxmlformats.org/officeDocument/2006/relationships/tags" Target="../tags/tag71.xml"/><Relationship Id="rId54" Type="http://schemas.openxmlformats.org/officeDocument/2006/relationships/tags" Target="../tags/tag70.xml"/><Relationship Id="rId53" Type="http://schemas.openxmlformats.org/officeDocument/2006/relationships/tags" Target="../tags/tag69.xml"/><Relationship Id="rId52" Type="http://schemas.openxmlformats.org/officeDocument/2006/relationships/tags" Target="../tags/tag68.xml"/><Relationship Id="rId51" Type="http://schemas.openxmlformats.org/officeDocument/2006/relationships/tags" Target="../tags/tag67.xml"/><Relationship Id="rId50" Type="http://schemas.openxmlformats.org/officeDocument/2006/relationships/tags" Target="../tags/tag66.xml"/><Relationship Id="rId5" Type="http://schemas.openxmlformats.org/officeDocument/2006/relationships/tags" Target="../tags/tag21.xml"/><Relationship Id="rId49" Type="http://schemas.openxmlformats.org/officeDocument/2006/relationships/tags" Target="../tags/tag65.xml"/><Relationship Id="rId48" Type="http://schemas.openxmlformats.org/officeDocument/2006/relationships/tags" Target="../tags/tag64.xml"/><Relationship Id="rId47" Type="http://schemas.openxmlformats.org/officeDocument/2006/relationships/tags" Target="../tags/tag63.xml"/><Relationship Id="rId46" Type="http://schemas.openxmlformats.org/officeDocument/2006/relationships/tags" Target="../tags/tag62.xml"/><Relationship Id="rId45" Type="http://schemas.openxmlformats.org/officeDocument/2006/relationships/tags" Target="../tags/tag61.xml"/><Relationship Id="rId44" Type="http://schemas.openxmlformats.org/officeDocument/2006/relationships/tags" Target="../tags/tag60.xml"/><Relationship Id="rId43" Type="http://schemas.openxmlformats.org/officeDocument/2006/relationships/tags" Target="../tags/tag59.xml"/><Relationship Id="rId42" Type="http://schemas.openxmlformats.org/officeDocument/2006/relationships/tags" Target="../tags/tag58.xml"/><Relationship Id="rId41" Type="http://schemas.openxmlformats.org/officeDocument/2006/relationships/tags" Target="../tags/tag57.xml"/><Relationship Id="rId40" Type="http://schemas.openxmlformats.org/officeDocument/2006/relationships/tags" Target="../tags/tag56.xml"/><Relationship Id="rId4" Type="http://schemas.openxmlformats.org/officeDocument/2006/relationships/tags" Target="../tags/tag20.xml"/><Relationship Id="rId39" Type="http://schemas.openxmlformats.org/officeDocument/2006/relationships/tags" Target="../tags/tag55.xml"/><Relationship Id="rId38" Type="http://schemas.openxmlformats.org/officeDocument/2006/relationships/tags" Target="../tags/tag54.xml"/><Relationship Id="rId37" Type="http://schemas.openxmlformats.org/officeDocument/2006/relationships/tags" Target="../tags/tag53.xml"/><Relationship Id="rId36" Type="http://schemas.openxmlformats.org/officeDocument/2006/relationships/tags" Target="../tags/tag5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4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7" Type="http://schemas.openxmlformats.org/officeDocument/2006/relationships/notesSlide" Target="../notesSlides/notesSlide1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.png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26845" y="4709224"/>
            <a:ext cx="1532890" cy="55943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：心蓝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178" y="1431219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3936" y="2608448"/>
            <a:ext cx="6918705" cy="1915893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datetime</a:t>
            </a:r>
            <a:r>
              <a:rPr lang="zh-CN" altLang="en-US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与</a:t>
            </a:r>
            <a:r>
              <a:rPr lang="en-US" altLang="zh-CN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logging</a:t>
            </a:r>
            <a:r>
              <a:rPr lang="zh-CN" altLang="en-US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6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6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6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6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6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5846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46758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Logging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20863" y="1598292"/>
            <a:ext cx="10384498" cy="1129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67896" y="155082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53327" y="237053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27" y="4328332"/>
            <a:ext cx="6781800" cy="2895600"/>
          </a:xfrm>
          <a:prstGeom prst="rect">
            <a:avLst/>
          </a:prstGeom>
        </p:spPr>
      </p:pic>
      <p:sp>
        <p:nvSpPr>
          <p:cNvPr id="17" name="MH_Text_2"/>
          <p:cNvSpPr/>
          <p:nvPr>
            <p:custDataLst>
              <p:tags r:id="rId3"/>
            </p:custDataLst>
          </p:nvPr>
        </p:nvSpPr>
        <p:spPr>
          <a:xfrm>
            <a:off x="2606427" y="3767812"/>
            <a:ext cx="274282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logging.basicConfig()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/>
          <p:nvPr>
            <p:custDataLst>
              <p:tags r:id="rId4"/>
            </p:custDataLst>
          </p:nvPr>
        </p:nvSpPr>
        <p:spPr>
          <a:xfrm>
            <a:off x="2606427" y="3187278"/>
            <a:ext cx="288684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logging.level(message)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5493271" y="3182576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7884493" y="3175923"/>
            <a:ext cx="336941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创建一条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level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级别的日志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5493271" y="3836763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MH_Text_1"/>
          <p:cNvSpPr/>
          <p:nvPr>
            <p:custDataLst>
              <p:tags r:id="rId6"/>
            </p:custDataLst>
          </p:nvPr>
        </p:nvSpPr>
        <p:spPr>
          <a:xfrm>
            <a:off x="7884493" y="3830110"/>
            <a:ext cx="30206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logger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进行配置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31" name="TextBox 38"/>
          <p:cNvSpPr txBox="1"/>
          <p:nvPr/>
        </p:nvSpPr>
        <p:spPr>
          <a:xfrm>
            <a:off x="1672897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1741160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1809422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1877685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1945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2174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件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2403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631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0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中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3088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通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3317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3546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3774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4003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记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231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录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4460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程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4689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序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4917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5146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运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5374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5603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5832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况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6060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6289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6517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746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6975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7203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9" name="TextBox 38"/>
          <p:cNvSpPr txBox="1"/>
          <p:nvPr/>
        </p:nvSpPr>
        <p:spPr>
          <a:xfrm>
            <a:off x="7432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好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7660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习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7889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8118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3" name="TextBox 38"/>
          <p:cNvSpPr txBox="1"/>
          <p:nvPr/>
        </p:nvSpPr>
        <p:spPr>
          <a:xfrm>
            <a:off x="8346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4" name="TextBox 38"/>
          <p:cNvSpPr txBox="1"/>
          <p:nvPr/>
        </p:nvSpPr>
        <p:spPr>
          <a:xfrm>
            <a:off x="8575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于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8803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错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9032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7" name="TextBox 38"/>
          <p:cNvSpPr txBox="1"/>
          <p:nvPr/>
        </p:nvSpPr>
        <p:spPr>
          <a:xfrm>
            <a:off x="9261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排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8" name="TextBox 38"/>
          <p:cNvSpPr txBox="1"/>
          <p:nvPr/>
        </p:nvSpPr>
        <p:spPr>
          <a:xfrm>
            <a:off x="9489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9718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0" name="TextBox 38"/>
          <p:cNvSpPr txBox="1"/>
          <p:nvPr/>
        </p:nvSpPr>
        <p:spPr>
          <a:xfrm>
            <a:off x="9946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系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10175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统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10404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运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3" name="TextBox 38"/>
          <p:cNvSpPr txBox="1"/>
          <p:nvPr/>
        </p:nvSpPr>
        <p:spPr>
          <a:xfrm>
            <a:off x="10632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维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10861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都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16728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有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19014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很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21300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大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23586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帮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9" name="TextBox 38"/>
          <p:cNvSpPr txBox="1"/>
          <p:nvPr/>
        </p:nvSpPr>
        <p:spPr>
          <a:xfrm>
            <a:off x="25872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助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28158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。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3044497" y="2038712"/>
            <a:ext cx="1397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P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3184197" y="2038712"/>
            <a:ext cx="12141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y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3" name="TextBox 38"/>
          <p:cNvSpPr txBox="1"/>
          <p:nvPr/>
        </p:nvSpPr>
        <p:spPr>
          <a:xfrm>
            <a:off x="3305546" y="2038712"/>
            <a:ext cx="857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4" name="TextBox 38"/>
          <p:cNvSpPr txBox="1"/>
          <p:nvPr/>
        </p:nvSpPr>
        <p:spPr>
          <a:xfrm>
            <a:off x="3391273" y="2038712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5" name="TextBox 38"/>
          <p:cNvSpPr txBox="1"/>
          <p:nvPr/>
        </p:nvSpPr>
        <p:spPr>
          <a:xfrm>
            <a:off x="3532558" y="2038712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6" name="TextBox 38"/>
          <p:cNvSpPr txBox="1"/>
          <p:nvPr/>
        </p:nvSpPr>
        <p:spPr>
          <a:xfrm>
            <a:off x="3678610" y="2038712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7" name="TextBox 38"/>
          <p:cNvSpPr txBox="1"/>
          <p:nvPr/>
        </p:nvSpPr>
        <p:spPr>
          <a:xfrm>
            <a:off x="3819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8" name="TextBox 38"/>
          <p:cNvSpPr txBox="1"/>
          <p:nvPr/>
        </p:nvSpPr>
        <p:spPr>
          <a:xfrm>
            <a:off x="4048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9" name="TextBox 38"/>
          <p:cNvSpPr txBox="1"/>
          <p:nvPr/>
        </p:nvSpPr>
        <p:spPr>
          <a:xfrm>
            <a:off x="4277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0" name="TextBox 38"/>
          <p:cNvSpPr txBox="1"/>
          <p:nvPr/>
        </p:nvSpPr>
        <p:spPr>
          <a:xfrm>
            <a:off x="4505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1" name="TextBox 38"/>
          <p:cNvSpPr txBox="1"/>
          <p:nvPr/>
        </p:nvSpPr>
        <p:spPr>
          <a:xfrm>
            <a:off x="4734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带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2" name="TextBox 38"/>
          <p:cNvSpPr txBox="1"/>
          <p:nvPr/>
        </p:nvSpPr>
        <p:spPr>
          <a:xfrm>
            <a:off x="4962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3" name="TextBox 38"/>
          <p:cNvSpPr txBox="1"/>
          <p:nvPr/>
        </p:nvSpPr>
        <p:spPr>
          <a:xfrm>
            <a:off x="5191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4" name="TextBox 38"/>
          <p:cNvSpPr txBox="1"/>
          <p:nvPr/>
        </p:nvSpPr>
        <p:spPr>
          <a:xfrm>
            <a:off x="5420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5" name="TextBox 38"/>
          <p:cNvSpPr txBox="1"/>
          <p:nvPr/>
        </p:nvSpPr>
        <p:spPr>
          <a:xfrm>
            <a:off x="5648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6" name="TextBox 38"/>
          <p:cNvSpPr txBox="1"/>
          <p:nvPr/>
        </p:nvSpPr>
        <p:spPr>
          <a:xfrm>
            <a:off x="5877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7" name="TextBox 38"/>
          <p:cNvSpPr txBox="1"/>
          <p:nvPr/>
        </p:nvSpPr>
        <p:spPr>
          <a:xfrm>
            <a:off x="6105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程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8" name="TextBox 38"/>
          <p:cNvSpPr txBox="1"/>
          <p:nvPr/>
        </p:nvSpPr>
        <p:spPr>
          <a:xfrm>
            <a:off x="6334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序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9" name="TextBox 38"/>
          <p:cNvSpPr txBox="1"/>
          <p:nvPr/>
        </p:nvSpPr>
        <p:spPr>
          <a:xfrm>
            <a:off x="6563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6791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1" name="TextBox 38"/>
          <p:cNvSpPr txBox="1"/>
          <p:nvPr/>
        </p:nvSpPr>
        <p:spPr>
          <a:xfrm>
            <a:off x="7020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2" name="TextBox 38"/>
          <p:cNvSpPr txBox="1"/>
          <p:nvPr/>
        </p:nvSpPr>
        <p:spPr>
          <a:xfrm>
            <a:off x="7248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功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3" name="TextBox 38"/>
          <p:cNvSpPr txBox="1"/>
          <p:nvPr/>
        </p:nvSpPr>
        <p:spPr>
          <a:xfrm>
            <a:off x="7477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能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4" name="TextBox 38"/>
          <p:cNvSpPr txBox="1"/>
          <p:nvPr/>
        </p:nvSpPr>
        <p:spPr>
          <a:xfrm>
            <a:off x="7706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直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5" name="TextBox 38"/>
          <p:cNvSpPr txBox="1"/>
          <p:nvPr/>
        </p:nvSpPr>
        <p:spPr>
          <a:xfrm>
            <a:off x="7934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6" name="TextBox 38"/>
          <p:cNvSpPr txBox="1"/>
          <p:nvPr/>
        </p:nvSpPr>
        <p:spPr>
          <a:xfrm>
            <a:off x="8163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调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7" name="TextBox 38"/>
          <p:cNvSpPr txBox="1"/>
          <p:nvPr/>
        </p:nvSpPr>
        <p:spPr>
          <a:xfrm>
            <a:off x="8391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用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8" name="TextBox 38"/>
          <p:cNvSpPr txBox="1"/>
          <p:nvPr/>
        </p:nvSpPr>
        <p:spPr>
          <a:xfrm>
            <a:off x="8620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9" name="TextBox 38"/>
          <p:cNvSpPr txBox="1"/>
          <p:nvPr/>
        </p:nvSpPr>
        <p:spPr>
          <a:xfrm>
            <a:off x="8849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0" name="TextBox 38"/>
          <p:cNvSpPr txBox="1"/>
          <p:nvPr/>
        </p:nvSpPr>
        <p:spPr>
          <a:xfrm>
            <a:off x="9077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1" name="TextBox 38"/>
          <p:cNvSpPr txBox="1"/>
          <p:nvPr/>
        </p:nvSpPr>
        <p:spPr>
          <a:xfrm>
            <a:off x="9306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2" name="TextBox 38"/>
          <p:cNvSpPr txBox="1"/>
          <p:nvPr/>
        </p:nvSpPr>
        <p:spPr>
          <a:xfrm>
            <a:off x="9534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3" name="TextBox 38"/>
          <p:cNvSpPr txBox="1"/>
          <p:nvPr/>
        </p:nvSpPr>
        <p:spPr>
          <a:xfrm>
            <a:off x="9763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4" name="TextBox 38"/>
          <p:cNvSpPr txBox="1"/>
          <p:nvPr/>
        </p:nvSpPr>
        <p:spPr>
          <a:xfrm>
            <a:off x="9992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5" name="TextBox 38"/>
          <p:cNvSpPr txBox="1"/>
          <p:nvPr/>
        </p:nvSpPr>
        <p:spPr>
          <a:xfrm>
            <a:off x="10220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6" name="TextBox 38"/>
          <p:cNvSpPr txBox="1"/>
          <p:nvPr/>
        </p:nvSpPr>
        <p:spPr>
          <a:xfrm>
            <a:off x="10449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即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7" name="TextBox 38"/>
          <p:cNvSpPr txBox="1"/>
          <p:nvPr/>
        </p:nvSpPr>
        <p:spPr>
          <a:xfrm>
            <a:off x="10677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1672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通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9" name="TextBox 38"/>
          <p:cNvSpPr txBox="1"/>
          <p:nvPr/>
        </p:nvSpPr>
        <p:spPr>
          <a:xfrm>
            <a:off x="1901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0" name="TextBox 38"/>
          <p:cNvSpPr txBox="1"/>
          <p:nvPr/>
        </p:nvSpPr>
        <p:spPr>
          <a:xfrm>
            <a:off x="2130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2358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2" name="TextBox 38"/>
          <p:cNvSpPr txBox="1"/>
          <p:nvPr/>
        </p:nvSpPr>
        <p:spPr>
          <a:xfrm>
            <a:off x="2587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2815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3044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5" name="TextBox 38"/>
          <p:cNvSpPr txBox="1"/>
          <p:nvPr/>
        </p:nvSpPr>
        <p:spPr>
          <a:xfrm>
            <a:off x="3273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6" name="TextBox 38"/>
          <p:cNvSpPr txBox="1"/>
          <p:nvPr/>
        </p:nvSpPr>
        <p:spPr>
          <a:xfrm>
            <a:off x="3501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7" name="TextBox 38"/>
          <p:cNvSpPr txBox="1"/>
          <p:nvPr/>
        </p:nvSpPr>
        <p:spPr>
          <a:xfrm>
            <a:off x="3730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8" name="TextBox 38"/>
          <p:cNvSpPr txBox="1"/>
          <p:nvPr/>
        </p:nvSpPr>
        <p:spPr>
          <a:xfrm>
            <a:off x="3958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9" name="TextBox 38"/>
          <p:cNvSpPr txBox="1"/>
          <p:nvPr/>
        </p:nvSpPr>
        <p:spPr>
          <a:xfrm>
            <a:off x="4187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楚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0" name="TextBox 38"/>
          <p:cNvSpPr txBox="1"/>
          <p:nvPr/>
        </p:nvSpPr>
        <p:spPr>
          <a:xfrm>
            <a:off x="4416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地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1" name="TextBox 38"/>
          <p:cNvSpPr txBox="1"/>
          <p:nvPr/>
        </p:nvSpPr>
        <p:spPr>
          <a:xfrm>
            <a:off x="4644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2" name="TextBox 38"/>
          <p:cNvSpPr txBox="1"/>
          <p:nvPr/>
        </p:nvSpPr>
        <p:spPr>
          <a:xfrm>
            <a:off x="4873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解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3" name="TextBox 38"/>
          <p:cNvSpPr txBox="1"/>
          <p:nvPr/>
        </p:nvSpPr>
        <p:spPr>
          <a:xfrm>
            <a:off x="5101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4" name="TextBox 38"/>
          <p:cNvSpPr txBox="1"/>
          <p:nvPr/>
        </p:nvSpPr>
        <p:spPr>
          <a:xfrm>
            <a:off x="5330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生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5559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6" name="TextBox 38"/>
          <p:cNvSpPr txBox="1"/>
          <p:nvPr/>
        </p:nvSpPr>
        <p:spPr>
          <a:xfrm>
            <a:off x="5787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7" name="TextBox 38"/>
          <p:cNvSpPr txBox="1"/>
          <p:nvPr/>
        </p:nvSpPr>
        <p:spPr>
          <a:xfrm>
            <a:off x="6016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些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8" name="TextBox 38"/>
          <p:cNvSpPr txBox="1"/>
          <p:nvPr/>
        </p:nvSpPr>
        <p:spPr>
          <a:xfrm>
            <a:off x="6244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事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9" name="TextBox 38"/>
          <p:cNvSpPr txBox="1"/>
          <p:nvPr/>
        </p:nvSpPr>
        <p:spPr>
          <a:xfrm>
            <a:off x="6473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件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0" name="TextBox 38"/>
          <p:cNvSpPr txBox="1"/>
          <p:nvPr/>
        </p:nvSpPr>
        <p:spPr>
          <a:xfrm>
            <a:off x="6702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1" name="TextBox 38"/>
          <p:cNvSpPr txBox="1"/>
          <p:nvPr/>
        </p:nvSpPr>
        <p:spPr>
          <a:xfrm>
            <a:off x="6930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2" name="TextBox 38"/>
          <p:cNvSpPr txBox="1"/>
          <p:nvPr/>
        </p:nvSpPr>
        <p:spPr>
          <a:xfrm>
            <a:off x="7159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括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3" name="TextBox 38"/>
          <p:cNvSpPr txBox="1"/>
          <p:nvPr/>
        </p:nvSpPr>
        <p:spPr>
          <a:xfrm>
            <a:off x="7387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出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4" name="TextBox 38"/>
          <p:cNvSpPr txBox="1"/>
          <p:nvPr/>
        </p:nvSpPr>
        <p:spPr>
          <a:xfrm>
            <a:off x="7616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现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5" name="TextBox 38"/>
          <p:cNvSpPr txBox="1"/>
          <p:nvPr/>
        </p:nvSpPr>
        <p:spPr>
          <a:xfrm>
            <a:off x="7845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6" name="TextBox 38"/>
          <p:cNvSpPr txBox="1"/>
          <p:nvPr/>
        </p:nvSpPr>
        <p:spPr>
          <a:xfrm>
            <a:off x="8073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7" name="TextBox 38"/>
          <p:cNvSpPr txBox="1"/>
          <p:nvPr/>
        </p:nvSpPr>
        <p:spPr>
          <a:xfrm>
            <a:off x="8302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些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8" name="TextBox 38"/>
          <p:cNvSpPr txBox="1"/>
          <p:nvPr/>
        </p:nvSpPr>
        <p:spPr>
          <a:xfrm>
            <a:off x="8530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错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9" name="TextBox 38"/>
          <p:cNvSpPr txBox="1"/>
          <p:nvPr/>
        </p:nvSpPr>
        <p:spPr>
          <a:xfrm>
            <a:off x="8759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0" name="TextBox 38"/>
          <p:cNvSpPr txBox="1"/>
          <p:nvPr/>
        </p:nvSpPr>
        <p:spPr>
          <a:xfrm>
            <a:off x="8988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。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8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8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8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8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8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8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8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8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8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8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8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8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8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8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8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8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8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8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8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8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8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8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8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8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8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8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8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8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8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58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08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8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08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8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8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8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8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8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8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8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8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8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8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8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308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58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408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58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8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58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608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58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708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58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808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58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908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58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008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58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108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158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208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258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3080"/>
                            </p:stCondLst>
                            <p:childTnLst>
                              <p:par>
                                <p:cTn id="2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3580"/>
                            </p:stCondLst>
                            <p:childTnLst>
                              <p:par>
                                <p:cTn id="2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4080"/>
                            </p:stCondLst>
                            <p:childTnLst>
                              <p:par>
                                <p:cTn id="2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4580"/>
                            </p:stCondLst>
                            <p:childTnLst>
                              <p:par>
                                <p:cTn id="2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5080"/>
                            </p:stCondLst>
                            <p:childTnLst>
                              <p:par>
                                <p:cTn id="2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5580"/>
                            </p:stCondLst>
                            <p:childTnLst>
                              <p:par>
                                <p:cTn id="3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608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658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7080"/>
                            </p:stCondLst>
                            <p:childTnLst>
                              <p:par>
                                <p:cTn id="3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7580"/>
                            </p:stCondLst>
                            <p:childTnLst>
                              <p:par>
                                <p:cTn id="3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8080"/>
                            </p:stCondLst>
                            <p:childTnLst>
                              <p:par>
                                <p:cTn id="3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858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908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958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4008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0580"/>
                            </p:stCondLst>
                            <p:childTnLst>
                              <p:par>
                                <p:cTn id="3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108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1580"/>
                            </p:stCondLst>
                            <p:childTnLst>
                              <p:par>
                                <p:cTn id="3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2080"/>
                            </p:stCondLst>
                            <p:childTnLst>
                              <p:par>
                                <p:cTn id="3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2580"/>
                            </p:stCondLst>
                            <p:childTnLst>
                              <p:par>
                                <p:cTn id="3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3080"/>
                            </p:stCondLst>
                            <p:childTnLst>
                              <p:par>
                                <p:cTn id="3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4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3580"/>
                            </p:stCondLst>
                            <p:childTnLst>
                              <p:par>
                                <p:cTn id="3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4080"/>
                            </p:stCondLst>
                            <p:childTnLst>
                              <p:par>
                                <p:cTn id="3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4580"/>
                            </p:stCondLst>
                            <p:childTnLst>
                              <p:par>
                                <p:cTn id="3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6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5080"/>
                            </p:stCondLst>
                            <p:childTnLst>
                              <p:par>
                                <p:cTn id="3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5580"/>
                            </p:stCondLst>
                            <p:childTnLst>
                              <p:par>
                                <p:cTn id="3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6080"/>
                            </p:stCondLst>
                            <p:childTnLst>
                              <p:par>
                                <p:cTn id="3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6580"/>
                            </p:stCondLst>
                            <p:childTnLst>
                              <p:par>
                                <p:cTn id="3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2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7080"/>
                            </p:stCondLst>
                            <p:childTnLst>
                              <p:par>
                                <p:cTn id="3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7580"/>
                            </p:stCondLst>
                            <p:childTnLst>
                              <p:par>
                                <p:cTn id="3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8080"/>
                            </p:stCondLst>
                            <p:childTnLst>
                              <p:par>
                                <p:cTn id="4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8580"/>
                            </p:stCondLst>
                            <p:childTnLst>
                              <p:par>
                                <p:cTn id="4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9080"/>
                            </p:stCondLst>
                            <p:childTnLst>
                              <p:par>
                                <p:cTn id="4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9580"/>
                            </p:stCondLst>
                            <p:childTnLst>
                              <p:par>
                                <p:cTn id="4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80"/>
                            </p:stCondLst>
                            <p:childTnLst>
                              <p:par>
                                <p:cTn id="4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580"/>
                            </p:stCondLst>
                            <p:childTnLst>
                              <p:par>
                                <p:cTn id="4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1080"/>
                            </p:stCondLst>
                            <p:childTnLst>
                              <p:par>
                                <p:cTn id="4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1580"/>
                            </p:stCondLst>
                            <p:childTnLst>
                              <p:par>
                                <p:cTn id="4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2080"/>
                            </p:stCondLst>
                            <p:childTnLst>
                              <p:par>
                                <p:cTn id="4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2580"/>
                            </p:stCondLst>
                            <p:childTnLst>
                              <p:par>
                                <p:cTn id="4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3080"/>
                            </p:stCondLst>
                            <p:childTnLst>
                              <p:par>
                                <p:cTn id="4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3580"/>
                            </p:stCondLst>
                            <p:childTnLst>
                              <p:par>
                                <p:cTn id="4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8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4080"/>
                            </p:stCondLst>
                            <p:childTnLst>
                              <p:par>
                                <p:cTn id="4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4580"/>
                            </p:stCondLst>
                            <p:childTnLst>
                              <p:par>
                                <p:cTn id="4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5080"/>
                            </p:stCondLst>
                            <p:childTnLst>
                              <p:par>
                                <p:cTn id="4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0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5580"/>
                            </p:stCondLst>
                            <p:childTnLst>
                              <p:par>
                                <p:cTn id="4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4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6080"/>
                            </p:stCondLst>
                            <p:childTnLst>
                              <p:par>
                                <p:cTn id="4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8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6580"/>
                            </p:stCondLst>
                            <p:childTnLst>
                              <p:par>
                                <p:cTn id="4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2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7080"/>
                            </p:stCondLst>
                            <p:childTnLst>
                              <p:par>
                                <p:cTn id="4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7580"/>
                            </p:stCondLst>
                            <p:childTnLst>
                              <p:par>
                                <p:cTn id="4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0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8080"/>
                            </p:stCondLst>
                            <p:childTnLst>
                              <p:par>
                                <p:cTn id="4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4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8580"/>
                            </p:stCondLst>
                            <p:childTnLst>
                              <p:par>
                                <p:cTn id="4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8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9080"/>
                            </p:stCondLst>
                            <p:childTnLst>
                              <p:par>
                                <p:cTn id="4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2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9580"/>
                            </p:stCondLst>
                            <p:childTnLst>
                              <p:par>
                                <p:cTn id="4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6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7" grpId="0"/>
      <p:bldP spid="19" grpId="0"/>
      <p:bldP spid="20" grpId="0" animBg="1"/>
      <p:bldP spid="21" grpId="0"/>
      <p:bldP spid="22" grpId="0" animBg="1"/>
      <p:bldP spid="2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日志等级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14864" y="1460818"/>
            <a:ext cx="642902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222222"/>
                </a:solidFill>
                <a:latin typeface="Tahoma" panose="020B0604030504040204" pitchFamily="34" charset="0"/>
              </a:rPr>
              <a:t>Logging 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中几种级别：</a:t>
            </a:r>
            <a:r>
              <a:rPr lang="en-US" altLang="zh-CN" dirty="0">
                <a:solidFill>
                  <a:schemeClr val="accent6"/>
                </a:solidFill>
                <a:latin typeface="Tahoma" panose="020B0604030504040204" pitchFamily="34" charset="0"/>
              </a:rPr>
              <a:t>DEBUG &lt; INFO &lt; WARNING &lt; ERROR &lt; CRITICAL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20863" y="2392189"/>
          <a:ext cx="9595640" cy="41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820"/>
                <a:gridCol w="4797820"/>
              </a:tblGrid>
              <a:tr h="434302"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日志等级（</a:t>
                      </a:r>
                      <a:r>
                        <a:rPr lang="en-US" altLang="zh-CN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zh-CN" altLang="en-US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</a:tr>
              <a:tr h="749616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调试信息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通常在诊断问题的时候用得着 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434302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确认程序按照预期运行 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107088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表示发生意想不到的事情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或者指示接下来</a:t>
                      </a:r>
                      <a:r>
                        <a:rPr lang="zh-CN" altLang="en-US" sz="19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可能会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出现一些问题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但是程序还是继续运行    </a:t>
                      </a:r>
                      <a:endParaRPr lang="en-US" altLang="zh-CN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749616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程序运行中出现了一些问题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</a:t>
                      </a:r>
                      <a:r>
                        <a:rPr lang="zh-CN" altLang="en-US" sz="19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某些功能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749616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一个严重的错误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导致程序</a:t>
                      </a:r>
                      <a:r>
                        <a:rPr lang="zh-CN" altLang="en-US" sz="19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无法继续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Formatter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格式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96256" y="2032149"/>
          <a:ext cx="8866238" cy="37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119"/>
                <a:gridCol w="4433119"/>
              </a:tblGrid>
              <a:tr h="466290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%(asctime)s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日志事件发生的时间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%(levelname)s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该日志记录的日志级别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%(message)s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日志记录的文本内容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%(name)s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所使用的日志器名称，默认是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'root'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effectLst/>
                        </a:rPr>
                        <a:t>%(pathname)s</a:t>
                      </a:r>
                      <a:endParaRPr lang="en-US" sz="1900" b="1" dirty="0">
                        <a:effectLst/>
                      </a:endParaRPr>
                    </a:p>
                  </a:txBody>
                  <a:tcPr marL="104472" marR="104472" marT="48218" marB="48218"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调用日志记录函数的文件的全路径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%(filename)s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调用日志记录函数的文件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%(funcName)s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调用日志记录函数的函数名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%(lineno)d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调用日志记录函数的代码所在的行号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4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模块化组件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32831" y="3472309"/>
          <a:ext cx="9574956" cy="304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935"/>
                <a:gridCol w="4789021"/>
              </a:tblGrid>
              <a:tr h="609142"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日志记录器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提供程序直接使用的接口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日志处理器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将记录的日志发送到指定的位置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日志过滤器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用于过滤特定的日志记录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日志格式器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用于控制日志信息的输出格式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9" name="圆角矩形 26"/>
          <p:cNvSpPr/>
          <p:nvPr/>
        </p:nvSpPr>
        <p:spPr>
          <a:xfrm>
            <a:off x="1238528" y="1853513"/>
            <a:ext cx="10381693" cy="12661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80797" y="178697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276014" y="276036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1307671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3" name="MH_Text_1"/>
          <p:cNvSpPr/>
          <p:nvPr>
            <p:custDataLst>
              <p:tags r:id="rId4"/>
            </p:custDataLst>
          </p:nvPr>
        </p:nvSpPr>
        <p:spPr>
          <a:xfrm>
            <a:off x="1375934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4" name="MH_Text_1"/>
          <p:cNvSpPr/>
          <p:nvPr>
            <p:custDataLst>
              <p:tags r:id="rId5"/>
            </p:custDataLst>
          </p:nvPr>
        </p:nvSpPr>
        <p:spPr>
          <a:xfrm>
            <a:off x="1444196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5" name="MH_Text_1"/>
          <p:cNvSpPr/>
          <p:nvPr>
            <p:custDataLst>
              <p:tags r:id="rId6"/>
            </p:custDataLst>
          </p:nvPr>
        </p:nvSpPr>
        <p:spPr>
          <a:xfrm>
            <a:off x="1512459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6" name="MH_Text_1"/>
          <p:cNvSpPr/>
          <p:nvPr>
            <p:custDataLst>
              <p:tags r:id="rId7"/>
            </p:custDataLst>
          </p:nvPr>
        </p:nvSpPr>
        <p:spPr>
          <a:xfrm>
            <a:off x="15807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如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7" name="MH_Text_1"/>
          <p:cNvSpPr/>
          <p:nvPr>
            <p:custDataLst>
              <p:tags r:id="rId8"/>
            </p:custDataLst>
          </p:nvPr>
        </p:nvSpPr>
        <p:spPr>
          <a:xfrm>
            <a:off x="18093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果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8" name="MH_Text_1"/>
          <p:cNvSpPr/>
          <p:nvPr>
            <p:custDataLst>
              <p:tags r:id="rId9"/>
            </p:custDataLst>
          </p:nvPr>
        </p:nvSpPr>
        <p:spPr>
          <a:xfrm>
            <a:off x="20379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只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9" name="MH_Text_1"/>
          <p:cNvSpPr/>
          <p:nvPr>
            <p:custDataLst>
              <p:tags r:id="rId10"/>
            </p:custDataLst>
          </p:nvPr>
        </p:nvSpPr>
        <p:spPr>
          <a:xfrm>
            <a:off x="22665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是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0" name="MH_Text_1"/>
          <p:cNvSpPr/>
          <p:nvPr>
            <p:custDataLst>
              <p:tags r:id="rId11"/>
            </p:custDataLst>
          </p:nvPr>
        </p:nvSpPr>
        <p:spPr>
          <a:xfrm>
            <a:off x="24951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1" name="MH_Text_1"/>
          <p:cNvSpPr/>
          <p:nvPr>
            <p:custDataLst>
              <p:tags r:id="rId12"/>
            </p:custDataLst>
          </p:nvPr>
        </p:nvSpPr>
        <p:spPr>
          <a:xfrm>
            <a:off x="27237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单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2" name="MH_Text_1"/>
          <p:cNvSpPr/>
          <p:nvPr>
            <p:custDataLst>
              <p:tags r:id="rId13"/>
            </p:custDataLst>
          </p:nvPr>
        </p:nvSpPr>
        <p:spPr>
          <a:xfrm>
            <a:off x="29523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地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3" name="MH_Text_1"/>
          <p:cNvSpPr/>
          <p:nvPr>
            <p:custDataLst>
              <p:tags r:id="rId14"/>
            </p:custDataLst>
          </p:nvPr>
        </p:nvSpPr>
        <p:spPr>
          <a:xfrm>
            <a:off x="31809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4" name="MH_Text_1"/>
          <p:cNvSpPr/>
          <p:nvPr>
            <p:custDataLst>
              <p:tags r:id="rId15"/>
            </p:custDataLst>
          </p:nvPr>
        </p:nvSpPr>
        <p:spPr>
          <a:xfrm>
            <a:off x="34095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用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5" name="MH_Text_1"/>
          <p:cNvSpPr/>
          <p:nvPr>
            <p:custDataLst>
              <p:tags r:id="rId16"/>
            </p:custDataLst>
          </p:nvPr>
        </p:nvSpPr>
        <p:spPr>
          <a:xfrm>
            <a:off x="3638123" y="2072052"/>
            <a:ext cx="60389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6" name="MH_Text_1"/>
          <p:cNvSpPr/>
          <p:nvPr>
            <p:custDataLst>
              <p:tags r:id="rId17"/>
            </p:custDataLst>
          </p:nvPr>
        </p:nvSpPr>
        <p:spPr>
          <a:xfrm>
            <a:off x="369844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0" name="MH_Text_1"/>
          <p:cNvSpPr/>
          <p:nvPr>
            <p:custDataLst>
              <p:tags r:id="rId18"/>
            </p:custDataLst>
          </p:nvPr>
        </p:nvSpPr>
        <p:spPr>
          <a:xfrm>
            <a:off x="384449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1" name="MH_Text_1"/>
          <p:cNvSpPr/>
          <p:nvPr>
            <p:custDataLst>
              <p:tags r:id="rId19"/>
            </p:custDataLst>
          </p:nvPr>
        </p:nvSpPr>
        <p:spPr>
          <a:xfrm>
            <a:off x="399054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2" name="MH_Text_1"/>
          <p:cNvSpPr/>
          <p:nvPr>
            <p:custDataLst>
              <p:tags r:id="rId20"/>
            </p:custDataLst>
          </p:nvPr>
        </p:nvSpPr>
        <p:spPr>
          <a:xfrm>
            <a:off x="4136598" y="2072052"/>
            <a:ext cx="60389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3" name="MH_Text_1"/>
          <p:cNvSpPr/>
          <p:nvPr>
            <p:custDataLst>
              <p:tags r:id="rId21"/>
            </p:custDataLst>
          </p:nvPr>
        </p:nvSpPr>
        <p:spPr>
          <a:xfrm>
            <a:off x="4196923" y="2072052"/>
            <a:ext cx="141351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4" name="MH_Text_1"/>
          <p:cNvSpPr/>
          <p:nvPr>
            <p:custDataLst>
              <p:tags r:id="rId22"/>
            </p:custDataLst>
          </p:nvPr>
        </p:nvSpPr>
        <p:spPr>
          <a:xfrm>
            <a:off x="4338211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5" name="MH_Text_1"/>
          <p:cNvSpPr/>
          <p:nvPr>
            <p:custDataLst>
              <p:tags r:id="rId23"/>
            </p:custDataLst>
          </p:nvPr>
        </p:nvSpPr>
        <p:spPr>
          <a:xfrm>
            <a:off x="44842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6" name="MH_Text_1"/>
          <p:cNvSpPr/>
          <p:nvPr>
            <p:custDataLst>
              <p:tags r:id="rId24"/>
            </p:custDataLst>
          </p:nvPr>
        </p:nvSpPr>
        <p:spPr>
          <a:xfrm>
            <a:off x="47128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那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7" name="MH_Text_1"/>
          <p:cNvSpPr/>
          <p:nvPr>
            <p:custDataLst>
              <p:tags r:id="rId25"/>
            </p:custDataLst>
          </p:nvPr>
        </p:nvSpPr>
        <p:spPr>
          <a:xfrm>
            <a:off x="49414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么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8" name="MH_Text_1"/>
          <p:cNvSpPr/>
          <p:nvPr>
            <p:custDataLst>
              <p:tags r:id="rId26"/>
            </p:custDataLst>
          </p:nvPr>
        </p:nvSpPr>
        <p:spPr>
          <a:xfrm>
            <a:off x="51700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9" name="MH_Text_1"/>
          <p:cNvSpPr/>
          <p:nvPr>
            <p:custDataLst>
              <p:tags r:id="rId27"/>
            </p:custDataLst>
          </p:nvPr>
        </p:nvSpPr>
        <p:spPr>
          <a:xfrm>
            <a:off x="53986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用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0" name="MH_Text_1"/>
          <p:cNvSpPr/>
          <p:nvPr>
            <p:custDataLst>
              <p:tags r:id="rId28"/>
            </p:custDataLst>
          </p:nvPr>
        </p:nvSpPr>
        <p:spPr>
          <a:xfrm>
            <a:off x="56272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上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1" name="MH_Text_1"/>
          <p:cNvSpPr/>
          <p:nvPr>
            <p:custDataLst>
              <p:tags r:id="rId29"/>
            </p:custDataLst>
          </p:nvPr>
        </p:nvSpPr>
        <p:spPr>
          <a:xfrm>
            <a:off x="58558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面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2" name="MH_Text_1"/>
          <p:cNvSpPr/>
          <p:nvPr>
            <p:custDataLst>
              <p:tags r:id="rId30"/>
            </p:custDataLst>
          </p:nvPr>
        </p:nvSpPr>
        <p:spPr>
          <a:xfrm>
            <a:off x="60844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介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3" name="MH_Text_1"/>
          <p:cNvSpPr/>
          <p:nvPr>
            <p:custDataLst>
              <p:tags r:id="rId31"/>
            </p:custDataLst>
          </p:nvPr>
        </p:nvSpPr>
        <p:spPr>
          <a:xfrm>
            <a:off x="63130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绍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4" name="MH_Text_1"/>
          <p:cNvSpPr/>
          <p:nvPr>
            <p:custDataLst>
              <p:tags r:id="rId32"/>
            </p:custDataLst>
          </p:nvPr>
        </p:nvSpPr>
        <p:spPr>
          <a:xfrm>
            <a:off x="65416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5" name="MH_Text_1"/>
          <p:cNvSpPr/>
          <p:nvPr>
            <p:custDataLst>
              <p:tags r:id="rId33"/>
            </p:custDataLst>
          </p:nvPr>
        </p:nvSpPr>
        <p:spPr>
          <a:xfrm>
            <a:off x="67702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方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6" name="MH_Text_1"/>
          <p:cNvSpPr/>
          <p:nvPr>
            <p:custDataLst>
              <p:tags r:id="rId34"/>
            </p:custDataLst>
          </p:nvPr>
        </p:nvSpPr>
        <p:spPr>
          <a:xfrm>
            <a:off x="69988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法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7" name="MH_Text_1"/>
          <p:cNvSpPr/>
          <p:nvPr>
            <p:custDataLst>
              <p:tags r:id="rId35"/>
            </p:custDataLst>
          </p:nvPr>
        </p:nvSpPr>
        <p:spPr>
          <a:xfrm>
            <a:off x="72274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8" name="MH_Text_1"/>
          <p:cNvSpPr/>
          <p:nvPr>
            <p:custDataLst>
              <p:tags r:id="rId36"/>
            </p:custDataLst>
          </p:nvPr>
        </p:nvSpPr>
        <p:spPr>
          <a:xfrm>
            <a:off x="74560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可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9" name="MH_Text_1"/>
          <p:cNvSpPr/>
          <p:nvPr>
            <p:custDataLst>
              <p:tags r:id="rId37"/>
            </p:custDataLst>
          </p:nvPr>
        </p:nvSpPr>
        <p:spPr>
          <a:xfrm>
            <a:off x="76846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以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0" name="MH_Text_1"/>
          <p:cNvSpPr/>
          <p:nvPr>
            <p:custDataLst>
              <p:tags r:id="rId38"/>
            </p:custDataLst>
          </p:nvPr>
        </p:nvSpPr>
        <p:spPr>
          <a:xfrm>
            <a:off x="79132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1" name="MH_Text_1"/>
          <p:cNvSpPr/>
          <p:nvPr>
            <p:custDataLst>
              <p:tags r:id="rId39"/>
            </p:custDataLst>
          </p:nvPr>
        </p:nvSpPr>
        <p:spPr>
          <a:xfrm>
            <a:off x="81418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2" name="MH_Text_1"/>
          <p:cNvSpPr/>
          <p:nvPr>
            <p:custDataLst>
              <p:tags r:id="rId40"/>
            </p:custDataLst>
          </p:nvPr>
        </p:nvSpPr>
        <p:spPr>
          <a:xfrm>
            <a:off x="83704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如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3" name="MH_Text_1"/>
          <p:cNvSpPr/>
          <p:nvPr>
            <p:custDataLst>
              <p:tags r:id="rId41"/>
            </p:custDataLst>
          </p:nvPr>
        </p:nvSpPr>
        <p:spPr>
          <a:xfrm>
            <a:off x="85990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果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4" name="MH_Text_1"/>
          <p:cNvSpPr/>
          <p:nvPr>
            <p:custDataLst>
              <p:tags r:id="rId42"/>
            </p:custDataLst>
          </p:nvPr>
        </p:nvSpPr>
        <p:spPr>
          <a:xfrm>
            <a:off x="88276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要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5" name="MH_Text_1"/>
          <p:cNvSpPr/>
          <p:nvPr>
            <p:custDataLst>
              <p:tags r:id="rId43"/>
            </p:custDataLst>
          </p:nvPr>
        </p:nvSpPr>
        <p:spPr>
          <a:xfrm>
            <a:off x="90562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6" name="MH_Text_1"/>
          <p:cNvSpPr/>
          <p:nvPr>
            <p:custDataLst>
              <p:tags r:id="rId44"/>
            </p:custDataLst>
          </p:nvPr>
        </p:nvSpPr>
        <p:spPr>
          <a:xfrm>
            <a:off x="92848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度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7" name="MH_Text_1"/>
          <p:cNvSpPr/>
          <p:nvPr>
            <p:custDataLst>
              <p:tags r:id="rId45"/>
            </p:custDataLst>
          </p:nvPr>
        </p:nvSpPr>
        <p:spPr>
          <a:xfrm>
            <a:off x="95134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定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8" name="MH_Text_1"/>
          <p:cNvSpPr/>
          <p:nvPr>
            <p:custDataLst>
              <p:tags r:id="rId46"/>
            </p:custDataLst>
          </p:nvPr>
        </p:nvSpPr>
        <p:spPr>
          <a:xfrm>
            <a:off x="97420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制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9" name="MH_Text_1"/>
          <p:cNvSpPr/>
          <p:nvPr>
            <p:custDataLst>
              <p:tags r:id="rId47"/>
            </p:custDataLst>
          </p:nvPr>
        </p:nvSpPr>
        <p:spPr>
          <a:xfrm>
            <a:off x="9970659" y="2072052"/>
            <a:ext cx="60388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0" name="MH_Text_1"/>
          <p:cNvSpPr/>
          <p:nvPr>
            <p:custDataLst>
              <p:tags r:id="rId48"/>
            </p:custDataLst>
          </p:nvPr>
        </p:nvSpPr>
        <p:spPr>
          <a:xfrm>
            <a:off x="10030985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1" name="MH_Text_1"/>
          <p:cNvSpPr/>
          <p:nvPr>
            <p:custDataLst>
              <p:tags r:id="rId49"/>
            </p:custDataLst>
          </p:nvPr>
        </p:nvSpPr>
        <p:spPr>
          <a:xfrm>
            <a:off x="10177035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2" name="MH_Text_1"/>
          <p:cNvSpPr/>
          <p:nvPr>
            <p:custDataLst>
              <p:tags r:id="rId50"/>
            </p:custDataLst>
          </p:nvPr>
        </p:nvSpPr>
        <p:spPr>
          <a:xfrm>
            <a:off x="10323085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3" name="MH_Text_1"/>
          <p:cNvSpPr/>
          <p:nvPr>
            <p:custDataLst>
              <p:tags r:id="rId51"/>
            </p:custDataLst>
          </p:nvPr>
        </p:nvSpPr>
        <p:spPr>
          <a:xfrm>
            <a:off x="10469134" y="2072052"/>
            <a:ext cx="60388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4" name="MH_Text_1"/>
          <p:cNvSpPr/>
          <p:nvPr>
            <p:custDataLst>
              <p:tags r:id="rId52"/>
            </p:custDataLst>
          </p:nvPr>
        </p:nvSpPr>
        <p:spPr>
          <a:xfrm>
            <a:off x="10529460" y="2072052"/>
            <a:ext cx="141351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5" name="MH_Text_1"/>
          <p:cNvSpPr/>
          <p:nvPr>
            <p:custDataLst>
              <p:tags r:id="rId53"/>
            </p:custDataLst>
          </p:nvPr>
        </p:nvSpPr>
        <p:spPr>
          <a:xfrm>
            <a:off x="1067074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6" name="MH_Text_1"/>
          <p:cNvSpPr/>
          <p:nvPr>
            <p:custDataLst>
              <p:tags r:id="rId54"/>
            </p:custDataLst>
          </p:nvPr>
        </p:nvSpPr>
        <p:spPr>
          <a:xfrm>
            <a:off x="10816796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7" name="MH_Text_1"/>
          <p:cNvSpPr/>
          <p:nvPr>
            <p:custDataLst>
              <p:tags r:id="rId55"/>
            </p:custDataLst>
          </p:nvPr>
        </p:nvSpPr>
        <p:spPr>
          <a:xfrm>
            <a:off x="11045396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那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8" name="MH_Text_1"/>
          <p:cNvSpPr/>
          <p:nvPr>
            <p:custDataLst>
              <p:tags r:id="rId56"/>
            </p:custDataLst>
          </p:nvPr>
        </p:nvSpPr>
        <p:spPr>
          <a:xfrm>
            <a:off x="13076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么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9" name="MH_Text_1"/>
          <p:cNvSpPr/>
          <p:nvPr>
            <p:custDataLst>
              <p:tags r:id="rId57"/>
            </p:custDataLst>
          </p:nvPr>
        </p:nvSpPr>
        <p:spPr>
          <a:xfrm>
            <a:off x="15362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0" name="MH_Text_1"/>
          <p:cNvSpPr/>
          <p:nvPr>
            <p:custDataLst>
              <p:tags r:id="rId58"/>
            </p:custDataLst>
          </p:nvPr>
        </p:nvSpPr>
        <p:spPr>
          <a:xfrm>
            <a:off x="17648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需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1" name="MH_Text_1"/>
          <p:cNvSpPr/>
          <p:nvPr>
            <p:custDataLst>
              <p:tags r:id="rId59"/>
            </p:custDataLst>
          </p:nvPr>
        </p:nvSpPr>
        <p:spPr>
          <a:xfrm>
            <a:off x="19934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要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2" name="MH_Text_1"/>
          <p:cNvSpPr/>
          <p:nvPr>
            <p:custDataLst>
              <p:tags r:id="rId60"/>
            </p:custDataLst>
          </p:nvPr>
        </p:nvSpPr>
        <p:spPr>
          <a:xfrm>
            <a:off x="22220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3" name="MH_Text_1"/>
          <p:cNvSpPr/>
          <p:nvPr>
            <p:custDataLst>
              <p:tags r:id="rId61"/>
            </p:custDataLst>
          </p:nvPr>
        </p:nvSpPr>
        <p:spPr>
          <a:xfrm>
            <a:off x="24506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它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4" name="MH_Text_1"/>
          <p:cNvSpPr/>
          <p:nvPr>
            <p:custDataLst>
              <p:tags r:id="rId62"/>
            </p:custDataLst>
          </p:nvPr>
        </p:nvSpPr>
        <p:spPr>
          <a:xfrm>
            <a:off x="26792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有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5" name="MH_Text_1"/>
          <p:cNvSpPr/>
          <p:nvPr>
            <p:custDataLst>
              <p:tags r:id="rId63"/>
            </p:custDataLst>
          </p:nvPr>
        </p:nvSpPr>
        <p:spPr>
          <a:xfrm>
            <a:off x="29078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更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6" name="MH_Text_1"/>
          <p:cNvSpPr/>
          <p:nvPr>
            <p:custDataLst>
              <p:tags r:id="rId64"/>
            </p:custDataLst>
          </p:nvPr>
        </p:nvSpPr>
        <p:spPr>
          <a:xfrm>
            <a:off x="31364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7" name="MH_Text_1"/>
          <p:cNvSpPr/>
          <p:nvPr>
            <p:custDataLst>
              <p:tags r:id="rId65"/>
            </p:custDataLst>
          </p:nvPr>
        </p:nvSpPr>
        <p:spPr>
          <a:xfrm>
            <a:off x="33650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入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8" name="MH_Text_1"/>
          <p:cNvSpPr/>
          <p:nvPr>
            <p:custDataLst>
              <p:tags r:id="rId66"/>
            </p:custDataLst>
          </p:nvPr>
        </p:nvSpPr>
        <p:spPr>
          <a:xfrm>
            <a:off x="35936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9" name="MH_Text_1"/>
          <p:cNvSpPr/>
          <p:nvPr>
            <p:custDataLst>
              <p:tags r:id="rId67"/>
            </p:custDataLst>
          </p:nvPr>
        </p:nvSpPr>
        <p:spPr>
          <a:xfrm>
            <a:off x="38222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80" name="MH_Text_1"/>
          <p:cNvSpPr/>
          <p:nvPr>
            <p:custDataLst>
              <p:tags r:id="rId68"/>
            </p:custDataLst>
          </p:nvPr>
        </p:nvSpPr>
        <p:spPr>
          <a:xfrm>
            <a:off x="40508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解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585800" y="2669000"/>
            <a:ext cx="243269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646123" y="2669000"/>
            <a:ext cx="32899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792173" y="2669000"/>
            <a:ext cx="32899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938223" y="2669000"/>
            <a:ext cx="32899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084275" y="2669000"/>
            <a:ext cx="243269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44600" y="2669000"/>
            <a:ext cx="324231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285888" y="2669000"/>
            <a:ext cx="32899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4319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6605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8891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还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1177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提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3463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供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5749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8035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0321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42607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化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4893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组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7179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件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49465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1751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方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4037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法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632336" y="2669000"/>
            <a:ext cx="23850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,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6878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来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9164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灵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1450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活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736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6022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置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8308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70594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72880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4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4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4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4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4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4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4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4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4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4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34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4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34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84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34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84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4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4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4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4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4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84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34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84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34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84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34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84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34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84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34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84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34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84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34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84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34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84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34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84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34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84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34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84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34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84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34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84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34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84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34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84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34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84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34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884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34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984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34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84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134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84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234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40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50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750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00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850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950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模块化组件使用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35623" y="189480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35623" y="290156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35623" y="465817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35623" y="566493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493932" y="2100866"/>
            <a:ext cx="449138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创建一个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logger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（日志处理器）对象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493933" y="3107630"/>
            <a:ext cx="5951666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handler(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日志处理器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，决定把日志发到哪里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493932" y="4864236"/>
            <a:ext cx="751572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设置日志级别（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）和输出格式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Formatters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（日志格式器）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493933" y="5871002"/>
            <a:ext cx="686765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添加到对应的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logger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中去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2"/>
          <p:cNvSpPr/>
          <p:nvPr>
            <p:custDataLst>
              <p:tags r:id="rId10"/>
            </p:custDataLst>
          </p:nvPr>
        </p:nvSpPr>
        <p:spPr>
          <a:xfrm>
            <a:off x="5456208" y="4036451"/>
            <a:ext cx="180910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StreamHandler</a:t>
            </a:r>
            <a:endParaRPr lang="en-US" altLang="zh-CN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箭头: 右 33"/>
          <p:cNvSpPr/>
          <p:nvPr/>
        </p:nvSpPr>
        <p:spPr>
          <a:xfrm>
            <a:off x="7417464" y="4040526"/>
            <a:ext cx="790376" cy="242146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/>
          <p:cNvSpPr/>
          <p:nvPr/>
        </p:nvSpPr>
        <p:spPr>
          <a:xfrm>
            <a:off x="7417464" y="4374023"/>
            <a:ext cx="790376" cy="242146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MH_Text_1"/>
          <p:cNvSpPr/>
          <p:nvPr>
            <p:custDataLst>
              <p:tags r:id="rId11"/>
            </p:custDataLst>
          </p:nvPr>
        </p:nvSpPr>
        <p:spPr>
          <a:xfrm>
            <a:off x="8517607" y="4036451"/>
            <a:ext cx="397899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输出到控制台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Text_1"/>
          <p:cNvSpPr/>
          <p:nvPr>
            <p:custDataLst>
              <p:tags r:id="rId12"/>
            </p:custDataLst>
          </p:nvPr>
        </p:nvSpPr>
        <p:spPr>
          <a:xfrm>
            <a:off x="8529475" y="4366698"/>
            <a:ext cx="397899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输出到文件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3"/>
            </p:custDataLst>
          </p:nvPr>
        </p:nvSpPr>
        <p:spPr>
          <a:xfrm>
            <a:off x="5456208" y="4353308"/>
            <a:ext cx="180910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FileHandler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Text_2"/>
          <p:cNvSpPr/>
          <p:nvPr>
            <p:custDataLst>
              <p:tags r:id="rId14"/>
            </p:custDataLst>
          </p:nvPr>
        </p:nvSpPr>
        <p:spPr>
          <a:xfrm>
            <a:off x="5456208" y="3719594"/>
            <a:ext cx="180910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常用的是</a:t>
            </a:r>
            <a:endParaRPr lang="en-US" altLang="zh-CN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2" grpId="0"/>
      <p:bldP spid="34" grpId="0" animBg="1"/>
      <p:bldP spid="35" grpId="0" animBg="1"/>
      <p:bldP spid="36" grpId="0"/>
      <p:bldP spid="40" grpId="0"/>
      <p:bldP spid="41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模块化组件的使用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47" y="1960141"/>
            <a:ext cx="9187708" cy="3888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19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68360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Logging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3420" y="2630132"/>
            <a:ext cx="1087509" cy="1014264"/>
            <a:chOff x="4335277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35277" y="2640949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level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logging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660489"/>
              <a:ext cx="1686837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modular</a:t>
              </a:r>
              <a:endParaRPr lang="zh-CN" altLang="en-US" sz="2110" baseline="-3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97009" y="2630132"/>
            <a:ext cx="1144541" cy="1014265"/>
            <a:chOff x="6836516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36516" y="2660488"/>
              <a:ext cx="1085589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formatter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处理日志的标准库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日志的等级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记录日志的格式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模块化组件的使用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55894" y="4100731"/>
            <a:ext cx="6884697" cy="1260345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2.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使用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logging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模块化组件实现能记录错误信息到文件的程序，并在程序里制造错误，看错误信息是否被记录下来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54165" y="3057513"/>
            <a:ext cx="6884697" cy="871008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1.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写一个程序能接收用户输入出生日期从而计算出用户活了多久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6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6647191" y="2773245"/>
            <a:ext cx="1825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datetime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647191" y="3732979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logging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748433" y="3509015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48433" y="44469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541012" y="2629074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41012" y="3588807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0148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74750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datetime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/>
          <p:cNvSpPr txBox="1"/>
          <p:nvPr/>
        </p:nvSpPr>
        <p:spPr>
          <a:xfrm>
            <a:off x="3063465" y="1721278"/>
            <a:ext cx="6731819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11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11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的标准库</a:t>
            </a:r>
            <a:endParaRPr lang="zh-CN" altLang="en-US" sz="211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876392" y="2824237"/>
          <a:ext cx="9414624" cy="280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04"/>
                <a:gridCol w="5786120"/>
              </a:tblGrid>
              <a:tr h="391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类名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日期对象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常用的属性有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month, day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时间对象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，毫秒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日期时间对象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常用的属性有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hour, minute, second, microsecond</a:t>
                      </a:r>
                      <a:endParaRPr lang="zh-CN" altLang="en-US" sz="190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时间间隔，即两个时间点之间的长度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69135" y="6197350"/>
            <a:ext cx="691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主要使用： </a:t>
            </a:r>
            <a:r>
              <a:rPr lang="en-US" altLang="zh-CN" dirty="0" err="1" smtClean="0">
                <a:solidFill>
                  <a:srgbClr val="FF0000"/>
                </a:solidFill>
              </a:rPr>
              <a:t>datetime.datetime</a:t>
            </a:r>
            <a:r>
              <a:rPr lang="en-US" altLang="zh-CN" dirty="0" smtClean="0">
                <a:solidFill>
                  <a:srgbClr val="FF0000"/>
                </a:solidFill>
              </a:rPr>
              <a:t>( 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、  </a:t>
            </a:r>
            <a:r>
              <a:rPr lang="en-US" altLang="zh-CN" dirty="0">
                <a:solidFill>
                  <a:srgbClr val="FF0000"/>
                </a:solidFill>
              </a:rPr>
              <a:t>datetime.timedelta(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74750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基本使用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94" y="2464197"/>
            <a:ext cx="7606835" cy="274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26778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datetime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类中常用方法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84688" y="193785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84688" y="288238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84688" y="382692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92010" y="482666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2542998" y="3071841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日期时间转化为时间戳：时间日期对象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.timestamp(); 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2542998" y="218019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获取当前日期时间：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datetime.now();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8"/>
            </p:custDataLst>
          </p:nvPr>
        </p:nvSpPr>
        <p:spPr>
          <a:xfrm>
            <a:off x="2542998" y="4048373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时间戳转化为日期时间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datetime.fromtimestamp(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时间戳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9"/>
            </p:custDataLst>
          </p:nvPr>
        </p:nvSpPr>
        <p:spPr>
          <a:xfrm>
            <a:off x="2542998" y="504811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日期时间对象转字符串：时间日期对象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.strftime(format)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58690" y="576911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11"/>
            </p:custDataLst>
          </p:nvPr>
        </p:nvSpPr>
        <p:spPr>
          <a:xfrm>
            <a:off x="2542998" y="59979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字符串转日期时间对象：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datetime.strptime(data_str, format)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2"/>
          <p:cNvSpPr/>
          <p:nvPr>
            <p:custDataLst>
              <p:tags r:id="rId12"/>
            </p:custDataLst>
          </p:nvPr>
        </p:nvSpPr>
        <p:spPr>
          <a:xfrm>
            <a:off x="5075048" y="3538290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datetime.now().timestamp()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/>
          <p:nvPr>
            <p:custDataLst>
              <p:tags r:id="rId13"/>
            </p:custDataLst>
          </p:nvPr>
        </p:nvSpPr>
        <p:spPr>
          <a:xfrm>
            <a:off x="5047398" y="4652344"/>
            <a:ext cx="550025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datetime.fromtimestamp(1534231316.796308)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2"/>
          <p:cNvSpPr/>
          <p:nvPr>
            <p:custDataLst>
              <p:tags r:id="rId14"/>
            </p:custDataLst>
          </p:nvPr>
        </p:nvSpPr>
        <p:spPr>
          <a:xfrm>
            <a:off x="5075048" y="5618739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datetime.now().strftime("%Y-%m-%d")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2"/>
          <p:cNvSpPr/>
          <p:nvPr>
            <p:custDataLst>
              <p:tags r:id="rId15"/>
            </p:custDataLst>
          </p:nvPr>
        </p:nvSpPr>
        <p:spPr>
          <a:xfrm>
            <a:off x="5100666" y="6490858"/>
            <a:ext cx="724719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datetime.strptime('2018-3-22  15:28:18', '%Y-%m-%d  %H:%M:%S')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7" grpId="0"/>
      <p:bldP spid="15" grpId="0"/>
      <p:bldP spid="16" grpId="0"/>
      <p:bldP spid="17" grpId="0"/>
      <p:bldP spid="20" grpId="0" animBg="1"/>
      <p:bldP spid="21" grpId="0"/>
      <p:bldP spid="18" grpId="0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25967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格式字符串常用格式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03" y="2248173"/>
            <a:ext cx="9191493" cy="29231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8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25967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timedelte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：时间运算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54433" y="1672109"/>
            <a:ext cx="9458541" cy="1265775"/>
          </a:xfrm>
          <a:prstGeom prst="rect">
            <a:avLst/>
          </a:prstGeom>
          <a:noFill/>
        </p:spPr>
        <p:txBody>
          <a:bodyPr wrap="square" lIns="96435" tIns="48218" rIns="96435" bIns="48218">
            <a:spAutoFit/>
          </a:bodyPr>
          <a:lstStyle/>
          <a:p>
            <a:r>
              <a:rPr lang="en-US" altLang="zh-CN" sz="253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datetime.timedelta( days=0,</a:t>
            </a:r>
            <a:endParaRPr lang="en-US" altLang="zh-CN" sz="253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53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               seconds=0, microseconds=0 milliseconds=0,</a:t>
            </a:r>
            <a:endParaRPr lang="en-US" altLang="zh-CN" sz="253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53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               minutes=0, hours=0, weeks=0 )</a:t>
            </a:r>
            <a:endParaRPr lang="zh-CN" altLang="en-US" sz="253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19" y="3256285"/>
            <a:ext cx="7636704" cy="3135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47783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datetime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 dirty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94643" y="2358831"/>
            <a:ext cx="3536472" cy="991683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00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时间日期和时间戳的相互转化</a:t>
            </a:r>
            <a:endParaRPr lang="en-US" altLang="zh-CN" sz="200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时间日期对象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.timestamp()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datetime.fromtimestamp(</a:t>
            </a: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时间戳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914739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00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时间日期和字符串的相互转化</a:t>
            </a:r>
            <a:endParaRPr lang="en-US" altLang="zh-CN" sz="200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时间日期对象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.strftime(format) 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datetime.strptime(data_str, format)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处理时间日期的标准库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739140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timedelta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用来做时间计算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  <p:bldP spid="49" grpId="0"/>
      <p:bldP spid="50" grpId="0"/>
      <p:bldP spid="51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4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5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8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5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8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1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92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演示</Application>
  <PresentationFormat>自定义</PresentationFormat>
  <Paragraphs>684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Broadway</vt:lpstr>
      <vt:lpstr>方正正准黑简体</vt:lpstr>
      <vt:lpstr>黑体</vt:lpstr>
      <vt:lpstr>南宋书局体</vt:lpstr>
      <vt:lpstr>Impact</vt:lpstr>
      <vt:lpstr>Arial Narrow</vt:lpstr>
      <vt:lpstr>Tahoma</vt:lpstr>
      <vt:lpstr>Arial Unicode MS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新的一天</cp:lastModifiedBy>
  <cp:revision>6</cp:revision>
  <dcterms:created xsi:type="dcterms:W3CDTF">2016-10-17T14:00:00Z</dcterms:created>
  <dcterms:modified xsi:type="dcterms:W3CDTF">2019-04-26T12:52:08Z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