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154" r:id="rId3"/>
    <p:sldId id="3475" r:id="rId5"/>
    <p:sldId id="3158" r:id="rId6"/>
    <p:sldId id="3449" r:id="rId7"/>
    <p:sldId id="3477" r:id="rId8"/>
    <p:sldId id="3443" r:id="rId9"/>
    <p:sldId id="3476" r:id="rId10"/>
    <p:sldId id="3479" r:id="rId11"/>
    <p:sldId id="3456" r:id="rId12"/>
    <p:sldId id="3461" r:id="rId13"/>
    <p:sldId id="3478" r:id="rId14"/>
    <p:sldId id="3445" r:id="rId15"/>
    <p:sldId id="3447" r:id="rId16"/>
    <p:sldId id="3448" r:id="rId17"/>
    <p:sldId id="3450" r:id="rId18"/>
    <p:sldId id="3451" r:id="rId19"/>
    <p:sldId id="3452" r:id="rId20"/>
    <p:sldId id="3464" r:id="rId21"/>
    <p:sldId id="3474" r:id="rId22"/>
    <p:sldId id="3169" r:id="rId2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E1"/>
    <a:srgbClr val="00B369"/>
    <a:srgbClr val="EE000A"/>
    <a:srgbClr val="60AEA9"/>
    <a:srgbClr val="A78357"/>
    <a:srgbClr val="F3C5BE"/>
    <a:srgbClr val="1C254D"/>
    <a:srgbClr val="000000"/>
    <a:srgbClr val="003E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93" d="100"/>
          <a:sy n="93" d="100"/>
        </p:scale>
        <p:origin x="120" y="32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3" Type="http://schemas.openxmlformats.org/officeDocument/2006/relationships/notesSlide" Target="../notesSlides/notesSlide13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6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26845" y="4709224"/>
            <a:ext cx="1532890" cy="559435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讲师：心蓝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1221" y="2104157"/>
            <a:ext cx="2824338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8864583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Redis</a:t>
            </a:r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数据库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5424" y="6854227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9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6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6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9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6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6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4" y="429586"/>
            <a:ext cx="4603233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Redis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基本认识总结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74"/>
          <p:cNvSpPr/>
          <p:nvPr/>
        </p:nvSpPr>
        <p:spPr>
          <a:xfrm>
            <a:off x="1529745" y="3832349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9842" y="2558124"/>
            <a:ext cx="1026393" cy="1014264"/>
            <a:chOff x="4341368" y="2343128"/>
            <a:chExt cx="973526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61687" y="2666508"/>
              <a:ext cx="953207" cy="39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Redis</a:t>
              </a:r>
              <a:endParaRPr lang="zh-CN" altLang="en-US" sz="32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82233" y="2558122"/>
            <a:ext cx="1276602" cy="1014263"/>
            <a:chOff x="1660021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60021" y="2598854"/>
              <a:ext cx="1210848" cy="42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nosql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40454" y="2558124"/>
            <a:ext cx="1778440" cy="1014264"/>
            <a:chOff x="9134518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34518" y="2679326"/>
              <a:ext cx="1686837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</a:rPr>
                <a:t>五大数据类型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209226" y="2558124"/>
            <a:ext cx="1144541" cy="1014265"/>
            <a:chOff x="6848104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48104" y="2613996"/>
              <a:ext cx="1085589" cy="39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2110" dirty="0"/>
                <a:t>Redis</a:t>
              </a:r>
              <a:endParaRPr lang="zh-CN" altLang="en-US" sz="211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796333"/>
            <a:ext cx="2041923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储存方式灵活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性能高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796333"/>
            <a:ext cx="2180193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键值对数据库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存储的数据都是键值对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753148" y="4796333"/>
            <a:ext cx="2041923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把数据保存在内存中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定时保存到磁盘中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902439" y="4386948"/>
            <a:ext cx="790992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pPr algn="ctr"/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841180"/>
            <a:ext cx="2041923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指的是键值对中值的数据类型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636449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五大数据类型使用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49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String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3" y="2712416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value</a:t>
            </a:r>
            <a:endParaRPr lang="zh-CN" altLang="en-US" b="1" dirty="0">
              <a:solidFill>
                <a:srgbClr val="00B3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29824" y="3719180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get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追加数据：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append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value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4" y="5732712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del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3549055" y="1613317"/>
            <a:ext cx="2956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3661770" y="1613317"/>
            <a:ext cx="2781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3757020" y="1613317"/>
            <a:ext cx="280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3854617" y="1613317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3922882" y="1613317"/>
            <a:ext cx="33058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4070517" y="1613317"/>
            <a:ext cx="3353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4222917" y="161331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4451517" y="1613317"/>
            <a:ext cx="27863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4547214" y="1613317"/>
            <a:ext cx="3162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4680564" y="1613317"/>
            <a:ext cx="3353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4832962" y="1613317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901224" y="1613317"/>
            <a:ext cx="2956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5013939" y="161331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5242539" y="161331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"/>
          <p:cNvSpPr txBox="1"/>
          <p:nvPr/>
        </p:nvSpPr>
        <p:spPr>
          <a:xfrm>
            <a:off x="5471139" y="161331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"/>
          <p:cNvSpPr txBox="1"/>
          <p:nvPr/>
        </p:nvSpPr>
        <p:spPr>
          <a:xfrm>
            <a:off x="5699739" y="161331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"/>
          <p:cNvSpPr txBox="1"/>
          <p:nvPr/>
        </p:nvSpPr>
        <p:spPr>
          <a:xfrm>
            <a:off x="5928339" y="161331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"/>
          <p:cNvSpPr txBox="1"/>
          <p:nvPr/>
        </p:nvSpPr>
        <p:spPr>
          <a:xfrm>
            <a:off x="6156939" y="161331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"/>
          <p:cNvSpPr txBox="1"/>
          <p:nvPr/>
        </p:nvSpPr>
        <p:spPr>
          <a:xfrm>
            <a:off x="6385539" y="161331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"/>
          <p:cNvSpPr txBox="1"/>
          <p:nvPr/>
        </p:nvSpPr>
        <p:spPr>
          <a:xfrm>
            <a:off x="6614140" y="161331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6842740" y="161331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7071337" y="1613317"/>
            <a:ext cx="315912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"/>
          <p:cNvSpPr txBox="1"/>
          <p:nvPr/>
        </p:nvSpPr>
        <p:spPr>
          <a:xfrm>
            <a:off x="7204308" y="1613317"/>
            <a:ext cx="3162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4"/>
          <p:cNvSpPr txBox="1"/>
          <p:nvPr/>
        </p:nvSpPr>
        <p:spPr>
          <a:xfrm>
            <a:off x="7337656" y="1613317"/>
            <a:ext cx="3147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7469418" y="161331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7698018" y="161331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4"/>
          <p:cNvSpPr txBox="1"/>
          <p:nvPr/>
        </p:nvSpPr>
        <p:spPr>
          <a:xfrm>
            <a:off x="7926618" y="161331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4"/>
          <p:cNvSpPr txBox="1"/>
          <p:nvPr/>
        </p:nvSpPr>
        <p:spPr>
          <a:xfrm>
            <a:off x="8155218" y="161331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4"/>
          <p:cNvSpPr txBox="1"/>
          <p:nvPr/>
        </p:nvSpPr>
        <p:spPr>
          <a:xfrm>
            <a:off x="8383818" y="1613317"/>
            <a:ext cx="31089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"/>
          <p:cNvSpPr txBox="1"/>
          <p:nvPr/>
        </p:nvSpPr>
        <p:spPr>
          <a:xfrm>
            <a:off x="8511771" y="1613317"/>
            <a:ext cx="3147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4"/>
          <p:cNvSpPr txBox="1"/>
          <p:nvPr/>
        </p:nvSpPr>
        <p:spPr>
          <a:xfrm>
            <a:off x="8643533" y="1613317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4"/>
          <p:cNvSpPr txBox="1"/>
          <p:nvPr/>
        </p:nvSpPr>
        <p:spPr>
          <a:xfrm>
            <a:off x="8711798" y="1613317"/>
            <a:ext cx="33058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4"/>
          <p:cNvSpPr txBox="1"/>
          <p:nvPr/>
        </p:nvSpPr>
        <p:spPr>
          <a:xfrm>
            <a:off x="8859433" y="1613317"/>
            <a:ext cx="31629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"/>
          <p:cNvSpPr txBox="1"/>
          <p:nvPr/>
        </p:nvSpPr>
        <p:spPr>
          <a:xfrm>
            <a:off x="8992783" y="161331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19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6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9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19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19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19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19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19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19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19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19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19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19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19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19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19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19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19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19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19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19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019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19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19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19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19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519"/>
                            </p:stCondLst>
                            <p:childTnLst>
                              <p:par>
                                <p:cTn id="1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019"/>
                            </p:stCondLst>
                            <p:childTnLst>
                              <p:par>
                                <p:cTn id="1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519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19"/>
                            </p:stCondLst>
                            <p:childTnLst>
                              <p:par>
                                <p:cTn id="1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519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019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519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019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7519"/>
                            </p:stCondLst>
                            <p:childTnLst>
                              <p:par>
                                <p:cTn id="1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5" grpId="0"/>
      <p:bldP spid="36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全局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key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操作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3" y="2712416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查看所有的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keys *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29824" y="3719180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删除键值对：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del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改名：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rename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new_key</a:t>
            </a:r>
            <a:endParaRPr lang="zh-CN" altLang="en-US" b="1" dirty="0">
              <a:solidFill>
                <a:srgbClr val="00B3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4" y="5732712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设置过期时间：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expire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seconds</a:t>
            </a:r>
            <a:endParaRPr lang="zh-CN" altLang="en-US" b="1" dirty="0">
              <a:solidFill>
                <a:srgbClr val="00B3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Text_2"/>
          <p:cNvSpPr/>
          <p:nvPr>
            <p:custDataLst>
              <p:tags r:id="rId10"/>
            </p:custDataLst>
          </p:nvPr>
        </p:nvSpPr>
        <p:spPr>
          <a:xfrm>
            <a:off x="3693071" y="4237952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exists key 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是否存在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2"/>
          <p:cNvSpPr/>
          <p:nvPr>
            <p:custDataLst>
              <p:tags r:id="rId11"/>
            </p:custDataLst>
          </p:nvPr>
        </p:nvSpPr>
        <p:spPr>
          <a:xfrm>
            <a:off x="3693071" y="6409330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ttl 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查看时间    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persist key  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删除过期时间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4149227" y="1578429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4377827" y="1578429"/>
            <a:ext cx="27863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4473524" y="1578429"/>
            <a:ext cx="3162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4606874" y="1578429"/>
            <a:ext cx="3353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4759272" y="1578429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4827534" y="1578429"/>
            <a:ext cx="2956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4940249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5168849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5397449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5626049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5854649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6083249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6311849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6540450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"/>
          <p:cNvSpPr txBox="1"/>
          <p:nvPr/>
        </p:nvSpPr>
        <p:spPr>
          <a:xfrm>
            <a:off x="6769050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"/>
          <p:cNvSpPr txBox="1"/>
          <p:nvPr/>
        </p:nvSpPr>
        <p:spPr>
          <a:xfrm>
            <a:off x="6997650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"/>
          <p:cNvSpPr txBox="1"/>
          <p:nvPr/>
        </p:nvSpPr>
        <p:spPr>
          <a:xfrm>
            <a:off x="7226250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"/>
          <p:cNvSpPr txBox="1"/>
          <p:nvPr/>
        </p:nvSpPr>
        <p:spPr>
          <a:xfrm>
            <a:off x="7454850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"/>
          <p:cNvSpPr txBox="1"/>
          <p:nvPr/>
        </p:nvSpPr>
        <p:spPr>
          <a:xfrm>
            <a:off x="7683450" y="1578429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6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6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6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6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6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6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6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6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6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6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6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96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46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96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46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96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46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96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4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5" grpId="0"/>
      <p:bldP spid="36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List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3" y="2712416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rpush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value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[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value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…]</a:t>
            </a:r>
            <a:endParaRPr lang="zh-CN" altLang="en-US" b="1" dirty="0">
              <a:solidFill>
                <a:srgbClr val="00B3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29824" y="3719180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lrange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start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stop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修改数据：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value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4" y="5732712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rpop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Text_2"/>
          <p:cNvSpPr/>
          <p:nvPr>
            <p:custDataLst>
              <p:tags r:id="rId10"/>
            </p:custDataLst>
          </p:nvPr>
        </p:nvSpPr>
        <p:spPr>
          <a:xfrm>
            <a:off x="4135432" y="3237423"/>
            <a:ext cx="575032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lpush key value [value…]    ----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头部添加数据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2"/>
          <p:cNvSpPr/>
          <p:nvPr>
            <p:custDataLst>
              <p:tags r:id="rId11"/>
            </p:custDataLst>
          </p:nvPr>
        </p:nvSpPr>
        <p:spPr>
          <a:xfrm>
            <a:off x="4135432" y="4254874"/>
            <a:ext cx="627015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lindex key index                  ----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查看某个数据 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2"/>
          <p:cNvSpPr/>
          <p:nvPr>
            <p:custDataLst>
              <p:tags r:id="rId12"/>
            </p:custDataLst>
          </p:nvPr>
        </p:nvSpPr>
        <p:spPr>
          <a:xfrm>
            <a:off x="4135432" y="6213192"/>
            <a:ext cx="627015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lpop key                               ----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头部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删除数据 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3261023" y="1533202"/>
            <a:ext cx="3083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3386436" y="1533202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3454698" y="1533202"/>
            <a:ext cx="2956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3567413" y="1533202"/>
            <a:ext cx="2781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6626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38912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41198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43484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45770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8056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50342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52628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54914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"/>
          <p:cNvSpPr txBox="1"/>
          <p:nvPr/>
        </p:nvSpPr>
        <p:spPr>
          <a:xfrm>
            <a:off x="57200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"/>
          <p:cNvSpPr txBox="1"/>
          <p:nvPr/>
        </p:nvSpPr>
        <p:spPr>
          <a:xfrm>
            <a:off x="59486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"/>
          <p:cNvSpPr txBox="1"/>
          <p:nvPr/>
        </p:nvSpPr>
        <p:spPr>
          <a:xfrm>
            <a:off x="61772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"/>
          <p:cNvSpPr txBox="1"/>
          <p:nvPr/>
        </p:nvSpPr>
        <p:spPr>
          <a:xfrm>
            <a:off x="6405863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"/>
          <p:cNvSpPr txBox="1"/>
          <p:nvPr/>
        </p:nvSpPr>
        <p:spPr>
          <a:xfrm>
            <a:off x="66344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"/>
          <p:cNvSpPr txBox="1"/>
          <p:nvPr/>
        </p:nvSpPr>
        <p:spPr>
          <a:xfrm>
            <a:off x="68630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70916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73202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"/>
          <p:cNvSpPr txBox="1"/>
          <p:nvPr/>
        </p:nvSpPr>
        <p:spPr>
          <a:xfrm>
            <a:off x="75488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4"/>
          <p:cNvSpPr txBox="1"/>
          <p:nvPr/>
        </p:nvSpPr>
        <p:spPr>
          <a:xfrm>
            <a:off x="77774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80060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82346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4"/>
          <p:cNvSpPr txBox="1"/>
          <p:nvPr/>
        </p:nvSpPr>
        <p:spPr>
          <a:xfrm>
            <a:off x="84632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4"/>
          <p:cNvSpPr txBox="1"/>
          <p:nvPr/>
        </p:nvSpPr>
        <p:spPr>
          <a:xfrm>
            <a:off x="869186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4"/>
          <p:cNvSpPr txBox="1"/>
          <p:nvPr/>
        </p:nvSpPr>
        <p:spPr>
          <a:xfrm>
            <a:off x="8920462" y="1533202"/>
            <a:ext cx="2908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"/>
          <p:cNvSpPr txBox="1"/>
          <p:nvPr/>
        </p:nvSpPr>
        <p:spPr>
          <a:xfrm>
            <a:off x="902841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4"/>
          <p:cNvSpPr txBox="1"/>
          <p:nvPr/>
        </p:nvSpPr>
        <p:spPr>
          <a:xfrm>
            <a:off x="925701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4"/>
          <p:cNvSpPr txBox="1"/>
          <p:nvPr/>
        </p:nvSpPr>
        <p:spPr>
          <a:xfrm>
            <a:off x="948561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4"/>
          <p:cNvSpPr txBox="1"/>
          <p:nvPr/>
        </p:nvSpPr>
        <p:spPr>
          <a:xfrm>
            <a:off x="9714212" y="153320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"/>
          <p:cNvSpPr txBox="1"/>
          <p:nvPr/>
        </p:nvSpPr>
        <p:spPr>
          <a:xfrm>
            <a:off x="32610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4"/>
          <p:cNvSpPr txBox="1"/>
          <p:nvPr/>
        </p:nvSpPr>
        <p:spPr>
          <a:xfrm>
            <a:off x="34896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4"/>
          <p:cNvSpPr txBox="1"/>
          <p:nvPr/>
        </p:nvSpPr>
        <p:spPr>
          <a:xfrm>
            <a:off x="37182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4"/>
          <p:cNvSpPr txBox="1"/>
          <p:nvPr/>
        </p:nvSpPr>
        <p:spPr>
          <a:xfrm>
            <a:off x="39468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4"/>
          <p:cNvSpPr txBox="1"/>
          <p:nvPr/>
        </p:nvSpPr>
        <p:spPr>
          <a:xfrm>
            <a:off x="41754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4"/>
          <p:cNvSpPr txBox="1"/>
          <p:nvPr/>
        </p:nvSpPr>
        <p:spPr>
          <a:xfrm>
            <a:off x="44040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4"/>
          <p:cNvSpPr txBox="1"/>
          <p:nvPr/>
        </p:nvSpPr>
        <p:spPr>
          <a:xfrm>
            <a:off x="46326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4"/>
          <p:cNvSpPr txBox="1"/>
          <p:nvPr/>
        </p:nvSpPr>
        <p:spPr>
          <a:xfrm>
            <a:off x="48612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50898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4"/>
          <p:cNvSpPr txBox="1"/>
          <p:nvPr/>
        </p:nvSpPr>
        <p:spPr>
          <a:xfrm>
            <a:off x="53184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4"/>
          <p:cNvSpPr txBox="1"/>
          <p:nvPr/>
        </p:nvSpPr>
        <p:spPr>
          <a:xfrm>
            <a:off x="55470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4"/>
          <p:cNvSpPr txBox="1"/>
          <p:nvPr/>
        </p:nvSpPr>
        <p:spPr>
          <a:xfrm>
            <a:off x="57756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4"/>
          <p:cNvSpPr txBox="1"/>
          <p:nvPr/>
        </p:nvSpPr>
        <p:spPr>
          <a:xfrm>
            <a:off x="60042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4"/>
          <p:cNvSpPr txBox="1"/>
          <p:nvPr/>
        </p:nvSpPr>
        <p:spPr>
          <a:xfrm>
            <a:off x="62328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4"/>
          <p:cNvSpPr txBox="1"/>
          <p:nvPr/>
        </p:nvSpPr>
        <p:spPr>
          <a:xfrm>
            <a:off x="64614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4"/>
          <p:cNvSpPr txBox="1"/>
          <p:nvPr/>
        </p:nvSpPr>
        <p:spPr>
          <a:xfrm>
            <a:off x="6690023" y="1807522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4"/>
          <p:cNvSpPr txBox="1"/>
          <p:nvPr/>
        </p:nvSpPr>
        <p:spPr>
          <a:xfrm>
            <a:off x="6918623" y="1807522"/>
            <a:ext cx="33705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4"/>
          <p:cNvSpPr txBox="1"/>
          <p:nvPr/>
        </p:nvSpPr>
        <p:spPr>
          <a:xfrm>
            <a:off x="7072740" y="1807522"/>
            <a:ext cx="3162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4"/>
          <p:cNvSpPr txBox="1"/>
          <p:nvPr/>
        </p:nvSpPr>
        <p:spPr>
          <a:xfrm>
            <a:off x="7206090" y="1807522"/>
            <a:ext cx="3353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4"/>
          <p:cNvSpPr txBox="1"/>
          <p:nvPr/>
        </p:nvSpPr>
        <p:spPr>
          <a:xfrm>
            <a:off x="7358488" y="1807522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4"/>
          <p:cNvSpPr txBox="1"/>
          <p:nvPr/>
        </p:nvSpPr>
        <p:spPr>
          <a:xfrm>
            <a:off x="7426750" y="1807522"/>
            <a:ext cx="2956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4"/>
          <p:cNvSpPr txBox="1"/>
          <p:nvPr/>
        </p:nvSpPr>
        <p:spPr>
          <a:xfrm>
            <a:off x="7539465" y="180752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4"/>
          <p:cNvSpPr txBox="1"/>
          <p:nvPr/>
        </p:nvSpPr>
        <p:spPr>
          <a:xfrm>
            <a:off x="7768065" y="180752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4"/>
          <p:cNvSpPr txBox="1"/>
          <p:nvPr/>
        </p:nvSpPr>
        <p:spPr>
          <a:xfrm>
            <a:off x="7996665" y="180752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8225265" y="180752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4"/>
          <p:cNvSpPr txBox="1"/>
          <p:nvPr/>
        </p:nvSpPr>
        <p:spPr>
          <a:xfrm>
            <a:off x="8453865" y="180752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4"/>
          <p:cNvSpPr txBox="1"/>
          <p:nvPr/>
        </p:nvSpPr>
        <p:spPr>
          <a:xfrm>
            <a:off x="8682465" y="180752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"/>
          <p:cNvSpPr txBox="1"/>
          <p:nvPr/>
        </p:nvSpPr>
        <p:spPr>
          <a:xfrm>
            <a:off x="8911065" y="180752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4"/>
          <p:cNvSpPr txBox="1"/>
          <p:nvPr/>
        </p:nvSpPr>
        <p:spPr>
          <a:xfrm>
            <a:off x="9139665" y="180752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4"/>
          <p:cNvSpPr txBox="1"/>
          <p:nvPr/>
        </p:nvSpPr>
        <p:spPr>
          <a:xfrm>
            <a:off x="9368265" y="1807522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9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4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9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4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9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4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9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4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9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4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90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4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900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400"/>
                            </p:stCondLst>
                            <p:childTnLst>
                              <p:par>
                                <p:cTn id="1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900"/>
                            </p:stCondLst>
                            <p:childTnLst>
                              <p:par>
                                <p:cTn id="1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900"/>
                            </p:stCondLst>
                            <p:childTnLst>
                              <p:par>
                                <p:cTn id="1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4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900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400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9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7400"/>
                            </p:stCondLst>
                            <p:childTnLst>
                              <p:par>
                                <p:cTn id="1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900"/>
                            </p:stCondLst>
                            <p:childTnLst>
                              <p:par>
                                <p:cTn id="1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8400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9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9400"/>
                            </p:stCondLst>
                            <p:childTnLst>
                              <p:par>
                                <p:cTn id="1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9900"/>
                            </p:stCondLst>
                            <p:childTnLst>
                              <p:par>
                                <p:cTn id="1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400"/>
                            </p:stCondLst>
                            <p:childTnLst>
                              <p:par>
                                <p:cTn id="1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900"/>
                            </p:stCondLst>
                            <p:childTnLst>
                              <p:par>
                                <p:cTn id="1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14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900"/>
                            </p:stCondLst>
                            <p:childTnLst>
                              <p:par>
                                <p:cTn id="1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2400"/>
                            </p:stCondLst>
                            <p:childTnLst>
                              <p:par>
                                <p:cTn id="1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2900"/>
                            </p:stCondLst>
                            <p:childTnLst>
                              <p:par>
                                <p:cTn id="1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3400"/>
                            </p:stCondLst>
                            <p:childTnLst>
                              <p:par>
                                <p:cTn id="1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3900"/>
                            </p:stCondLst>
                            <p:childTnLst>
                              <p:par>
                                <p:cTn id="1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4400"/>
                            </p:stCondLst>
                            <p:childTnLst>
                              <p:par>
                                <p:cTn id="2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4900"/>
                            </p:stCondLst>
                            <p:childTnLst>
                              <p:par>
                                <p:cTn id="2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400"/>
                            </p:stCondLst>
                            <p:childTnLst>
                              <p:par>
                                <p:cTn id="2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5900"/>
                            </p:stCondLst>
                            <p:childTnLst>
                              <p:par>
                                <p:cTn id="2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6400"/>
                            </p:stCondLst>
                            <p:childTnLst>
                              <p:par>
                                <p:cTn id="2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6900"/>
                            </p:stCondLst>
                            <p:childTnLst>
                              <p:par>
                                <p:cTn id="2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7400"/>
                            </p:stCondLst>
                            <p:childTnLst>
                              <p:par>
                                <p:cTn id="2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7900"/>
                            </p:stCondLst>
                            <p:childTnLst>
                              <p:par>
                                <p:cTn id="2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8400"/>
                            </p:stCondLst>
                            <p:childTnLst>
                              <p:par>
                                <p:cTn id="2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8900"/>
                            </p:stCondLst>
                            <p:childTnLst>
                              <p:par>
                                <p:cTn id="2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9400"/>
                            </p:stCondLst>
                            <p:childTnLst>
                              <p:par>
                                <p:cTn id="2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9900"/>
                            </p:stCondLst>
                            <p:childTnLst>
                              <p:par>
                                <p:cTn id="2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400"/>
                            </p:stCondLst>
                            <p:childTnLst>
                              <p:par>
                                <p:cTn id="2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900"/>
                            </p:stCondLst>
                            <p:childTnLst>
                              <p:par>
                                <p:cTn id="2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1400"/>
                            </p:stCondLst>
                            <p:childTnLst>
                              <p:par>
                                <p:cTn id="2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4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5" grpId="0"/>
      <p:bldP spid="36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Hash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0504" y="284929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50504" y="385605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50504" y="486282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50504" y="586958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08813" y="3070745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field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value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b="1" dirty="0">
              <a:solidFill>
                <a:srgbClr val="00B3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08814" y="40775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查看域值：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hget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field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08814" y="5084275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查看所有的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value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hvals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08814" y="6091041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查看所有的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field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hkeys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2"/>
          <p:cNvSpPr/>
          <p:nvPr>
            <p:custDataLst>
              <p:tags r:id="rId10"/>
            </p:custDataLst>
          </p:nvPr>
        </p:nvSpPr>
        <p:spPr>
          <a:xfrm>
            <a:off x="4114422" y="4613203"/>
            <a:ext cx="627015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hgetall key  ----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查看所有的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field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value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25" y="2541780"/>
            <a:ext cx="184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key(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键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TextBox 4"/>
          <p:cNvSpPr txBox="1"/>
          <p:nvPr/>
        </p:nvSpPr>
        <p:spPr>
          <a:xfrm>
            <a:off x="2443653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TextBox 4"/>
          <p:cNvSpPr txBox="1"/>
          <p:nvPr/>
        </p:nvSpPr>
        <p:spPr>
          <a:xfrm>
            <a:off x="2672253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TextBox 4"/>
          <p:cNvSpPr txBox="1"/>
          <p:nvPr/>
        </p:nvSpPr>
        <p:spPr>
          <a:xfrm>
            <a:off x="2900853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TextBox 4"/>
          <p:cNvSpPr txBox="1"/>
          <p:nvPr/>
        </p:nvSpPr>
        <p:spPr>
          <a:xfrm>
            <a:off x="3129453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TextBox 4"/>
          <p:cNvSpPr txBox="1"/>
          <p:nvPr/>
        </p:nvSpPr>
        <p:spPr>
          <a:xfrm>
            <a:off x="3358053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TextBox 4"/>
          <p:cNvSpPr txBox="1"/>
          <p:nvPr/>
        </p:nvSpPr>
        <p:spPr>
          <a:xfrm>
            <a:off x="3586653" y="1429648"/>
            <a:ext cx="2718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TextBox 4"/>
          <p:cNvSpPr txBox="1"/>
          <p:nvPr/>
        </p:nvSpPr>
        <p:spPr>
          <a:xfrm>
            <a:off x="3675555" y="1429648"/>
            <a:ext cx="31591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TextBox 4"/>
          <p:cNvSpPr txBox="1"/>
          <p:nvPr/>
        </p:nvSpPr>
        <p:spPr>
          <a:xfrm>
            <a:off x="3808522" y="1429648"/>
            <a:ext cx="31629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TextBox 4"/>
          <p:cNvSpPr txBox="1"/>
          <p:nvPr/>
        </p:nvSpPr>
        <p:spPr>
          <a:xfrm>
            <a:off x="3941872" y="1429648"/>
            <a:ext cx="3147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TextBox 4"/>
          <p:cNvSpPr txBox="1"/>
          <p:nvPr/>
        </p:nvSpPr>
        <p:spPr>
          <a:xfrm>
            <a:off x="4073635" y="1429648"/>
            <a:ext cx="35756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TextBox 4"/>
          <p:cNvSpPr txBox="1"/>
          <p:nvPr/>
        </p:nvSpPr>
        <p:spPr>
          <a:xfrm>
            <a:off x="4248260" y="1429648"/>
            <a:ext cx="35756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3" name="TextBox 4"/>
          <p:cNvSpPr txBox="1"/>
          <p:nvPr/>
        </p:nvSpPr>
        <p:spPr>
          <a:xfrm>
            <a:off x="4422885" y="1429648"/>
            <a:ext cx="31089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TextBox 4"/>
          <p:cNvSpPr txBox="1"/>
          <p:nvPr/>
        </p:nvSpPr>
        <p:spPr>
          <a:xfrm>
            <a:off x="4550837" y="1429648"/>
            <a:ext cx="3147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TextBox 4"/>
          <p:cNvSpPr txBox="1"/>
          <p:nvPr/>
        </p:nvSpPr>
        <p:spPr>
          <a:xfrm>
            <a:off x="4682600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TextBox 4"/>
          <p:cNvSpPr txBox="1"/>
          <p:nvPr/>
        </p:nvSpPr>
        <p:spPr>
          <a:xfrm>
            <a:off x="4750864" y="1429648"/>
            <a:ext cx="33058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TextBox 4"/>
          <p:cNvSpPr txBox="1"/>
          <p:nvPr/>
        </p:nvSpPr>
        <p:spPr>
          <a:xfrm>
            <a:off x="4898502" y="1429648"/>
            <a:ext cx="3162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TextBox 4"/>
          <p:cNvSpPr txBox="1"/>
          <p:nvPr/>
        </p:nvSpPr>
        <p:spPr>
          <a:xfrm>
            <a:off x="5031852" y="1429648"/>
            <a:ext cx="2718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TextBox 4"/>
          <p:cNvSpPr txBox="1"/>
          <p:nvPr/>
        </p:nvSpPr>
        <p:spPr>
          <a:xfrm>
            <a:off x="5120752" y="1429648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TextBox 4"/>
          <p:cNvSpPr txBox="1"/>
          <p:nvPr/>
        </p:nvSpPr>
        <p:spPr>
          <a:xfrm>
            <a:off x="5349352" y="1429648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TextBox 4"/>
          <p:cNvSpPr txBox="1"/>
          <p:nvPr/>
        </p:nvSpPr>
        <p:spPr>
          <a:xfrm>
            <a:off x="5577952" y="1429648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TextBox 4"/>
          <p:cNvSpPr txBox="1"/>
          <p:nvPr/>
        </p:nvSpPr>
        <p:spPr>
          <a:xfrm>
            <a:off x="5806552" y="1429648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TextBox 4"/>
          <p:cNvSpPr txBox="1"/>
          <p:nvPr/>
        </p:nvSpPr>
        <p:spPr>
          <a:xfrm>
            <a:off x="6035152" y="1429648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TextBox 4"/>
          <p:cNvSpPr txBox="1"/>
          <p:nvPr/>
        </p:nvSpPr>
        <p:spPr>
          <a:xfrm>
            <a:off x="6263750" y="1429648"/>
            <a:ext cx="2956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TextBox 4"/>
          <p:cNvSpPr txBox="1"/>
          <p:nvPr/>
        </p:nvSpPr>
        <p:spPr>
          <a:xfrm>
            <a:off x="6376462" y="1429648"/>
            <a:ext cx="27819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TextBox 4"/>
          <p:cNvSpPr txBox="1"/>
          <p:nvPr/>
        </p:nvSpPr>
        <p:spPr>
          <a:xfrm>
            <a:off x="6471714" y="1429648"/>
            <a:ext cx="280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TextBox 4"/>
          <p:cNvSpPr txBox="1"/>
          <p:nvPr/>
        </p:nvSpPr>
        <p:spPr>
          <a:xfrm>
            <a:off x="6569312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TextBox 4"/>
          <p:cNvSpPr txBox="1"/>
          <p:nvPr/>
        </p:nvSpPr>
        <p:spPr>
          <a:xfrm>
            <a:off x="6637575" y="1429648"/>
            <a:ext cx="33058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TextBox 4"/>
          <p:cNvSpPr txBox="1"/>
          <p:nvPr/>
        </p:nvSpPr>
        <p:spPr>
          <a:xfrm>
            <a:off x="6785214" y="1429648"/>
            <a:ext cx="3353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TextBox 4"/>
          <p:cNvSpPr txBox="1"/>
          <p:nvPr/>
        </p:nvSpPr>
        <p:spPr>
          <a:xfrm>
            <a:off x="6937609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" name="TextBox 4"/>
          <p:cNvSpPr txBox="1"/>
          <p:nvPr/>
        </p:nvSpPr>
        <p:spPr>
          <a:xfrm>
            <a:off x="7005874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2" name="TextBox 4"/>
          <p:cNvSpPr txBox="1"/>
          <p:nvPr/>
        </p:nvSpPr>
        <p:spPr>
          <a:xfrm>
            <a:off x="7234474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" name="TextBox 4"/>
          <p:cNvSpPr txBox="1"/>
          <p:nvPr/>
        </p:nvSpPr>
        <p:spPr>
          <a:xfrm>
            <a:off x="7463074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TextBox 4"/>
          <p:cNvSpPr txBox="1"/>
          <p:nvPr/>
        </p:nvSpPr>
        <p:spPr>
          <a:xfrm>
            <a:off x="7691672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TextBox 4"/>
          <p:cNvSpPr txBox="1"/>
          <p:nvPr/>
        </p:nvSpPr>
        <p:spPr>
          <a:xfrm>
            <a:off x="7759937" y="1429648"/>
            <a:ext cx="27501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TextBox 4"/>
          <p:cNvSpPr txBox="1"/>
          <p:nvPr/>
        </p:nvSpPr>
        <p:spPr>
          <a:xfrm>
            <a:off x="7852012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TextBox 4"/>
          <p:cNvSpPr txBox="1"/>
          <p:nvPr/>
        </p:nvSpPr>
        <p:spPr>
          <a:xfrm>
            <a:off x="7920274" y="1429648"/>
            <a:ext cx="31629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TextBox 4"/>
          <p:cNvSpPr txBox="1"/>
          <p:nvPr/>
        </p:nvSpPr>
        <p:spPr>
          <a:xfrm>
            <a:off x="8053624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TextBox 4"/>
          <p:cNvSpPr txBox="1"/>
          <p:nvPr/>
        </p:nvSpPr>
        <p:spPr>
          <a:xfrm>
            <a:off x="8121889" y="1429648"/>
            <a:ext cx="3353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TextBox 4"/>
          <p:cNvSpPr txBox="1"/>
          <p:nvPr/>
        </p:nvSpPr>
        <p:spPr>
          <a:xfrm>
            <a:off x="8274284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TextBox 4"/>
          <p:cNvSpPr txBox="1"/>
          <p:nvPr/>
        </p:nvSpPr>
        <p:spPr>
          <a:xfrm>
            <a:off x="8342549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TextBox 4"/>
          <p:cNvSpPr txBox="1"/>
          <p:nvPr/>
        </p:nvSpPr>
        <p:spPr>
          <a:xfrm>
            <a:off x="8571147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TextBox 4"/>
          <p:cNvSpPr txBox="1"/>
          <p:nvPr/>
        </p:nvSpPr>
        <p:spPr>
          <a:xfrm>
            <a:off x="8639412" y="1429648"/>
            <a:ext cx="31089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TextBox 4"/>
          <p:cNvSpPr txBox="1"/>
          <p:nvPr/>
        </p:nvSpPr>
        <p:spPr>
          <a:xfrm>
            <a:off x="8767364" y="1429648"/>
            <a:ext cx="3147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" name="TextBox 4"/>
          <p:cNvSpPr txBox="1"/>
          <p:nvPr/>
        </p:nvSpPr>
        <p:spPr>
          <a:xfrm>
            <a:off x="8899127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6" name="TextBox 4"/>
          <p:cNvSpPr txBox="1"/>
          <p:nvPr/>
        </p:nvSpPr>
        <p:spPr>
          <a:xfrm>
            <a:off x="8967391" y="1429648"/>
            <a:ext cx="33058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" name="TextBox 4"/>
          <p:cNvSpPr txBox="1"/>
          <p:nvPr/>
        </p:nvSpPr>
        <p:spPr>
          <a:xfrm>
            <a:off x="9115030" y="1429648"/>
            <a:ext cx="3162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" name="TextBox 4"/>
          <p:cNvSpPr txBox="1"/>
          <p:nvPr/>
        </p:nvSpPr>
        <p:spPr>
          <a:xfrm>
            <a:off x="9248375" y="1429648"/>
            <a:ext cx="25120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" name="TextBox 4"/>
          <p:cNvSpPr txBox="1"/>
          <p:nvPr/>
        </p:nvSpPr>
        <p:spPr>
          <a:xfrm>
            <a:off x="9316639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0" name="TextBox 4"/>
          <p:cNvSpPr txBox="1"/>
          <p:nvPr/>
        </p:nvSpPr>
        <p:spPr>
          <a:xfrm>
            <a:off x="9545239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1" name="TextBox 4"/>
          <p:cNvSpPr txBox="1"/>
          <p:nvPr/>
        </p:nvSpPr>
        <p:spPr>
          <a:xfrm>
            <a:off x="9773839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" name="TextBox 4"/>
          <p:cNvSpPr txBox="1"/>
          <p:nvPr/>
        </p:nvSpPr>
        <p:spPr>
          <a:xfrm>
            <a:off x="10002439" y="1429648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86112" y="1940247"/>
            <a:ext cx="708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                             { name:juhao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                    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age:18 }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63750" y="252659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name,age field(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域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29931" y="2536382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juhao,18 value(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值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6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6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6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6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6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6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6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6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6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6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6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6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9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6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4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6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9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6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4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6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9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6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4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6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9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6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4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6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9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6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4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6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90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6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4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6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900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6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400"/>
                            </p:stCondLst>
                            <p:childTnLst>
                              <p:par>
                                <p:cTn id="1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6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900"/>
                            </p:stCondLst>
                            <p:childTnLst>
                              <p:par>
                                <p:cTn id="1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6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6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900"/>
                            </p:stCondLst>
                            <p:childTnLst>
                              <p:par>
                                <p:cTn id="124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6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4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6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900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6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400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6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900"/>
                            </p:stCondLst>
                            <p:childTnLst>
                              <p:par>
                                <p:cTn id="140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6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7400"/>
                            </p:stCondLst>
                            <p:childTnLst>
                              <p:par>
                                <p:cTn id="1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6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900"/>
                            </p:stCondLst>
                            <p:childTnLst>
                              <p:par>
                                <p:cTn id="1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6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8400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6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9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6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9400"/>
                            </p:stCondLst>
                            <p:childTnLst>
                              <p:par>
                                <p:cTn id="1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6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9900"/>
                            </p:stCondLst>
                            <p:childTnLst>
                              <p:par>
                                <p:cTn id="164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6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400"/>
                            </p:stCondLst>
                            <p:childTnLst>
                              <p:par>
                                <p:cTn id="1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6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900"/>
                            </p:stCondLst>
                            <p:childTnLst>
                              <p:par>
                                <p:cTn id="172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6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14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6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900"/>
                            </p:stCondLst>
                            <p:childTnLst>
                              <p:par>
                                <p:cTn id="1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6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2400"/>
                            </p:stCondLst>
                            <p:childTnLst>
                              <p:par>
                                <p:cTn id="1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6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2900"/>
                            </p:stCondLst>
                            <p:childTnLst>
                              <p:par>
                                <p:cTn id="1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6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3400"/>
                            </p:stCondLst>
                            <p:childTnLst>
                              <p:par>
                                <p:cTn id="1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6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3900"/>
                            </p:stCondLst>
                            <p:childTnLst>
                              <p:par>
                                <p:cTn id="196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6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4400"/>
                            </p:stCondLst>
                            <p:childTnLst>
                              <p:par>
                                <p:cTn id="2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6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4900"/>
                            </p:stCondLst>
                            <p:childTnLst>
                              <p:par>
                                <p:cTn id="2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6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400"/>
                            </p:stCondLst>
                            <p:childTnLst>
                              <p:par>
                                <p:cTn id="2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6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5900"/>
                            </p:stCondLst>
                            <p:childTnLst>
                              <p:par>
                                <p:cTn id="2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6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6" grpId="0"/>
      <p:bldP spid="2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Set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3" y="2712416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sadd key member [member …]</a:t>
            </a:r>
            <a:endParaRPr lang="zh-CN" altLang="en-US" b="1" dirty="0">
              <a:solidFill>
                <a:srgbClr val="00B3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29824" y="3719180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smembers key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随机删除：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spop key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4" y="5732712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指定删除：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srem key member [member …]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2636314" y="1613317"/>
            <a:ext cx="3210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2774429" y="1613317"/>
            <a:ext cx="31629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2907779" y="1613317"/>
            <a:ext cx="27819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30030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32316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34602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36888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9174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41460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43746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46032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48318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50604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52890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55176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"/>
          <p:cNvSpPr txBox="1"/>
          <p:nvPr/>
        </p:nvSpPr>
        <p:spPr>
          <a:xfrm>
            <a:off x="57462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59748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"/>
          <p:cNvSpPr txBox="1"/>
          <p:nvPr/>
        </p:nvSpPr>
        <p:spPr>
          <a:xfrm>
            <a:off x="62034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"/>
          <p:cNvSpPr txBox="1"/>
          <p:nvPr/>
        </p:nvSpPr>
        <p:spPr>
          <a:xfrm>
            <a:off x="64320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"/>
          <p:cNvSpPr txBox="1"/>
          <p:nvPr/>
        </p:nvSpPr>
        <p:spPr>
          <a:xfrm>
            <a:off x="66606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"/>
          <p:cNvSpPr txBox="1"/>
          <p:nvPr/>
        </p:nvSpPr>
        <p:spPr>
          <a:xfrm>
            <a:off x="68892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"/>
          <p:cNvSpPr txBox="1"/>
          <p:nvPr/>
        </p:nvSpPr>
        <p:spPr>
          <a:xfrm>
            <a:off x="71178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"/>
          <p:cNvSpPr txBox="1"/>
          <p:nvPr/>
        </p:nvSpPr>
        <p:spPr>
          <a:xfrm>
            <a:off x="73464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75750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7803629" y="1613317"/>
            <a:ext cx="411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6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4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6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4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4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4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4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4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4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84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4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4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4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84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34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84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34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84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34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84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34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84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34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84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34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840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5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Sorted Set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3" y="2712416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zadd </a:t>
            </a:r>
            <a:r>
              <a:rPr lang="en-US" altLang="zh-CN" b="1" dirty="0">
                <a:solidFill>
                  <a:srgbClr val="EE00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score2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member2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…] 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29824" y="3719180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查看数据：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zrange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zrem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member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[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member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…]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4" y="5732712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通过索引删除多个数据：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zremrangebyrank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Text_2"/>
          <p:cNvSpPr/>
          <p:nvPr>
            <p:custDataLst>
              <p:tags r:id="rId10"/>
            </p:custDataLst>
          </p:nvPr>
        </p:nvSpPr>
        <p:spPr>
          <a:xfrm>
            <a:off x="4135432" y="4239485"/>
            <a:ext cx="627015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zrangebyscore </a:t>
            </a:r>
            <a:r>
              <a:rPr lang="en-US" altLang="zh-CN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min max  --</a:t>
            </a:r>
            <a:r>
              <a:rPr lang="en-US" altLang="zh-CN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通过</a:t>
            </a:r>
            <a:r>
              <a:rPr lang="en-US" altLang="zh-CN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scores</a:t>
            </a:r>
            <a:r>
              <a:rPr lang="zh-CN" altLang="en-US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值查看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2"/>
          <p:cNvSpPr/>
          <p:nvPr>
            <p:custDataLst>
              <p:tags r:id="rId11"/>
            </p:custDataLst>
          </p:nvPr>
        </p:nvSpPr>
        <p:spPr>
          <a:xfrm>
            <a:off x="4135432" y="6403059"/>
            <a:ext cx="627015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zremrangebyscore </a:t>
            </a:r>
            <a:r>
              <a:rPr lang="en-US" altLang="zh-CN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min max  --</a:t>
            </a:r>
            <a:r>
              <a:rPr lang="en-US" altLang="zh-CN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通过</a:t>
            </a:r>
            <a:r>
              <a:rPr lang="en-US" altLang="zh-CN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scores</a:t>
            </a:r>
            <a:r>
              <a:rPr lang="zh-CN" altLang="en-US" sz="1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值删除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4"/>
          <p:cNvSpPr txBox="1"/>
          <p:nvPr/>
        </p:nvSpPr>
        <p:spPr>
          <a:xfrm>
            <a:off x="35115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4"/>
          <p:cNvSpPr txBox="1"/>
          <p:nvPr/>
        </p:nvSpPr>
        <p:spPr>
          <a:xfrm>
            <a:off x="37401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4"/>
          <p:cNvSpPr txBox="1"/>
          <p:nvPr/>
        </p:nvSpPr>
        <p:spPr>
          <a:xfrm>
            <a:off x="39687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4"/>
          <p:cNvSpPr txBox="1"/>
          <p:nvPr/>
        </p:nvSpPr>
        <p:spPr>
          <a:xfrm>
            <a:off x="41973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4"/>
          <p:cNvSpPr txBox="1"/>
          <p:nvPr/>
        </p:nvSpPr>
        <p:spPr>
          <a:xfrm>
            <a:off x="44259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4"/>
          <p:cNvSpPr txBox="1"/>
          <p:nvPr/>
        </p:nvSpPr>
        <p:spPr>
          <a:xfrm>
            <a:off x="46545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4"/>
          <p:cNvSpPr txBox="1"/>
          <p:nvPr/>
        </p:nvSpPr>
        <p:spPr>
          <a:xfrm>
            <a:off x="48831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51117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4"/>
          <p:cNvSpPr txBox="1"/>
          <p:nvPr/>
        </p:nvSpPr>
        <p:spPr>
          <a:xfrm>
            <a:off x="53403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4"/>
          <p:cNvSpPr txBox="1"/>
          <p:nvPr/>
        </p:nvSpPr>
        <p:spPr>
          <a:xfrm>
            <a:off x="55689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"/>
          <p:cNvSpPr txBox="1"/>
          <p:nvPr/>
        </p:nvSpPr>
        <p:spPr>
          <a:xfrm>
            <a:off x="57975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4"/>
          <p:cNvSpPr txBox="1"/>
          <p:nvPr/>
        </p:nvSpPr>
        <p:spPr>
          <a:xfrm>
            <a:off x="6026108" y="155065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4"/>
          <p:cNvSpPr txBox="1"/>
          <p:nvPr/>
        </p:nvSpPr>
        <p:spPr>
          <a:xfrm>
            <a:off x="6254708" y="1550657"/>
            <a:ext cx="2718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4"/>
          <p:cNvSpPr txBox="1"/>
          <p:nvPr/>
        </p:nvSpPr>
        <p:spPr>
          <a:xfrm>
            <a:off x="6343608" y="1550657"/>
            <a:ext cx="2956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4"/>
          <p:cNvSpPr txBox="1"/>
          <p:nvPr/>
        </p:nvSpPr>
        <p:spPr>
          <a:xfrm>
            <a:off x="6456321" y="1550657"/>
            <a:ext cx="30041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4"/>
          <p:cNvSpPr txBox="1"/>
          <p:nvPr/>
        </p:nvSpPr>
        <p:spPr>
          <a:xfrm>
            <a:off x="6573796" y="1550657"/>
            <a:ext cx="3337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4"/>
          <p:cNvSpPr txBox="1"/>
          <p:nvPr/>
        </p:nvSpPr>
        <p:spPr>
          <a:xfrm>
            <a:off x="6724608" y="1550657"/>
            <a:ext cx="27863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4"/>
          <p:cNvSpPr txBox="1"/>
          <p:nvPr/>
        </p:nvSpPr>
        <p:spPr>
          <a:xfrm>
            <a:off x="6820305" y="1550657"/>
            <a:ext cx="3162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4"/>
          <p:cNvSpPr txBox="1"/>
          <p:nvPr/>
        </p:nvSpPr>
        <p:spPr>
          <a:xfrm>
            <a:off x="6953655" y="1550657"/>
            <a:ext cx="2718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4"/>
          <p:cNvSpPr txBox="1"/>
          <p:nvPr/>
        </p:nvSpPr>
        <p:spPr>
          <a:xfrm>
            <a:off x="7042555" y="155065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4"/>
          <p:cNvSpPr txBox="1"/>
          <p:nvPr/>
        </p:nvSpPr>
        <p:spPr>
          <a:xfrm>
            <a:off x="7271155" y="155065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4"/>
          <p:cNvSpPr txBox="1"/>
          <p:nvPr/>
        </p:nvSpPr>
        <p:spPr>
          <a:xfrm>
            <a:off x="7499755" y="155065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4"/>
          <p:cNvSpPr txBox="1"/>
          <p:nvPr/>
        </p:nvSpPr>
        <p:spPr>
          <a:xfrm>
            <a:off x="7728355" y="155065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4"/>
          <p:cNvSpPr txBox="1"/>
          <p:nvPr/>
        </p:nvSpPr>
        <p:spPr>
          <a:xfrm>
            <a:off x="7956955" y="155065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4"/>
          <p:cNvSpPr txBox="1"/>
          <p:nvPr/>
        </p:nvSpPr>
        <p:spPr>
          <a:xfrm>
            <a:off x="35115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4"/>
          <p:cNvSpPr txBox="1"/>
          <p:nvPr/>
        </p:nvSpPr>
        <p:spPr>
          <a:xfrm>
            <a:off x="37401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4"/>
          <p:cNvSpPr txBox="1"/>
          <p:nvPr/>
        </p:nvSpPr>
        <p:spPr>
          <a:xfrm>
            <a:off x="39687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4"/>
          <p:cNvSpPr txBox="1"/>
          <p:nvPr/>
        </p:nvSpPr>
        <p:spPr>
          <a:xfrm>
            <a:off x="41973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4"/>
          <p:cNvSpPr txBox="1"/>
          <p:nvPr/>
        </p:nvSpPr>
        <p:spPr>
          <a:xfrm>
            <a:off x="44259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4"/>
          <p:cNvSpPr txBox="1"/>
          <p:nvPr/>
        </p:nvSpPr>
        <p:spPr>
          <a:xfrm>
            <a:off x="46545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4"/>
          <p:cNvSpPr txBox="1"/>
          <p:nvPr/>
        </p:nvSpPr>
        <p:spPr>
          <a:xfrm>
            <a:off x="48831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"/>
          <p:cNvSpPr txBox="1"/>
          <p:nvPr/>
        </p:nvSpPr>
        <p:spPr>
          <a:xfrm>
            <a:off x="51117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4"/>
          <p:cNvSpPr txBox="1"/>
          <p:nvPr/>
        </p:nvSpPr>
        <p:spPr>
          <a:xfrm>
            <a:off x="53403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4"/>
          <p:cNvSpPr txBox="1"/>
          <p:nvPr/>
        </p:nvSpPr>
        <p:spPr>
          <a:xfrm>
            <a:off x="55689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4"/>
          <p:cNvSpPr txBox="1"/>
          <p:nvPr/>
        </p:nvSpPr>
        <p:spPr>
          <a:xfrm>
            <a:off x="5797508" y="1824977"/>
            <a:ext cx="4115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4"/>
          <p:cNvSpPr txBox="1"/>
          <p:nvPr/>
        </p:nvSpPr>
        <p:spPr>
          <a:xfrm>
            <a:off x="6026108" y="1824977"/>
            <a:ext cx="27184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4"/>
          <p:cNvSpPr txBox="1"/>
          <p:nvPr/>
        </p:nvSpPr>
        <p:spPr>
          <a:xfrm>
            <a:off x="6115008" y="1824977"/>
            <a:ext cx="2956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4"/>
          <p:cNvSpPr txBox="1"/>
          <p:nvPr/>
        </p:nvSpPr>
        <p:spPr>
          <a:xfrm>
            <a:off x="6227721" y="1824977"/>
            <a:ext cx="30041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4"/>
          <p:cNvSpPr txBox="1"/>
          <p:nvPr/>
        </p:nvSpPr>
        <p:spPr>
          <a:xfrm>
            <a:off x="6345196" y="1824977"/>
            <a:ext cx="33375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4"/>
          <p:cNvSpPr txBox="1"/>
          <p:nvPr/>
        </p:nvSpPr>
        <p:spPr>
          <a:xfrm>
            <a:off x="6496008" y="1824977"/>
            <a:ext cx="27863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TextBox 4"/>
          <p:cNvSpPr txBox="1"/>
          <p:nvPr/>
        </p:nvSpPr>
        <p:spPr>
          <a:xfrm>
            <a:off x="6591705" y="1824977"/>
            <a:ext cx="31629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4"/>
          <p:cNvSpPr txBox="1"/>
          <p:nvPr/>
        </p:nvSpPr>
        <p:spPr>
          <a:xfrm>
            <a:off x="6725055" y="1824977"/>
            <a:ext cx="2718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4"/>
          <p:cNvSpPr txBox="1"/>
          <p:nvPr/>
        </p:nvSpPr>
        <p:spPr>
          <a:xfrm>
            <a:off x="6813955" y="182497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却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4"/>
          <p:cNvSpPr txBox="1"/>
          <p:nvPr/>
        </p:nvSpPr>
        <p:spPr>
          <a:xfrm>
            <a:off x="7042555" y="182497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4"/>
          <p:cNvSpPr txBox="1"/>
          <p:nvPr/>
        </p:nvSpPr>
        <p:spPr>
          <a:xfrm>
            <a:off x="7271155" y="182497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4"/>
          <p:cNvSpPr txBox="1"/>
          <p:nvPr/>
        </p:nvSpPr>
        <p:spPr>
          <a:xfrm>
            <a:off x="7499755" y="182497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TextBox 4"/>
          <p:cNvSpPr txBox="1"/>
          <p:nvPr/>
        </p:nvSpPr>
        <p:spPr>
          <a:xfrm>
            <a:off x="7728355" y="182497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4"/>
          <p:cNvSpPr txBox="1"/>
          <p:nvPr/>
        </p:nvSpPr>
        <p:spPr>
          <a:xfrm>
            <a:off x="7956955" y="182497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4"/>
          <p:cNvSpPr txBox="1"/>
          <p:nvPr/>
        </p:nvSpPr>
        <p:spPr>
          <a:xfrm>
            <a:off x="8185555" y="182497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4"/>
          <p:cNvSpPr txBox="1"/>
          <p:nvPr/>
        </p:nvSpPr>
        <p:spPr>
          <a:xfrm>
            <a:off x="8414155" y="1824977"/>
            <a:ext cx="411543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9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9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9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9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9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9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9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9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9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759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9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59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9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9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259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759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259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759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259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759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259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759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259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759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9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759"/>
                            </p:stCondLst>
                            <p:childTnLst>
                              <p:par>
                                <p:cTn id="1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259"/>
                            </p:stCondLst>
                            <p:childTnLst>
                              <p:par>
                                <p:cTn id="1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759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259"/>
                            </p:stCondLst>
                            <p:childTnLst>
                              <p:par>
                                <p:cTn id="1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759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259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759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259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7759"/>
                            </p:stCondLst>
                            <p:childTnLst>
                              <p:par>
                                <p:cTn id="1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8259"/>
                            </p:stCondLst>
                            <p:childTnLst>
                              <p:par>
                                <p:cTn id="1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8759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9259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9759"/>
                            </p:stCondLst>
                            <p:childTnLst>
                              <p:par>
                                <p:cTn id="1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259"/>
                            </p:stCondLst>
                            <p:childTnLst>
                              <p:par>
                                <p:cTn id="1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759"/>
                            </p:stCondLst>
                            <p:childTnLst>
                              <p:par>
                                <p:cTn id="1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1259"/>
                            </p:stCondLst>
                            <p:childTnLst>
                              <p:par>
                                <p:cTn id="1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1759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2259"/>
                            </p:stCondLst>
                            <p:childTnLst>
                              <p:par>
                                <p:cTn id="1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2759"/>
                            </p:stCondLst>
                            <p:childTnLst>
                              <p:par>
                                <p:cTn id="1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3259"/>
                            </p:stCondLst>
                            <p:childTnLst>
                              <p:par>
                                <p:cTn id="1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3759"/>
                            </p:stCondLst>
                            <p:childTnLst>
                              <p:par>
                                <p:cTn id="1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4259"/>
                            </p:stCondLst>
                            <p:childTnLst>
                              <p:par>
                                <p:cTn id="1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4759"/>
                            </p:stCondLst>
                            <p:childTnLst>
                              <p:par>
                                <p:cTn id="2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259"/>
                            </p:stCondLst>
                            <p:childTnLst>
                              <p:par>
                                <p:cTn id="2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759"/>
                            </p:stCondLst>
                            <p:childTnLst>
                              <p:par>
                                <p:cTn id="2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6" grpId="0"/>
      <p:bldP spid="17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37209" y="2700568"/>
            <a:ext cx="3207254" cy="3207258"/>
            <a:chOff x="3243850" y="1410513"/>
            <a:chExt cx="2553424" cy="2553427"/>
          </a:xfrm>
        </p:grpSpPr>
        <p:sp>
          <p:nvSpPr>
            <p:cNvPr id="20" name="箭头1"/>
            <p:cNvSpPr>
              <a:spLocks noChangeAspect="1"/>
            </p:cNvSpPr>
            <p:nvPr/>
          </p:nvSpPr>
          <p:spPr bwMode="auto">
            <a:xfrm>
              <a:off x="4541393" y="1410513"/>
              <a:ext cx="1255881" cy="144634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 dirty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中心文本"/>
            <p:cNvSpPr txBox="1">
              <a:spLocks noChangeArrowheads="1"/>
            </p:cNvSpPr>
            <p:nvPr/>
          </p:nvSpPr>
          <p:spPr bwMode="auto">
            <a:xfrm>
              <a:off x="3913457" y="2414156"/>
              <a:ext cx="1214216" cy="4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en-US" altLang="en-US" sz="3375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en-US" altLang="zh-CN" sz="3375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5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7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7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4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5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8" name="文本框 24"/>
          <p:cNvSpPr txBox="1"/>
          <p:nvPr/>
        </p:nvSpPr>
        <p:spPr>
          <a:xfrm>
            <a:off x="8334435" y="2320487"/>
            <a:ext cx="3536472" cy="951287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键值对数据库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存储的数据都是键值对后面的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与爬虫都要使用到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25"/>
          <p:cNvSpPr txBox="1"/>
          <p:nvPr/>
        </p:nvSpPr>
        <p:spPr>
          <a:xfrm>
            <a:off x="8453632" y="4760715"/>
            <a:ext cx="3536472" cy="102823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把数据保存在内存中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定时保存到磁盘中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6"/>
          <p:cNvSpPr txBox="1"/>
          <p:nvPr/>
        </p:nvSpPr>
        <p:spPr>
          <a:xfrm>
            <a:off x="1160499" y="2320487"/>
            <a:ext cx="3539599" cy="951287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使用的越来越频繁，要掌握基本的使用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1143055" y="4861926"/>
            <a:ext cx="3539599" cy="1231364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五大数据类型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指的是键值对中值的数据类型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别去记这些命令，用到就去查，用多了自然会记住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48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341143" y="2888473"/>
            <a:ext cx="7179454" cy="2039020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练习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redis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命令，截图上交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1.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添加数据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2.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查看数据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3.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修改数据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4.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删除数据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411" cy="69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3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93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057245" y="231378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NoSQL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简介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057245" y="3273523"/>
            <a:ext cx="1353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简介</a:t>
            </a:r>
            <a:endParaRPr lang="en-US" altLang="zh-CN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057245" y="4221019"/>
            <a:ext cx="1933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数据模型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7057245" y="5146158"/>
            <a:ext cx="2892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五大数据类型使用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158487" y="304955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58487" y="398753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487" y="49719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58487" y="586016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951066" y="2169618"/>
            <a:ext cx="802447" cy="925141"/>
            <a:chOff x="4231809" y="1009798"/>
            <a:chExt cx="570731" cy="657995"/>
          </a:xfrm>
        </p:grpSpPr>
        <p:grpSp>
          <p:nvGrpSpPr>
            <p:cNvPr id="45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951066" y="3129351"/>
            <a:ext cx="802447" cy="925141"/>
            <a:chOff x="4231809" y="1692397"/>
            <a:chExt cx="570731" cy="657995"/>
          </a:xfrm>
        </p:grpSpPr>
        <p:grpSp>
          <p:nvGrpSpPr>
            <p:cNvPr id="50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51066" y="4076849"/>
            <a:ext cx="802447" cy="925141"/>
            <a:chOff x="4231809" y="2366292"/>
            <a:chExt cx="570731" cy="657995"/>
          </a:xfrm>
        </p:grpSpPr>
        <p:grpSp>
          <p:nvGrpSpPr>
            <p:cNvPr id="55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03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951066" y="5001985"/>
            <a:ext cx="802447" cy="925140"/>
            <a:chOff x="4231809" y="3024287"/>
            <a:chExt cx="570731" cy="657995"/>
          </a:xfrm>
        </p:grpSpPr>
        <p:grpSp>
          <p:nvGrpSpPr>
            <p:cNvPr id="60" name="组合 59"/>
            <p:cNvGrpSpPr/>
            <p:nvPr/>
          </p:nvGrpSpPr>
          <p:grpSpPr>
            <a:xfrm>
              <a:off x="4231809" y="3024287"/>
              <a:ext cx="570731" cy="657995"/>
              <a:chOff x="4067944" y="489262"/>
              <a:chExt cx="1375279" cy="1585559"/>
            </a:xfrm>
          </p:grpSpPr>
          <p:sp>
            <p:nvSpPr>
              <p:cNvPr id="6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1" name="TextBox 64"/>
            <p:cNvSpPr txBox="1"/>
            <p:nvPr/>
          </p:nvSpPr>
          <p:spPr>
            <a:xfrm>
              <a:off x="4310472" y="3180686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04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296E-6 0.03622 L 2.96296E-6 -2.02809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61221" y="2104157"/>
            <a:ext cx="2752330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8864583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谢谢欣赏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5803" cy="95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34418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49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NoSQL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863836" y="1689664"/>
            <a:ext cx="3485640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en-US" altLang="zh-CN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NoSQL(Not Only SQL)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90250" y="3367480"/>
            <a:ext cx="1089150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97535" y="3937223"/>
            <a:ext cx="6054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57763" y="4802361"/>
            <a:ext cx="6631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读写性能高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74031" y="5744609"/>
            <a:ext cx="6631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灵活的数据模型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4951877" y="2420574"/>
            <a:ext cx="345256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5104277" y="2420574"/>
            <a:ext cx="3119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5223340" y="2420574"/>
            <a:ext cx="300805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331290" y="2420574"/>
            <a:ext cx="345255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5483690" y="2420574"/>
            <a:ext cx="289693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61" name="矩形 47"/>
          <p:cNvSpPr>
            <a:spLocks noChangeArrowheads="1"/>
          </p:cNvSpPr>
          <p:nvPr/>
        </p:nvSpPr>
        <p:spPr bwMode="auto">
          <a:xfrm>
            <a:off x="5580527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指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62" name="矩形 47"/>
          <p:cNvSpPr>
            <a:spLocks noChangeArrowheads="1"/>
          </p:cNvSpPr>
          <p:nvPr/>
        </p:nvSpPr>
        <p:spPr bwMode="auto">
          <a:xfrm>
            <a:off x="5767852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5955177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6142502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非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65" name="矩形 47"/>
          <p:cNvSpPr>
            <a:spLocks noChangeArrowheads="1"/>
          </p:cNvSpPr>
          <p:nvPr/>
        </p:nvSpPr>
        <p:spPr bwMode="auto">
          <a:xfrm>
            <a:off x="6329827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关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651715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系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670447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型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689180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707912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726645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1" name="矩形 47"/>
          <p:cNvSpPr>
            <a:spLocks noChangeArrowheads="1"/>
          </p:cNvSpPr>
          <p:nvPr/>
        </p:nvSpPr>
        <p:spPr bwMode="auto">
          <a:xfrm>
            <a:off x="745377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764110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3" name="矩形 47"/>
          <p:cNvSpPr>
            <a:spLocks noChangeArrowheads="1"/>
          </p:cNvSpPr>
          <p:nvPr/>
        </p:nvSpPr>
        <p:spPr bwMode="auto">
          <a:xfrm>
            <a:off x="782842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801575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820307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839040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于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7" name="矩形 47"/>
          <p:cNvSpPr>
            <a:spLocks noChangeArrowheads="1"/>
          </p:cNvSpPr>
          <p:nvPr/>
        </p:nvSpPr>
        <p:spPr bwMode="auto">
          <a:xfrm>
            <a:off x="857772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传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8" name="矩形 47"/>
          <p:cNvSpPr>
            <a:spLocks noChangeArrowheads="1"/>
          </p:cNvSpPr>
          <p:nvPr/>
        </p:nvSpPr>
        <p:spPr bwMode="auto">
          <a:xfrm>
            <a:off x="876505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统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9" name="矩形 47"/>
          <p:cNvSpPr>
            <a:spLocks noChangeArrowheads="1"/>
          </p:cNvSpPr>
          <p:nvPr/>
        </p:nvSpPr>
        <p:spPr bwMode="auto">
          <a:xfrm>
            <a:off x="895237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913970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关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932702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系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951435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型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970167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988900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1007632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1026365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7" name="矩形 47"/>
          <p:cNvSpPr>
            <a:spLocks noChangeArrowheads="1"/>
          </p:cNvSpPr>
          <p:nvPr/>
        </p:nvSpPr>
        <p:spPr bwMode="auto">
          <a:xfrm>
            <a:off x="10450979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10638304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9" name="矩形 47"/>
          <p:cNvSpPr>
            <a:spLocks noChangeArrowheads="1"/>
          </p:cNvSpPr>
          <p:nvPr/>
        </p:nvSpPr>
        <p:spPr bwMode="auto">
          <a:xfrm>
            <a:off x="4951877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5139202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管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3" name="矩形 47"/>
          <p:cNvSpPr>
            <a:spLocks noChangeArrowheads="1"/>
          </p:cNvSpPr>
          <p:nvPr/>
        </p:nvSpPr>
        <p:spPr bwMode="auto">
          <a:xfrm>
            <a:off x="5326527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理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5513852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系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5701177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统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5888502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6075827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统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6263152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9" name="矩形 47"/>
          <p:cNvSpPr>
            <a:spLocks noChangeArrowheads="1"/>
          </p:cNvSpPr>
          <p:nvPr/>
        </p:nvSpPr>
        <p:spPr bwMode="auto">
          <a:xfrm>
            <a:off x="6450477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6637804" y="2712993"/>
            <a:ext cx="345256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1" name="矩形 47"/>
          <p:cNvSpPr>
            <a:spLocks noChangeArrowheads="1"/>
          </p:cNvSpPr>
          <p:nvPr/>
        </p:nvSpPr>
        <p:spPr bwMode="auto">
          <a:xfrm>
            <a:off x="6790204" y="2712993"/>
            <a:ext cx="311918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2" name="矩形 47"/>
          <p:cNvSpPr>
            <a:spLocks noChangeArrowheads="1"/>
          </p:cNvSpPr>
          <p:nvPr/>
        </p:nvSpPr>
        <p:spPr bwMode="auto">
          <a:xfrm>
            <a:off x="6909265" y="2712993"/>
            <a:ext cx="300805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3" name="矩形 47"/>
          <p:cNvSpPr>
            <a:spLocks noChangeArrowheads="1"/>
          </p:cNvSpPr>
          <p:nvPr/>
        </p:nvSpPr>
        <p:spPr bwMode="auto">
          <a:xfrm>
            <a:off x="7017215" y="2712993"/>
            <a:ext cx="345255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7169615" y="2712993"/>
            <a:ext cx="289693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5" name="矩形 47"/>
          <p:cNvSpPr>
            <a:spLocks noChangeArrowheads="1"/>
          </p:cNvSpPr>
          <p:nvPr/>
        </p:nvSpPr>
        <p:spPr bwMode="auto">
          <a:xfrm>
            <a:off x="7266454" y="2712992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7453779" y="2712993"/>
            <a:ext cx="339477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7" name="矩形 47"/>
          <p:cNvSpPr>
            <a:spLocks noChangeArrowheads="1"/>
          </p:cNvSpPr>
          <p:nvPr/>
        </p:nvSpPr>
        <p:spPr bwMode="auto">
          <a:xfrm>
            <a:off x="7600400" y="2712993"/>
            <a:ext cx="299218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7706761" y="2712993"/>
            <a:ext cx="311918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9" name="矩形 47"/>
          <p:cNvSpPr>
            <a:spLocks noChangeArrowheads="1"/>
          </p:cNvSpPr>
          <p:nvPr/>
        </p:nvSpPr>
        <p:spPr bwMode="auto">
          <a:xfrm>
            <a:off x="7825825" y="2712993"/>
            <a:ext cx="302393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7935361" y="2712993"/>
            <a:ext cx="237306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1" name="矩形 47"/>
          <p:cNvSpPr>
            <a:spLocks noChangeArrowheads="1"/>
          </p:cNvSpPr>
          <p:nvPr/>
        </p:nvSpPr>
        <p:spPr bwMode="auto">
          <a:xfrm>
            <a:off x="7979811" y="2712993"/>
            <a:ext cx="302393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8089350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时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3" name="矩形 47"/>
          <p:cNvSpPr>
            <a:spLocks noChangeArrowheads="1"/>
          </p:cNvSpPr>
          <p:nvPr/>
        </p:nvSpPr>
        <p:spPr bwMode="auto">
          <a:xfrm>
            <a:off x="8276675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4" name="矩形 47"/>
          <p:cNvSpPr>
            <a:spLocks noChangeArrowheads="1"/>
          </p:cNvSpPr>
          <p:nvPr/>
        </p:nvSpPr>
        <p:spPr bwMode="auto">
          <a:xfrm>
            <a:off x="8464000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海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5" name="矩形 47"/>
          <p:cNvSpPr>
            <a:spLocks noChangeArrowheads="1"/>
          </p:cNvSpPr>
          <p:nvPr/>
        </p:nvSpPr>
        <p:spPr bwMode="auto">
          <a:xfrm>
            <a:off x="8651325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量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6" name="矩形 47"/>
          <p:cNvSpPr>
            <a:spLocks noChangeArrowheads="1"/>
          </p:cNvSpPr>
          <p:nvPr/>
        </p:nvSpPr>
        <p:spPr bwMode="auto">
          <a:xfrm>
            <a:off x="8838650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7" name="矩形 47"/>
          <p:cNvSpPr>
            <a:spLocks noChangeArrowheads="1"/>
          </p:cNvSpPr>
          <p:nvPr/>
        </p:nvSpPr>
        <p:spPr bwMode="auto">
          <a:xfrm>
            <a:off x="9025975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8" name="矩形 47"/>
          <p:cNvSpPr>
            <a:spLocks noChangeArrowheads="1"/>
          </p:cNvSpPr>
          <p:nvPr/>
        </p:nvSpPr>
        <p:spPr bwMode="auto">
          <a:xfrm>
            <a:off x="9213300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催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9" name="矩形 47"/>
          <p:cNvSpPr>
            <a:spLocks noChangeArrowheads="1"/>
          </p:cNvSpPr>
          <p:nvPr/>
        </p:nvSpPr>
        <p:spPr bwMode="auto">
          <a:xfrm>
            <a:off x="9400625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生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0" name="矩形 47"/>
          <p:cNvSpPr>
            <a:spLocks noChangeArrowheads="1"/>
          </p:cNvSpPr>
          <p:nvPr/>
        </p:nvSpPr>
        <p:spPr bwMode="auto">
          <a:xfrm>
            <a:off x="9587950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1" name="矩形 47"/>
          <p:cNvSpPr>
            <a:spLocks noChangeArrowheads="1"/>
          </p:cNvSpPr>
          <p:nvPr/>
        </p:nvSpPr>
        <p:spPr bwMode="auto">
          <a:xfrm>
            <a:off x="9775275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产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2" name="矩形 47"/>
          <p:cNvSpPr>
            <a:spLocks noChangeArrowheads="1"/>
          </p:cNvSpPr>
          <p:nvPr/>
        </p:nvSpPr>
        <p:spPr bwMode="auto">
          <a:xfrm>
            <a:off x="9962600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物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3" name="矩形 47"/>
          <p:cNvSpPr>
            <a:spLocks noChangeArrowheads="1"/>
          </p:cNvSpPr>
          <p:nvPr/>
        </p:nvSpPr>
        <p:spPr bwMode="auto">
          <a:xfrm>
            <a:off x="10149925" y="2712992"/>
            <a:ext cx="380180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4" name="矩形 47"/>
          <p:cNvSpPr>
            <a:spLocks noChangeArrowheads="1"/>
          </p:cNvSpPr>
          <p:nvPr/>
        </p:nvSpPr>
        <p:spPr bwMode="auto">
          <a:xfrm>
            <a:off x="5705348" y="4237383"/>
            <a:ext cx="345256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en-US" altLang="zh-CN" sz="1475" dirty="0"/>
          </a:p>
        </p:txBody>
      </p:sp>
      <p:sp>
        <p:nvSpPr>
          <p:cNvPr id="125" name="矩形 47"/>
          <p:cNvSpPr>
            <a:spLocks noChangeArrowheads="1"/>
          </p:cNvSpPr>
          <p:nvPr/>
        </p:nvSpPr>
        <p:spPr bwMode="auto">
          <a:xfrm>
            <a:off x="5857748" y="4237383"/>
            <a:ext cx="311918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en-US" altLang="zh-CN" sz="1475" dirty="0"/>
          </a:p>
        </p:txBody>
      </p:sp>
      <p:sp>
        <p:nvSpPr>
          <p:cNvPr id="126" name="矩形 47"/>
          <p:cNvSpPr>
            <a:spLocks noChangeArrowheads="1"/>
          </p:cNvSpPr>
          <p:nvPr/>
        </p:nvSpPr>
        <p:spPr bwMode="auto">
          <a:xfrm>
            <a:off x="5976811" y="4237383"/>
            <a:ext cx="300805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en-US" altLang="zh-CN" sz="1475" dirty="0"/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6084761" y="4237383"/>
            <a:ext cx="345255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en-US" altLang="zh-CN" sz="1475" dirty="0"/>
          </a:p>
        </p:txBody>
      </p:sp>
      <p:sp>
        <p:nvSpPr>
          <p:cNvPr id="128" name="矩形 47"/>
          <p:cNvSpPr>
            <a:spLocks noChangeArrowheads="1"/>
          </p:cNvSpPr>
          <p:nvPr/>
        </p:nvSpPr>
        <p:spPr bwMode="auto">
          <a:xfrm>
            <a:off x="6237161" y="4237383"/>
            <a:ext cx="289693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en-US" altLang="zh-CN" sz="1475" dirty="0"/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6333998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en-US" altLang="zh-CN" sz="1475" dirty="0"/>
          </a:p>
        </p:txBody>
      </p:sp>
      <p:sp>
        <p:nvSpPr>
          <p:cNvPr id="130" name="矩形 47"/>
          <p:cNvSpPr>
            <a:spLocks noChangeArrowheads="1"/>
          </p:cNvSpPr>
          <p:nvPr/>
        </p:nvSpPr>
        <p:spPr bwMode="auto">
          <a:xfrm>
            <a:off x="652132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世</a:t>
            </a:r>
            <a:endParaRPr lang="en-US" altLang="zh-CN" sz="1475" dirty="0"/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670864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界</a:t>
            </a:r>
            <a:endParaRPr lang="en-US" altLang="zh-CN" sz="1475" dirty="0"/>
          </a:p>
        </p:txBody>
      </p:sp>
      <p:sp>
        <p:nvSpPr>
          <p:cNvPr id="132" name="矩形 47"/>
          <p:cNvSpPr>
            <a:spLocks noChangeArrowheads="1"/>
          </p:cNvSpPr>
          <p:nvPr/>
        </p:nvSpPr>
        <p:spPr bwMode="auto">
          <a:xfrm>
            <a:off x="689597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</a:t>
            </a:r>
            <a:endParaRPr lang="en-US" altLang="zh-CN" sz="1475" dirty="0"/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708329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没</a:t>
            </a:r>
            <a:endParaRPr lang="en-US" altLang="zh-CN" sz="1475" dirty="0"/>
          </a:p>
        </p:txBody>
      </p:sp>
      <p:sp>
        <p:nvSpPr>
          <p:cNvPr id="134" name="矩形 47"/>
          <p:cNvSpPr>
            <a:spLocks noChangeArrowheads="1"/>
          </p:cNvSpPr>
          <p:nvPr/>
        </p:nvSpPr>
        <p:spPr bwMode="auto">
          <a:xfrm>
            <a:off x="727062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endParaRPr lang="en-US" altLang="zh-CN" sz="1475" dirty="0"/>
          </a:p>
        </p:txBody>
      </p:sp>
      <p:sp>
        <p:nvSpPr>
          <p:cNvPr id="135" name="矩形 47"/>
          <p:cNvSpPr>
            <a:spLocks noChangeArrowheads="1"/>
          </p:cNvSpPr>
          <p:nvPr/>
        </p:nvSpPr>
        <p:spPr bwMode="auto">
          <a:xfrm>
            <a:off x="745794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en-US" altLang="zh-CN" sz="1475" dirty="0"/>
          </a:p>
        </p:txBody>
      </p:sp>
      <p:sp>
        <p:nvSpPr>
          <p:cNvPr id="136" name="矩形 47"/>
          <p:cNvSpPr>
            <a:spLocks noChangeArrowheads="1"/>
          </p:cNvSpPr>
          <p:nvPr/>
        </p:nvSpPr>
        <p:spPr bwMode="auto">
          <a:xfrm>
            <a:off x="764527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种</a:t>
            </a:r>
            <a:endParaRPr lang="en-US" altLang="zh-CN" sz="1475" dirty="0"/>
          </a:p>
        </p:txBody>
      </p:sp>
      <p:sp>
        <p:nvSpPr>
          <p:cNvPr id="137" name="矩形 47"/>
          <p:cNvSpPr>
            <a:spLocks noChangeArrowheads="1"/>
          </p:cNvSpPr>
          <p:nvPr/>
        </p:nvSpPr>
        <p:spPr bwMode="auto">
          <a:xfrm>
            <a:off x="783259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</a:t>
            </a:r>
            <a:endParaRPr lang="en-US" altLang="zh-CN" sz="1475" dirty="0"/>
          </a:p>
        </p:txBody>
      </p:sp>
      <p:sp>
        <p:nvSpPr>
          <p:cNvPr id="138" name="矩形 47"/>
          <p:cNvSpPr>
            <a:spLocks noChangeArrowheads="1"/>
          </p:cNvSpPr>
          <p:nvPr/>
        </p:nvSpPr>
        <p:spPr bwMode="auto">
          <a:xfrm>
            <a:off x="801992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用</a:t>
            </a:r>
            <a:endParaRPr lang="en-US" altLang="zh-CN" sz="1475" dirty="0"/>
          </a:p>
        </p:txBody>
      </p:sp>
      <p:sp>
        <p:nvSpPr>
          <p:cNvPr id="139" name="矩形 47"/>
          <p:cNvSpPr>
            <a:spLocks noChangeArrowheads="1"/>
          </p:cNvSpPr>
          <p:nvPr/>
        </p:nvSpPr>
        <p:spPr bwMode="auto">
          <a:xfrm>
            <a:off x="820724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en-US" altLang="zh-CN" sz="1475" dirty="0"/>
          </a:p>
        </p:txBody>
      </p:sp>
      <p:sp>
        <p:nvSpPr>
          <p:cNvPr id="140" name="矩形 47"/>
          <p:cNvSpPr>
            <a:spLocks noChangeArrowheads="1"/>
          </p:cNvSpPr>
          <p:nvPr/>
        </p:nvSpPr>
        <p:spPr bwMode="auto">
          <a:xfrm>
            <a:off x="839457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语</a:t>
            </a:r>
            <a:endParaRPr lang="en-US" altLang="zh-CN" sz="1475" dirty="0"/>
          </a:p>
        </p:txBody>
      </p:sp>
      <p:sp>
        <p:nvSpPr>
          <p:cNvPr id="141" name="矩形 47"/>
          <p:cNvSpPr>
            <a:spLocks noChangeArrowheads="1"/>
          </p:cNvSpPr>
          <p:nvPr/>
        </p:nvSpPr>
        <p:spPr bwMode="auto">
          <a:xfrm>
            <a:off x="858189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言</a:t>
            </a:r>
            <a:endParaRPr lang="en-US" altLang="zh-CN" sz="1475" dirty="0"/>
          </a:p>
        </p:txBody>
      </p:sp>
      <p:sp>
        <p:nvSpPr>
          <p:cNvPr id="142" name="矩形 47"/>
          <p:cNvSpPr>
            <a:spLocks noChangeArrowheads="1"/>
          </p:cNvSpPr>
          <p:nvPr/>
        </p:nvSpPr>
        <p:spPr bwMode="auto">
          <a:xfrm>
            <a:off x="876922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sz="1475" dirty="0"/>
          </a:p>
        </p:txBody>
      </p:sp>
      <p:sp>
        <p:nvSpPr>
          <p:cNvPr id="143" name="矩形 47"/>
          <p:cNvSpPr>
            <a:spLocks noChangeArrowheads="1"/>
          </p:cNvSpPr>
          <p:nvPr/>
        </p:nvSpPr>
        <p:spPr bwMode="auto">
          <a:xfrm>
            <a:off x="895654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每</a:t>
            </a:r>
            <a:endParaRPr lang="en-US" altLang="zh-CN" sz="1475" dirty="0"/>
          </a:p>
        </p:txBody>
      </p:sp>
      <p:sp>
        <p:nvSpPr>
          <p:cNvPr id="144" name="矩形 47"/>
          <p:cNvSpPr>
            <a:spLocks noChangeArrowheads="1"/>
          </p:cNvSpPr>
          <p:nvPr/>
        </p:nvSpPr>
        <p:spPr bwMode="auto">
          <a:xfrm>
            <a:off x="914387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种</a:t>
            </a:r>
            <a:endParaRPr lang="en-US" altLang="zh-CN" sz="1475" dirty="0"/>
          </a:p>
        </p:txBody>
      </p:sp>
      <p:sp>
        <p:nvSpPr>
          <p:cNvPr id="145" name="矩形 47"/>
          <p:cNvSpPr>
            <a:spLocks noChangeArrowheads="1"/>
          </p:cNvSpPr>
          <p:nvPr/>
        </p:nvSpPr>
        <p:spPr bwMode="auto">
          <a:xfrm>
            <a:off x="9331199" y="4237383"/>
            <a:ext cx="308743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en-US" altLang="zh-CN" sz="1475" dirty="0"/>
          </a:p>
        </p:txBody>
      </p:sp>
      <p:sp>
        <p:nvSpPr>
          <p:cNvPr id="146" name="矩形 47"/>
          <p:cNvSpPr>
            <a:spLocks noChangeArrowheads="1"/>
          </p:cNvSpPr>
          <p:nvPr/>
        </p:nvSpPr>
        <p:spPr bwMode="auto">
          <a:xfrm>
            <a:off x="9447086" y="4237383"/>
            <a:ext cx="311918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en-US" altLang="zh-CN" sz="1475" dirty="0"/>
          </a:p>
        </p:txBody>
      </p:sp>
      <p:sp>
        <p:nvSpPr>
          <p:cNvPr id="147" name="矩形 47"/>
          <p:cNvSpPr>
            <a:spLocks noChangeArrowheads="1"/>
          </p:cNvSpPr>
          <p:nvPr/>
        </p:nvSpPr>
        <p:spPr bwMode="auto">
          <a:xfrm>
            <a:off x="9566149" y="4237383"/>
            <a:ext cx="280168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en-US" altLang="zh-CN" sz="1475" dirty="0"/>
          </a:p>
        </p:txBody>
      </p:sp>
      <p:sp>
        <p:nvSpPr>
          <p:cNvPr id="148" name="矩形 47"/>
          <p:cNvSpPr>
            <a:spLocks noChangeArrowheads="1"/>
          </p:cNvSpPr>
          <p:nvPr/>
        </p:nvSpPr>
        <p:spPr bwMode="auto">
          <a:xfrm>
            <a:off x="9653461" y="4237383"/>
            <a:ext cx="313505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en-US" altLang="zh-CN" sz="1475" dirty="0"/>
          </a:p>
        </p:txBody>
      </p:sp>
      <p:sp>
        <p:nvSpPr>
          <p:cNvPr id="149" name="矩形 47"/>
          <p:cNvSpPr>
            <a:spLocks noChangeArrowheads="1"/>
          </p:cNvSpPr>
          <p:nvPr/>
        </p:nvSpPr>
        <p:spPr bwMode="auto">
          <a:xfrm>
            <a:off x="9774111" y="4237383"/>
            <a:ext cx="242068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en-US" altLang="zh-CN" sz="1475" dirty="0"/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982332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en-US" altLang="zh-CN" sz="1475" dirty="0"/>
          </a:p>
        </p:txBody>
      </p:sp>
      <p:sp>
        <p:nvSpPr>
          <p:cNvPr id="151" name="矩形 47"/>
          <p:cNvSpPr>
            <a:spLocks noChangeArrowheads="1"/>
          </p:cNvSpPr>
          <p:nvPr/>
        </p:nvSpPr>
        <p:spPr bwMode="auto">
          <a:xfrm>
            <a:off x="1001064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en-US" altLang="zh-CN" sz="1475" dirty="0"/>
          </a:p>
        </p:txBody>
      </p:sp>
      <p:sp>
        <p:nvSpPr>
          <p:cNvPr id="152" name="矩形 47"/>
          <p:cNvSpPr>
            <a:spLocks noChangeArrowheads="1"/>
          </p:cNvSpPr>
          <p:nvPr/>
        </p:nvSpPr>
        <p:spPr bwMode="auto">
          <a:xfrm>
            <a:off x="1019797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en-US" altLang="zh-CN" sz="1475" dirty="0"/>
          </a:p>
        </p:txBody>
      </p:sp>
      <p:sp>
        <p:nvSpPr>
          <p:cNvPr id="153" name="矩形 47"/>
          <p:cNvSpPr>
            <a:spLocks noChangeArrowheads="1"/>
          </p:cNvSpPr>
          <p:nvPr/>
        </p:nvSpPr>
        <p:spPr bwMode="auto">
          <a:xfrm>
            <a:off x="1038529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都</a:t>
            </a:r>
            <a:endParaRPr lang="en-US" altLang="zh-CN" sz="1475" dirty="0"/>
          </a:p>
        </p:txBody>
      </p:sp>
      <p:sp>
        <p:nvSpPr>
          <p:cNvPr id="154" name="矩形 47"/>
          <p:cNvSpPr>
            <a:spLocks noChangeArrowheads="1"/>
          </p:cNvSpPr>
          <p:nvPr/>
        </p:nvSpPr>
        <p:spPr bwMode="auto">
          <a:xfrm>
            <a:off x="1057262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endParaRPr lang="en-US" altLang="zh-CN" sz="1475" dirty="0"/>
          </a:p>
        </p:txBody>
      </p:sp>
      <p:sp>
        <p:nvSpPr>
          <p:cNvPr id="155" name="矩形 47"/>
          <p:cNvSpPr>
            <a:spLocks noChangeArrowheads="1"/>
          </p:cNvSpPr>
          <p:nvPr/>
        </p:nvSpPr>
        <p:spPr bwMode="auto">
          <a:xfrm>
            <a:off x="1075994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自</a:t>
            </a:r>
            <a:endParaRPr lang="en-US" altLang="zh-CN" sz="1475" dirty="0"/>
          </a:p>
        </p:txBody>
      </p:sp>
      <p:sp>
        <p:nvSpPr>
          <p:cNvPr id="156" name="矩形 47"/>
          <p:cNvSpPr>
            <a:spLocks noChangeArrowheads="1"/>
          </p:cNvSpPr>
          <p:nvPr/>
        </p:nvSpPr>
        <p:spPr bwMode="auto">
          <a:xfrm>
            <a:off x="1094727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己</a:t>
            </a:r>
            <a:endParaRPr lang="en-US" altLang="zh-CN" sz="1475" dirty="0"/>
          </a:p>
        </p:txBody>
      </p:sp>
      <p:sp>
        <p:nvSpPr>
          <p:cNvPr id="157" name="矩形 47"/>
          <p:cNvSpPr>
            <a:spLocks noChangeArrowheads="1"/>
          </p:cNvSpPr>
          <p:nvPr/>
        </p:nvSpPr>
        <p:spPr bwMode="auto">
          <a:xfrm>
            <a:off x="11134599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en-US" altLang="zh-CN" sz="1475" dirty="0"/>
          </a:p>
        </p:txBody>
      </p:sp>
      <p:sp>
        <p:nvSpPr>
          <p:cNvPr id="158" name="矩形 47"/>
          <p:cNvSpPr>
            <a:spLocks noChangeArrowheads="1"/>
          </p:cNvSpPr>
          <p:nvPr/>
        </p:nvSpPr>
        <p:spPr bwMode="auto">
          <a:xfrm>
            <a:off x="11321924" y="4237383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语</a:t>
            </a:r>
            <a:endParaRPr lang="en-US" altLang="zh-CN" sz="1475" dirty="0"/>
          </a:p>
        </p:txBody>
      </p:sp>
      <p:sp>
        <p:nvSpPr>
          <p:cNvPr id="159" name="矩形 47"/>
          <p:cNvSpPr>
            <a:spLocks noChangeArrowheads="1"/>
          </p:cNvSpPr>
          <p:nvPr/>
        </p:nvSpPr>
        <p:spPr bwMode="auto">
          <a:xfrm>
            <a:off x="5705348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法</a:t>
            </a:r>
            <a:endParaRPr lang="en-US" altLang="zh-CN" sz="1475" dirty="0"/>
          </a:p>
        </p:txBody>
      </p:sp>
      <p:sp>
        <p:nvSpPr>
          <p:cNvPr id="160" name="矩形 47"/>
          <p:cNvSpPr>
            <a:spLocks noChangeArrowheads="1"/>
          </p:cNvSpPr>
          <p:nvPr/>
        </p:nvSpPr>
        <p:spPr bwMode="auto">
          <a:xfrm>
            <a:off x="5892673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sz="1475" dirty="0"/>
          </a:p>
        </p:txBody>
      </p:sp>
      <p:sp>
        <p:nvSpPr>
          <p:cNvPr id="161" name="矩形 47"/>
          <p:cNvSpPr>
            <a:spLocks noChangeArrowheads="1"/>
          </p:cNvSpPr>
          <p:nvPr/>
        </p:nvSpPr>
        <p:spPr bwMode="auto">
          <a:xfrm>
            <a:off x="6079998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以</a:t>
            </a:r>
            <a:endParaRPr lang="en-US" altLang="zh-CN" sz="1475" dirty="0"/>
          </a:p>
        </p:txBody>
      </p:sp>
      <p:sp>
        <p:nvSpPr>
          <p:cNvPr id="162" name="矩形 47"/>
          <p:cNvSpPr>
            <a:spLocks noChangeArrowheads="1"/>
          </p:cNvSpPr>
          <p:nvPr/>
        </p:nvSpPr>
        <p:spPr bwMode="auto">
          <a:xfrm>
            <a:off x="6267323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及</a:t>
            </a:r>
            <a:endParaRPr lang="en-US" altLang="zh-CN" sz="1475" dirty="0"/>
          </a:p>
        </p:txBody>
      </p:sp>
      <p:sp>
        <p:nvSpPr>
          <p:cNvPr id="163" name="矩形 47"/>
          <p:cNvSpPr>
            <a:spLocks noChangeArrowheads="1"/>
          </p:cNvSpPr>
          <p:nvPr/>
        </p:nvSpPr>
        <p:spPr bwMode="auto">
          <a:xfrm>
            <a:off x="6454648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擅</a:t>
            </a:r>
            <a:endParaRPr lang="en-US" altLang="zh-CN" sz="1475" dirty="0"/>
          </a:p>
        </p:txBody>
      </p:sp>
      <p:sp>
        <p:nvSpPr>
          <p:cNvPr id="164" name="矩形 47"/>
          <p:cNvSpPr>
            <a:spLocks noChangeArrowheads="1"/>
          </p:cNvSpPr>
          <p:nvPr/>
        </p:nvSpPr>
        <p:spPr bwMode="auto">
          <a:xfrm>
            <a:off x="6641974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长</a:t>
            </a:r>
            <a:endParaRPr lang="en-US" altLang="zh-CN" sz="1475" dirty="0"/>
          </a:p>
        </p:txBody>
      </p:sp>
      <p:sp>
        <p:nvSpPr>
          <p:cNvPr id="165" name="矩形 47"/>
          <p:cNvSpPr>
            <a:spLocks noChangeArrowheads="1"/>
          </p:cNvSpPr>
          <p:nvPr/>
        </p:nvSpPr>
        <p:spPr bwMode="auto">
          <a:xfrm>
            <a:off x="6829299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en-US" altLang="zh-CN" sz="1475" dirty="0"/>
          </a:p>
        </p:txBody>
      </p:sp>
      <p:sp>
        <p:nvSpPr>
          <p:cNvPr id="166" name="矩形 47"/>
          <p:cNvSpPr>
            <a:spLocks noChangeArrowheads="1"/>
          </p:cNvSpPr>
          <p:nvPr/>
        </p:nvSpPr>
        <p:spPr bwMode="auto">
          <a:xfrm>
            <a:off x="7016624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业</a:t>
            </a:r>
            <a:endParaRPr lang="en-US" altLang="zh-CN" sz="1475" dirty="0"/>
          </a:p>
        </p:txBody>
      </p:sp>
      <p:sp>
        <p:nvSpPr>
          <p:cNvPr id="167" name="矩形 47"/>
          <p:cNvSpPr>
            <a:spLocks noChangeArrowheads="1"/>
          </p:cNvSpPr>
          <p:nvPr/>
        </p:nvSpPr>
        <p:spPr bwMode="auto">
          <a:xfrm>
            <a:off x="7203949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务</a:t>
            </a:r>
            <a:endParaRPr lang="en-US" altLang="zh-CN" sz="1475" dirty="0"/>
          </a:p>
        </p:txBody>
      </p:sp>
      <p:sp>
        <p:nvSpPr>
          <p:cNvPr id="168" name="矩形 47"/>
          <p:cNvSpPr>
            <a:spLocks noChangeArrowheads="1"/>
          </p:cNvSpPr>
          <p:nvPr/>
        </p:nvSpPr>
        <p:spPr bwMode="auto">
          <a:xfrm>
            <a:off x="7391274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场</a:t>
            </a:r>
            <a:endParaRPr lang="en-US" altLang="zh-CN" sz="1475" dirty="0"/>
          </a:p>
        </p:txBody>
      </p:sp>
      <p:sp>
        <p:nvSpPr>
          <p:cNvPr id="169" name="矩形 47"/>
          <p:cNvSpPr>
            <a:spLocks noChangeArrowheads="1"/>
          </p:cNvSpPr>
          <p:nvPr/>
        </p:nvSpPr>
        <p:spPr bwMode="auto">
          <a:xfrm>
            <a:off x="7578599" y="4462300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景</a:t>
            </a:r>
            <a:endParaRPr lang="en-US" altLang="zh-CN" sz="1475" dirty="0"/>
          </a:p>
        </p:txBody>
      </p:sp>
      <p:sp>
        <p:nvSpPr>
          <p:cNvPr id="170" name="矩形 47"/>
          <p:cNvSpPr>
            <a:spLocks noChangeArrowheads="1"/>
          </p:cNvSpPr>
          <p:nvPr/>
        </p:nvSpPr>
        <p:spPr bwMode="auto">
          <a:xfrm>
            <a:off x="5705347" y="5194122"/>
            <a:ext cx="345256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en-US" altLang="zh-CN" sz="1475" dirty="0"/>
          </a:p>
        </p:txBody>
      </p:sp>
      <p:sp>
        <p:nvSpPr>
          <p:cNvPr id="171" name="矩形 47"/>
          <p:cNvSpPr>
            <a:spLocks noChangeArrowheads="1"/>
          </p:cNvSpPr>
          <p:nvPr/>
        </p:nvSpPr>
        <p:spPr bwMode="auto">
          <a:xfrm>
            <a:off x="5857747" y="5194122"/>
            <a:ext cx="311918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en-US" altLang="zh-CN" sz="1475" dirty="0"/>
          </a:p>
        </p:txBody>
      </p:sp>
      <p:sp>
        <p:nvSpPr>
          <p:cNvPr id="172" name="矩形 47"/>
          <p:cNvSpPr>
            <a:spLocks noChangeArrowheads="1"/>
          </p:cNvSpPr>
          <p:nvPr/>
        </p:nvSpPr>
        <p:spPr bwMode="auto">
          <a:xfrm>
            <a:off x="5976810" y="5194122"/>
            <a:ext cx="300805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en-US" altLang="zh-CN" sz="1475" dirty="0"/>
          </a:p>
        </p:txBody>
      </p:sp>
      <p:sp>
        <p:nvSpPr>
          <p:cNvPr id="173" name="矩形 47"/>
          <p:cNvSpPr>
            <a:spLocks noChangeArrowheads="1"/>
          </p:cNvSpPr>
          <p:nvPr/>
        </p:nvSpPr>
        <p:spPr bwMode="auto">
          <a:xfrm>
            <a:off x="6084760" y="5194122"/>
            <a:ext cx="345255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en-US" altLang="zh-CN" sz="1475" dirty="0"/>
          </a:p>
        </p:txBody>
      </p:sp>
      <p:sp>
        <p:nvSpPr>
          <p:cNvPr id="174" name="矩形 47"/>
          <p:cNvSpPr>
            <a:spLocks noChangeArrowheads="1"/>
          </p:cNvSpPr>
          <p:nvPr/>
        </p:nvSpPr>
        <p:spPr bwMode="auto">
          <a:xfrm>
            <a:off x="6237160" y="5194122"/>
            <a:ext cx="289693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en-US" altLang="zh-CN" sz="1475" dirty="0"/>
          </a:p>
        </p:txBody>
      </p:sp>
      <p:sp>
        <p:nvSpPr>
          <p:cNvPr id="175" name="矩形 47"/>
          <p:cNvSpPr>
            <a:spLocks noChangeArrowheads="1"/>
          </p:cNvSpPr>
          <p:nvPr/>
        </p:nvSpPr>
        <p:spPr bwMode="auto">
          <a:xfrm>
            <a:off x="633399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en-US" altLang="zh-CN" sz="1475" dirty="0"/>
          </a:p>
        </p:txBody>
      </p:sp>
      <p:sp>
        <p:nvSpPr>
          <p:cNvPr id="176" name="矩形 47"/>
          <p:cNvSpPr>
            <a:spLocks noChangeArrowheads="1"/>
          </p:cNvSpPr>
          <p:nvPr/>
        </p:nvSpPr>
        <p:spPr bwMode="auto">
          <a:xfrm>
            <a:off x="652132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en-US" altLang="zh-CN" sz="1475" dirty="0"/>
          </a:p>
        </p:txBody>
      </p:sp>
      <p:sp>
        <p:nvSpPr>
          <p:cNvPr id="177" name="矩形 47"/>
          <p:cNvSpPr>
            <a:spLocks noChangeArrowheads="1"/>
          </p:cNvSpPr>
          <p:nvPr/>
        </p:nvSpPr>
        <p:spPr bwMode="auto">
          <a:xfrm>
            <a:off x="670864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en-US" altLang="zh-CN" sz="1475" dirty="0"/>
          </a:p>
        </p:txBody>
      </p:sp>
      <p:sp>
        <p:nvSpPr>
          <p:cNvPr id="178" name="矩形 47"/>
          <p:cNvSpPr>
            <a:spLocks noChangeArrowheads="1"/>
          </p:cNvSpPr>
          <p:nvPr/>
        </p:nvSpPr>
        <p:spPr bwMode="auto">
          <a:xfrm>
            <a:off x="689597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都</a:t>
            </a:r>
            <a:endParaRPr lang="en-US" altLang="zh-CN" sz="1475" dirty="0"/>
          </a:p>
        </p:txBody>
      </p:sp>
      <p:sp>
        <p:nvSpPr>
          <p:cNvPr id="179" name="矩形 47"/>
          <p:cNvSpPr>
            <a:spLocks noChangeArrowheads="1"/>
          </p:cNvSpPr>
          <p:nvPr/>
        </p:nvSpPr>
        <p:spPr bwMode="auto">
          <a:xfrm>
            <a:off x="708329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具</a:t>
            </a:r>
            <a:endParaRPr lang="en-US" altLang="zh-CN" sz="1475" dirty="0"/>
          </a:p>
        </p:txBody>
      </p:sp>
      <p:sp>
        <p:nvSpPr>
          <p:cNvPr id="180" name="矩形 47"/>
          <p:cNvSpPr>
            <a:spLocks noChangeArrowheads="1"/>
          </p:cNvSpPr>
          <p:nvPr/>
        </p:nvSpPr>
        <p:spPr bwMode="auto">
          <a:xfrm>
            <a:off x="727062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endParaRPr lang="en-US" altLang="zh-CN" sz="1475" dirty="0"/>
          </a:p>
        </p:txBody>
      </p:sp>
      <p:sp>
        <p:nvSpPr>
          <p:cNvPr id="181" name="矩形 47"/>
          <p:cNvSpPr>
            <a:spLocks noChangeArrowheads="1"/>
          </p:cNvSpPr>
          <p:nvPr/>
        </p:nvSpPr>
        <p:spPr bwMode="auto">
          <a:xfrm>
            <a:off x="745794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非</a:t>
            </a:r>
            <a:endParaRPr lang="en-US" altLang="zh-CN" sz="1475" dirty="0"/>
          </a:p>
        </p:txBody>
      </p:sp>
      <p:sp>
        <p:nvSpPr>
          <p:cNvPr id="182" name="矩形 47"/>
          <p:cNvSpPr>
            <a:spLocks noChangeArrowheads="1"/>
          </p:cNvSpPr>
          <p:nvPr/>
        </p:nvSpPr>
        <p:spPr bwMode="auto">
          <a:xfrm>
            <a:off x="764527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常</a:t>
            </a:r>
            <a:endParaRPr lang="en-US" altLang="zh-CN" sz="1475" dirty="0"/>
          </a:p>
        </p:txBody>
      </p:sp>
      <p:sp>
        <p:nvSpPr>
          <p:cNvPr id="183" name="矩形 47"/>
          <p:cNvSpPr>
            <a:spLocks noChangeArrowheads="1"/>
          </p:cNvSpPr>
          <p:nvPr/>
        </p:nvSpPr>
        <p:spPr bwMode="auto">
          <a:xfrm>
            <a:off x="783259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高</a:t>
            </a:r>
            <a:endParaRPr lang="en-US" altLang="zh-CN" sz="1475" dirty="0"/>
          </a:p>
        </p:txBody>
      </p:sp>
      <p:sp>
        <p:nvSpPr>
          <p:cNvPr id="184" name="矩形 47"/>
          <p:cNvSpPr>
            <a:spLocks noChangeArrowheads="1"/>
          </p:cNvSpPr>
          <p:nvPr/>
        </p:nvSpPr>
        <p:spPr bwMode="auto">
          <a:xfrm>
            <a:off x="801992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en-US" altLang="zh-CN" sz="1475" dirty="0"/>
          </a:p>
        </p:txBody>
      </p:sp>
      <p:sp>
        <p:nvSpPr>
          <p:cNvPr id="185" name="矩形 47"/>
          <p:cNvSpPr>
            <a:spLocks noChangeArrowheads="1"/>
          </p:cNvSpPr>
          <p:nvPr/>
        </p:nvSpPr>
        <p:spPr bwMode="auto">
          <a:xfrm>
            <a:off x="820724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读</a:t>
            </a:r>
            <a:endParaRPr lang="en-US" altLang="zh-CN" sz="1475" dirty="0"/>
          </a:p>
        </p:txBody>
      </p:sp>
      <p:sp>
        <p:nvSpPr>
          <p:cNvPr id="186" name="矩形 47"/>
          <p:cNvSpPr>
            <a:spLocks noChangeArrowheads="1"/>
          </p:cNvSpPr>
          <p:nvPr/>
        </p:nvSpPr>
        <p:spPr bwMode="auto">
          <a:xfrm>
            <a:off x="839457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写</a:t>
            </a:r>
            <a:endParaRPr lang="en-US" altLang="zh-CN" sz="1475" dirty="0"/>
          </a:p>
        </p:txBody>
      </p:sp>
      <p:sp>
        <p:nvSpPr>
          <p:cNvPr id="187" name="矩形 47"/>
          <p:cNvSpPr>
            <a:spLocks noChangeArrowheads="1"/>
          </p:cNvSpPr>
          <p:nvPr/>
        </p:nvSpPr>
        <p:spPr bwMode="auto">
          <a:xfrm>
            <a:off x="858189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性</a:t>
            </a:r>
            <a:endParaRPr lang="en-US" altLang="zh-CN" sz="1475" dirty="0"/>
          </a:p>
        </p:txBody>
      </p:sp>
      <p:sp>
        <p:nvSpPr>
          <p:cNvPr id="188" name="矩形 47"/>
          <p:cNvSpPr>
            <a:spLocks noChangeArrowheads="1"/>
          </p:cNvSpPr>
          <p:nvPr/>
        </p:nvSpPr>
        <p:spPr bwMode="auto">
          <a:xfrm>
            <a:off x="876922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能</a:t>
            </a:r>
            <a:endParaRPr lang="en-US" altLang="zh-CN" sz="1475" dirty="0"/>
          </a:p>
        </p:txBody>
      </p:sp>
      <p:sp>
        <p:nvSpPr>
          <p:cNvPr id="189" name="矩形 47"/>
          <p:cNvSpPr>
            <a:spLocks noChangeArrowheads="1"/>
          </p:cNvSpPr>
          <p:nvPr/>
        </p:nvSpPr>
        <p:spPr bwMode="auto">
          <a:xfrm>
            <a:off x="895654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sz="1475" dirty="0"/>
          </a:p>
        </p:txBody>
      </p:sp>
      <p:sp>
        <p:nvSpPr>
          <p:cNvPr id="190" name="矩形 47"/>
          <p:cNvSpPr>
            <a:spLocks noChangeArrowheads="1"/>
          </p:cNvSpPr>
          <p:nvPr/>
        </p:nvSpPr>
        <p:spPr bwMode="auto">
          <a:xfrm>
            <a:off x="914387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尤</a:t>
            </a:r>
            <a:endParaRPr lang="en-US" altLang="zh-CN" sz="1475" dirty="0"/>
          </a:p>
        </p:txBody>
      </p:sp>
      <p:sp>
        <p:nvSpPr>
          <p:cNvPr id="191" name="矩形 47"/>
          <p:cNvSpPr>
            <a:spLocks noChangeArrowheads="1"/>
          </p:cNvSpPr>
          <p:nvPr/>
        </p:nvSpPr>
        <p:spPr bwMode="auto">
          <a:xfrm>
            <a:off x="933119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其</a:t>
            </a:r>
            <a:endParaRPr lang="en-US" altLang="zh-CN" sz="1475" dirty="0"/>
          </a:p>
        </p:txBody>
      </p:sp>
      <p:sp>
        <p:nvSpPr>
          <p:cNvPr id="192" name="矩形 47"/>
          <p:cNvSpPr>
            <a:spLocks noChangeArrowheads="1"/>
          </p:cNvSpPr>
          <p:nvPr/>
        </p:nvSpPr>
        <p:spPr bwMode="auto">
          <a:xfrm>
            <a:off x="951852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endParaRPr lang="en-US" altLang="zh-CN" sz="1475" dirty="0"/>
          </a:p>
        </p:txBody>
      </p:sp>
      <p:sp>
        <p:nvSpPr>
          <p:cNvPr id="193" name="矩形 47"/>
          <p:cNvSpPr>
            <a:spLocks noChangeArrowheads="1"/>
          </p:cNvSpPr>
          <p:nvPr/>
        </p:nvSpPr>
        <p:spPr bwMode="auto">
          <a:xfrm>
            <a:off x="970584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海</a:t>
            </a:r>
            <a:endParaRPr lang="en-US" altLang="zh-CN" sz="1475" dirty="0"/>
          </a:p>
        </p:txBody>
      </p:sp>
      <p:sp>
        <p:nvSpPr>
          <p:cNvPr id="194" name="矩形 47"/>
          <p:cNvSpPr>
            <a:spLocks noChangeArrowheads="1"/>
          </p:cNvSpPr>
          <p:nvPr/>
        </p:nvSpPr>
        <p:spPr bwMode="auto">
          <a:xfrm>
            <a:off x="989317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量</a:t>
            </a:r>
            <a:endParaRPr lang="en-US" altLang="zh-CN" sz="1475" dirty="0"/>
          </a:p>
        </p:txBody>
      </p:sp>
      <p:sp>
        <p:nvSpPr>
          <p:cNvPr id="195" name="矩形 47"/>
          <p:cNvSpPr>
            <a:spLocks noChangeArrowheads="1"/>
          </p:cNvSpPr>
          <p:nvPr/>
        </p:nvSpPr>
        <p:spPr bwMode="auto">
          <a:xfrm>
            <a:off x="1008049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en-US" altLang="zh-CN" sz="1475" dirty="0"/>
          </a:p>
        </p:txBody>
      </p:sp>
      <p:sp>
        <p:nvSpPr>
          <p:cNvPr id="196" name="矩形 47"/>
          <p:cNvSpPr>
            <a:spLocks noChangeArrowheads="1"/>
          </p:cNvSpPr>
          <p:nvPr/>
        </p:nvSpPr>
        <p:spPr bwMode="auto">
          <a:xfrm>
            <a:off x="1026782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en-US" altLang="zh-CN" sz="1475" dirty="0"/>
          </a:p>
        </p:txBody>
      </p:sp>
      <p:sp>
        <p:nvSpPr>
          <p:cNvPr id="197" name="矩形 47"/>
          <p:cNvSpPr>
            <a:spLocks noChangeArrowheads="1"/>
          </p:cNvSpPr>
          <p:nvPr/>
        </p:nvSpPr>
        <p:spPr bwMode="auto">
          <a:xfrm>
            <a:off x="1045514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下</a:t>
            </a:r>
            <a:endParaRPr lang="en-US" altLang="zh-CN" sz="1475" dirty="0"/>
          </a:p>
        </p:txBody>
      </p:sp>
      <p:sp>
        <p:nvSpPr>
          <p:cNvPr id="198" name="矩形 47"/>
          <p:cNvSpPr>
            <a:spLocks noChangeArrowheads="1"/>
          </p:cNvSpPr>
          <p:nvPr/>
        </p:nvSpPr>
        <p:spPr bwMode="auto">
          <a:xfrm>
            <a:off x="1064247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sz="1475" dirty="0"/>
          </a:p>
        </p:txBody>
      </p:sp>
      <p:sp>
        <p:nvSpPr>
          <p:cNvPr id="199" name="矩形 47"/>
          <p:cNvSpPr>
            <a:spLocks noChangeArrowheads="1"/>
          </p:cNvSpPr>
          <p:nvPr/>
        </p:nvSpPr>
        <p:spPr bwMode="auto">
          <a:xfrm>
            <a:off x="1082979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它</a:t>
            </a:r>
            <a:endParaRPr lang="en-US" altLang="zh-CN" sz="1475" dirty="0"/>
          </a:p>
        </p:txBody>
      </p:sp>
      <p:sp>
        <p:nvSpPr>
          <p:cNvPr id="200" name="矩形 47"/>
          <p:cNvSpPr>
            <a:spLocks noChangeArrowheads="1"/>
          </p:cNvSpPr>
          <p:nvPr/>
        </p:nvSpPr>
        <p:spPr bwMode="auto">
          <a:xfrm>
            <a:off x="1101712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en-US" altLang="zh-CN" sz="1475" dirty="0"/>
          </a:p>
        </p:txBody>
      </p:sp>
      <p:sp>
        <p:nvSpPr>
          <p:cNvPr id="201" name="矩形 47"/>
          <p:cNvSpPr>
            <a:spLocks noChangeArrowheads="1"/>
          </p:cNvSpPr>
          <p:nvPr/>
        </p:nvSpPr>
        <p:spPr bwMode="auto">
          <a:xfrm>
            <a:off x="11204447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表</a:t>
            </a:r>
            <a:endParaRPr lang="en-US" altLang="zh-CN" sz="1475" dirty="0"/>
          </a:p>
        </p:txBody>
      </p:sp>
      <p:sp>
        <p:nvSpPr>
          <p:cNvPr id="202" name="矩形 47"/>
          <p:cNvSpPr>
            <a:spLocks noChangeArrowheads="1"/>
          </p:cNvSpPr>
          <p:nvPr/>
        </p:nvSpPr>
        <p:spPr bwMode="auto">
          <a:xfrm>
            <a:off x="11391772" y="5194122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现</a:t>
            </a:r>
            <a:endParaRPr lang="en-US" altLang="zh-CN" sz="1475" dirty="0"/>
          </a:p>
        </p:txBody>
      </p:sp>
      <p:sp>
        <p:nvSpPr>
          <p:cNvPr id="203" name="矩形 47"/>
          <p:cNvSpPr>
            <a:spLocks noChangeArrowheads="1"/>
          </p:cNvSpPr>
          <p:nvPr/>
        </p:nvSpPr>
        <p:spPr bwMode="auto">
          <a:xfrm>
            <a:off x="5705347" y="5419039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非</a:t>
            </a:r>
            <a:endParaRPr lang="en-US" altLang="zh-CN" sz="1475" dirty="0"/>
          </a:p>
        </p:txBody>
      </p:sp>
      <p:sp>
        <p:nvSpPr>
          <p:cNvPr id="204" name="矩形 47"/>
          <p:cNvSpPr>
            <a:spLocks noChangeArrowheads="1"/>
          </p:cNvSpPr>
          <p:nvPr/>
        </p:nvSpPr>
        <p:spPr bwMode="auto">
          <a:xfrm>
            <a:off x="5892672" y="5419039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常</a:t>
            </a:r>
            <a:endParaRPr lang="en-US" altLang="zh-CN" sz="1475" dirty="0"/>
          </a:p>
        </p:txBody>
      </p:sp>
      <p:sp>
        <p:nvSpPr>
          <p:cNvPr id="205" name="矩形 47"/>
          <p:cNvSpPr>
            <a:spLocks noChangeArrowheads="1"/>
          </p:cNvSpPr>
          <p:nvPr/>
        </p:nvSpPr>
        <p:spPr bwMode="auto">
          <a:xfrm>
            <a:off x="6079997" y="5419039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</a:t>
            </a:r>
            <a:endParaRPr lang="en-US" altLang="zh-CN" sz="1475" dirty="0"/>
          </a:p>
        </p:txBody>
      </p:sp>
      <p:sp>
        <p:nvSpPr>
          <p:cNvPr id="206" name="矩形 47"/>
          <p:cNvSpPr>
            <a:spLocks noChangeArrowheads="1"/>
          </p:cNvSpPr>
          <p:nvPr/>
        </p:nvSpPr>
        <p:spPr bwMode="auto">
          <a:xfrm>
            <a:off x="6267322" y="5419039"/>
            <a:ext cx="380181" cy="3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秀</a:t>
            </a:r>
            <a:endParaRPr lang="en-US" altLang="zh-CN" sz="1475" dirty="0"/>
          </a:p>
        </p:txBody>
      </p:sp>
      <p:sp>
        <p:nvSpPr>
          <p:cNvPr id="207" name="矩形 47"/>
          <p:cNvSpPr>
            <a:spLocks noChangeArrowheads="1"/>
          </p:cNvSpPr>
          <p:nvPr/>
        </p:nvSpPr>
        <p:spPr bwMode="auto">
          <a:xfrm>
            <a:off x="5705347" y="6150861"/>
            <a:ext cx="35795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zh-CN" altLang="en-US" sz="1800" dirty="0"/>
          </a:p>
        </p:txBody>
      </p:sp>
      <p:sp>
        <p:nvSpPr>
          <p:cNvPr id="208" name="矩形 47"/>
          <p:cNvSpPr>
            <a:spLocks noChangeArrowheads="1"/>
          </p:cNvSpPr>
          <p:nvPr/>
        </p:nvSpPr>
        <p:spPr bwMode="auto">
          <a:xfrm>
            <a:off x="5870447" y="6150861"/>
            <a:ext cx="321443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zh-CN" altLang="en-US" sz="1800" dirty="0"/>
          </a:p>
        </p:txBody>
      </p:sp>
      <p:sp>
        <p:nvSpPr>
          <p:cNvPr id="209" name="矩形 47"/>
          <p:cNvSpPr>
            <a:spLocks noChangeArrowheads="1"/>
          </p:cNvSpPr>
          <p:nvPr/>
        </p:nvSpPr>
        <p:spPr bwMode="auto">
          <a:xfrm>
            <a:off x="5999035" y="6150861"/>
            <a:ext cx="310330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zh-CN" altLang="en-US" sz="1800" dirty="0"/>
          </a:p>
        </p:txBody>
      </p:sp>
      <p:sp>
        <p:nvSpPr>
          <p:cNvPr id="210" name="矩形 47"/>
          <p:cNvSpPr>
            <a:spLocks noChangeArrowheads="1"/>
          </p:cNvSpPr>
          <p:nvPr/>
        </p:nvSpPr>
        <p:spPr bwMode="auto">
          <a:xfrm>
            <a:off x="6116510" y="6150861"/>
            <a:ext cx="3579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zh-CN" altLang="en-US" sz="1800" dirty="0"/>
          </a:p>
        </p:txBody>
      </p:sp>
      <p:sp>
        <p:nvSpPr>
          <p:cNvPr id="211" name="矩形 47"/>
          <p:cNvSpPr>
            <a:spLocks noChangeArrowheads="1"/>
          </p:cNvSpPr>
          <p:nvPr/>
        </p:nvSpPr>
        <p:spPr bwMode="auto">
          <a:xfrm>
            <a:off x="6281610" y="6150861"/>
            <a:ext cx="297630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zh-CN" altLang="en-US" sz="1800" dirty="0"/>
          </a:p>
        </p:txBody>
      </p:sp>
      <p:sp>
        <p:nvSpPr>
          <p:cNvPr id="212" name="矩形 47"/>
          <p:cNvSpPr>
            <a:spLocks noChangeArrowheads="1"/>
          </p:cNvSpPr>
          <p:nvPr/>
        </p:nvSpPr>
        <p:spPr bwMode="auto">
          <a:xfrm>
            <a:off x="63863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800" dirty="0"/>
          </a:p>
        </p:txBody>
      </p:sp>
      <p:sp>
        <p:nvSpPr>
          <p:cNvPr id="213" name="矩形 47"/>
          <p:cNvSpPr>
            <a:spLocks noChangeArrowheads="1"/>
          </p:cNvSpPr>
          <p:nvPr/>
        </p:nvSpPr>
        <p:spPr bwMode="auto">
          <a:xfrm>
            <a:off x="65895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</a:t>
            </a:r>
            <a:endParaRPr lang="zh-CN" altLang="en-US" sz="1800" dirty="0"/>
          </a:p>
        </p:txBody>
      </p:sp>
      <p:sp>
        <p:nvSpPr>
          <p:cNvPr id="214" name="矩形 47"/>
          <p:cNvSpPr>
            <a:spLocks noChangeArrowheads="1"/>
          </p:cNvSpPr>
          <p:nvPr/>
        </p:nvSpPr>
        <p:spPr bwMode="auto">
          <a:xfrm>
            <a:off x="67927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储</a:t>
            </a:r>
            <a:endParaRPr lang="zh-CN" altLang="en-US" sz="1800" dirty="0"/>
          </a:p>
        </p:txBody>
      </p:sp>
      <p:sp>
        <p:nvSpPr>
          <p:cNvPr id="215" name="矩形 47"/>
          <p:cNvSpPr>
            <a:spLocks noChangeArrowheads="1"/>
          </p:cNvSpPr>
          <p:nvPr/>
        </p:nvSpPr>
        <p:spPr bwMode="auto">
          <a:xfrm>
            <a:off x="69959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方</a:t>
            </a:r>
            <a:endParaRPr lang="zh-CN" altLang="en-US" sz="1800" dirty="0"/>
          </a:p>
        </p:txBody>
      </p:sp>
      <p:sp>
        <p:nvSpPr>
          <p:cNvPr id="216" name="矩形 47"/>
          <p:cNvSpPr>
            <a:spLocks noChangeArrowheads="1"/>
          </p:cNvSpPr>
          <p:nvPr/>
        </p:nvSpPr>
        <p:spPr bwMode="auto">
          <a:xfrm>
            <a:off x="71991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式</a:t>
            </a:r>
            <a:endParaRPr lang="zh-CN" altLang="en-US" sz="1800" dirty="0"/>
          </a:p>
        </p:txBody>
      </p:sp>
      <p:sp>
        <p:nvSpPr>
          <p:cNvPr id="217" name="矩形 47"/>
          <p:cNvSpPr>
            <a:spLocks noChangeArrowheads="1"/>
          </p:cNvSpPr>
          <p:nvPr/>
        </p:nvSpPr>
        <p:spPr bwMode="auto">
          <a:xfrm>
            <a:off x="74023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十</a:t>
            </a:r>
            <a:endParaRPr lang="zh-CN" altLang="en-US" sz="1800" dirty="0"/>
          </a:p>
        </p:txBody>
      </p:sp>
      <p:sp>
        <p:nvSpPr>
          <p:cNvPr id="218" name="矩形 47"/>
          <p:cNvSpPr>
            <a:spLocks noChangeArrowheads="1"/>
          </p:cNvSpPr>
          <p:nvPr/>
        </p:nvSpPr>
        <p:spPr bwMode="auto">
          <a:xfrm>
            <a:off x="76055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</a:t>
            </a:r>
            <a:endParaRPr lang="zh-CN" altLang="en-US" sz="1800" dirty="0"/>
          </a:p>
        </p:txBody>
      </p:sp>
      <p:sp>
        <p:nvSpPr>
          <p:cNvPr id="219" name="矩形 47"/>
          <p:cNvSpPr>
            <a:spLocks noChangeArrowheads="1"/>
          </p:cNvSpPr>
          <p:nvPr/>
        </p:nvSpPr>
        <p:spPr bwMode="auto">
          <a:xfrm>
            <a:off x="78087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灵</a:t>
            </a:r>
            <a:endParaRPr lang="zh-CN" altLang="en-US" sz="1800" dirty="0"/>
          </a:p>
        </p:txBody>
      </p:sp>
      <p:sp>
        <p:nvSpPr>
          <p:cNvPr id="220" name="矩形 47"/>
          <p:cNvSpPr>
            <a:spLocks noChangeArrowheads="1"/>
          </p:cNvSpPr>
          <p:nvPr/>
        </p:nvSpPr>
        <p:spPr bwMode="auto">
          <a:xfrm>
            <a:off x="80119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活</a:t>
            </a:r>
            <a:endParaRPr lang="zh-CN" altLang="en-US" sz="1800" dirty="0"/>
          </a:p>
        </p:txBody>
      </p:sp>
      <p:sp>
        <p:nvSpPr>
          <p:cNvPr id="221" name="矩形 47"/>
          <p:cNvSpPr>
            <a:spLocks noChangeArrowheads="1"/>
          </p:cNvSpPr>
          <p:nvPr/>
        </p:nvSpPr>
        <p:spPr bwMode="auto">
          <a:xfrm>
            <a:off x="82151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800" dirty="0"/>
          </a:p>
        </p:txBody>
      </p:sp>
      <p:sp>
        <p:nvSpPr>
          <p:cNvPr id="222" name="矩形 47"/>
          <p:cNvSpPr>
            <a:spLocks noChangeArrowheads="1"/>
          </p:cNvSpPr>
          <p:nvPr/>
        </p:nvSpPr>
        <p:spPr bwMode="auto">
          <a:xfrm>
            <a:off x="84183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</a:t>
            </a:r>
            <a:endParaRPr lang="zh-CN" altLang="en-US" sz="1800" dirty="0"/>
          </a:p>
        </p:txBody>
      </p:sp>
      <p:sp>
        <p:nvSpPr>
          <p:cNvPr id="223" name="矩形 47"/>
          <p:cNvSpPr>
            <a:spLocks noChangeArrowheads="1"/>
          </p:cNvSpPr>
          <p:nvPr/>
        </p:nvSpPr>
        <p:spPr bwMode="auto">
          <a:xfrm>
            <a:off x="86215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储</a:t>
            </a:r>
            <a:endParaRPr lang="zh-CN" altLang="en-US" sz="1800" dirty="0"/>
          </a:p>
        </p:txBody>
      </p:sp>
      <p:sp>
        <p:nvSpPr>
          <p:cNvPr id="224" name="矩形 47"/>
          <p:cNvSpPr>
            <a:spLocks noChangeArrowheads="1"/>
          </p:cNvSpPr>
          <p:nvPr/>
        </p:nvSpPr>
        <p:spPr bwMode="auto">
          <a:xfrm>
            <a:off x="88247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方</a:t>
            </a:r>
            <a:endParaRPr lang="zh-CN" altLang="en-US" sz="1800" dirty="0"/>
          </a:p>
        </p:txBody>
      </p:sp>
      <p:sp>
        <p:nvSpPr>
          <p:cNvPr id="225" name="矩形 47"/>
          <p:cNvSpPr>
            <a:spLocks noChangeArrowheads="1"/>
          </p:cNvSpPr>
          <p:nvPr/>
        </p:nvSpPr>
        <p:spPr bwMode="auto">
          <a:xfrm>
            <a:off x="90279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式</a:t>
            </a:r>
            <a:endParaRPr lang="zh-CN" altLang="en-US" sz="1800" dirty="0"/>
          </a:p>
        </p:txBody>
      </p:sp>
      <p:sp>
        <p:nvSpPr>
          <p:cNvPr id="226" name="矩形 47"/>
          <p:cNvSpPr>
            <a:spLocks noChangeArrowheads="1"/>
          </p:cNvSpPr>
          <p:nvPr/>
        </p:nvSpPr>
        <p:spPr bwMode="auto">
          <a:xfrm>
            <a:off x="92311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可</a:t>
            </a:r>
            <a:endParaRPr lang="zh-CN" altLang="en-US" sz="1800" dirty="0"/>
          </a:p>
        </p:txBody>
      </p:sp>
      <p:sp>
        <p:nvSpPr>
          <p:cNvPr id="227" name="矩形 47"/>
          <p:cNvSpPr>
            <a:spLocks noChangeArrowheads="1"/>
          </p:cNvSpPr>
          <p:nvPr/>
        </p:nvSpPr>
        <p:spPr bwMode="auto">
          <a:xfrm>
            <a:off x="94343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以</a:t>
            </a:r>
            <a:endParaRPr lang="zh-CN" altLang="en-US" sz="1800" dirty="0"/>
          </a:p>
        </p:txBody>
      </p:sp>
      <p:sp>
        <p:nvSpPr>
          <p:cNvPr id="228" name="矩形 47"/>
          <p:cNvSpPr>
            <a:spLocks noChangeArrowheads="1"/>
          </p:cNvSpPr>
          <p:nvPr/>
        </p:nvSpPr>
        <p:spPr bwMode="auto">
          <a:xfrm>
            <a:off x="9637585" y="615086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800" dirty="0"/>
          </a:p>
        </p:txBody>
      </p:sp>
      <p:sp>
        <p:nvSpPr>
          <p:cNvPr id="229" name="矩形 47"/>
          <p:cNvSpPr>
            <a:spLocks noChangeArrowheads="1"/>
          </p:cNvSpPr>
          <p:nvPr/>
        </p:nvSpPr>
        <p:spPr bwMode="auto">
          <a:xfrm>
            <a:off x="9840785" y="6150861"/>
            <a:ext cx="273818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</a:t>
            </a:r>
            <a:endParaRPr lang="zh-CN" altLang="en-US" sz="1800" dirty="0"/>
          </a:p>
        </p:txBody>
      </p:sp>
      <p:sp>
        <p:nvSpPr>
          <p:cNvPr id="230" name="矩形 47"/>
          <p:cNvSpPr>
            <a:spLocks noChangeArrowheads="1"/>
          </p:cNvSpPr>
          <p:nvPr/>
        </p:nvSpPr>
        <p:spPr bwMode="auto">
          <a:xfrm>
            <a:off x="9921747" y="6150861"/>
            <a:ext cx="310331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zh-CN" altLang="en-US" sz="1800" dirty="0"/>
          </a:p>
        </p:txBody>
      </p:sp>
      <p:sp>
        <p:nvSpPr>
          <p:cNvPr id="231" name="矩形 47"/>
          <p:cNvSpPr>
            <a:spLocks noChangeArrowheads="1"/>
          </p:cNvSpPr>
          <p:nvPr/>
        </p:nvSpPr>
        <p:spPr bwMode="auto">
          <a:xfrm>
            <a:off x="10039222" y="6150861"/>
            <a:ext cx="35795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zh-CN" altLang="en-US" sz="1800" dirty="0"/>
          </a:p>
        </p:txBody>
      </p:sp>
      <p:sp>
        <p:nvSpPr>
          <p:cNvPr id="232" name="矩形 47"/>
          <p:cNvSpPr>
            <a:spLocks noChangeArrowheads="1"/>
          </p:cNvSpPr>
          <p:nvPr/>
        </p:nvSpPr>
        <p:spPr bwMode="auto">
          <a:xfrm>
            <a:off x="10204322" y="6150861"/>
            <a:ext cx="35795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zh-CN" altLang="en-US" sz="1800" dirty="0"/>
          </a:p>
        </p:txBody>
      </p:sp>
      <p:sp>
        <p:nvSpPr>
          <p:cNvPr id="233" name="矩形 47"/>
          <p:cNvSpPr>
            <a:spLocks noChangeArrowheads="1"/>
          </p:cNvSpPr>
          <p:nvPr/>
        </p:nvSpPr>
        <p:spPr bwMode="auto">
          <a:xfrm>
            <a:off x="10369422" y="6150861"/>
            <a:ext cx="39605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</a:t>
            </a:r>
            <a:endParaRPr lang="zh-CN" altLang="en-US" sz="1800" dirty="0"/>
          </a:p>
        </p:txBody>
      </p:sp>
      <p:sp>
        <p:nvSpPr>
          <p:cNvPr id="234" name="矩形 47"/>
          <p:cNvSpPr>
            <a:spLocks noChangeArrowheads="1"/>
          </p:cNvSpPr>
          <p:nvPr/>
        </p:nvSpPr>
        <p:spPr bwMode="auto">
          <a:xfrm>
            <a:off x="10572622" y="6150861"/>
            <a:ext cx="39605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档</a:t>
            </a:r>
            <a:endParaRPr lang="zh-CN" altLang="en-US" sz="1800" dirty="0"/>
          </a:p>
        </p:txBody>
      </p:sp>
      <p:sp>
        <p:nvSpPr>
          <p:cNvPr id="235" name="矩形 47"/>
          <p:cNvSpPr>
            <a:spLocks noChangeArrowheads="1"/>
          </p:cNvSpPr>
          <p:nvPr/>
        </p:nvSpPr>
        <p:spPr bwMode="auto">
          <a:xfrm>
            <a:off x="10775822" y="6150861"/>
            <a:ext cx="39605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endParaRPr lang="zh-CN" altLang="en-US" sz="1800" dirty="0"/>
          </a:p>
        </p:txBody>
      </p:sp>
      <p:sp>
        <p:nvSpPr>
          <p:cNvPr id="236" name="矩形 47"/>
          <p:cNvSpPr>
            <a:spLocks noChangeArrowheads="1"/>
          </p:cNvSpPr>
          <p:nvPr/>
        </p:nvSpPr>
        <p:spPr bwMode="auto">
          <a:xfrm>
            <a:off x="10979022" y="6150861"/>
            <a:ext cx="39605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键</a:t>
            </a:r>
            <a:endParaRPr lang="zh-CN" altLang="en-US" sz="1800" dirty="0"/>
          </a:p>
        </p:txBody>
      </p:sp>
      <p:sp>
        <p:nvSpPr>
          <p:cNvPr id="237" name="矩形 47"/>
          <p:cNvSpPr>
            <a:spLocks noChangeArrowheads="1"/>
          </p:cNvSpPr>
          <p:nvPr/>
        </p:nvSpPr>
        <p:spPr bwMode="auto">
          <a:xfrm>
            <a:off x="11182222" y="6150861"/>
            <a:ext cx="39605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</a:t>
            </a:r>
            <a:endParaRPr lang="zh-CN" altLang="en-US" sz="1800" dirty="0"/>
          </a:p>
        </p:txBody>
      </p:sp>
      <p:sp>
        <p:nvSpPr>
          <p:cNvPr id="238" name="矩形 47"/>
          <p:cNvSpPr>
            <a:spLocks noChangeArrowheads="1"/>
          </p:cNvSpPr>
          <p:nvPr/>
        </p:nvSpPr>
        <p:spPr bwMode="auto">
          <a:xfrm>
            <a:off x="11385422" y="6150861"/>
            <a:ext cx="39605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</a:t>
            </a:r>
            <a:endParaRPr lang="zh-CN" altLang="en-US" sz="1800" dirty="0"/>
          </a:p>
        </p:txBody>
      </p:sp>
      <p:sp>
        <p:nvSpPr>
          <p:cNvPr id="239" name="矩形 47"/>
          <p:cNvSpPr>
            <a:spLocks noChangeArrowheads="1"/>
          </p:cNvSpPr>
          <p:nvPr/>
        </p:nvSpPr>
        <p:spPr bwMode="auto">
          <a:xfrm>
            <a:off x="5705347" y="6394701"/>
            <a:ext cx="261118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endParaRPr lang="zh-CN" altLang="en-US" sz="1800" dirty="0"/>
          </a:p>
        </p:txBody>
      </p:sp>
      <p:sp>
        <p:nvSpPr>
          <p:cNvPr id="240" name="矩形 47"/>
          <p:cNvSpPr>
            <a:spLocks noChangeArrowheads="1"/>
          </p:cNvSpPr>
          <p:nvPr/>
        </p:nvSpPr>
        <p:spPr bwMode="auto">
          <a:xfrm>
            <a:off x="5773610" y="6394701"/>
            <a:ext cx="31858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endParaRPr lang="zh-CN" altLang="en-US" sz="1800" dirty="0"/>
          </a:p>
        </p:txBody>
      </p:sp>
      <p:sp>
        <p:nvSpPr>
          <p:cNvPr id="241" name="矩形 47"/>
          <p:cNvSpPr>
            <a:spLocks noChangeArrowheads="1"/>
          </p:cNvSpPr>
          <p:nvPr/>
        </p:nvSpPr>
        <p:spPr bwMode="auto">
          <a:xfrm>
            <a:off x="5899340" y="6394701"/>
            <a:ext cx="308743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endParaRPr lang="zh-CN" altLang="en-US" sz="1800" dirty="0"/>
          </a:p>
        </p:txBody>
      </p:sp>
      <p:sp>
        <p:nvSpPr>
          <p:cNvPr id="242" name="矩形 47"/>
          <p:cNvSpPr>
            <a:spLocks noChangeArrowheads="1"/>
          </p:cNvSpPr>
          <p:nvPr/>
        </p:nvSpPr>
        <p:spPr bwMode="auto">
          <a:xfrm>
            <a:off x="6015227" y="6394701"/>
            <a:ext cx="300806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endParaRPr lang="zh-CN" altLang="en-US" sz="1800" dirty="0"/>
          </a:p>
        </p:txBody>
      </p:sp>
      <p:sp>
        <p:nvSpPr>
          <p:cNvPr id="243" name="矩形 47"/>
          <p:cNvSpPr>
            <a:spLocks noChangeArrowheads="1"/>
          </p:cNvSpPr>
          <p:nvPr/>
        </p:nvSpPr>
        <p:spPr bwMode="auto">
          <a:xfrm>
            <a:off x="6123177" y="6394701"/>
            <a:ext cx="253181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zh-CN" altLang="en-US" sz="1800" dirty="0"/>
          </a:p>
        </p:txBody>
      </p:sp>
      <p:sp>
        <p:nvSpPr>
          <p:cNvPr id="244" name="矩形 47"/>
          <p:cNvSpPr>
            <a:spLocks noChangeArrowheads="1"/>
          </p:cNvSpPr>
          <p:nvPr/>
        </p:nvSpPr>
        <p:spPr bwMode="auto">
          <a:xfrm>
            <a:off x="6183502" y="6394701"/>
            <a:ext cx="315220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endParaRPr lang="zh-CN" altLang="en-US" sz="1800" dirty="0"/>
          </a:p>
        </p:txBody>
      </p:sp>
      <p:sp>
        <p:nvSpPr>
          <p:cNvPr id="245" name="矩形 47"/>
          <p:cNvSpPr>
            <a:spLocks noChangeArrowheads="1"/>
          </p:cNvSpPr>
          <p:nvPr/>
        </p:nvSpPr>
        <p:spPr bwMode="auto">
          <a:xfrm>
            <a:off x="6305867" y="6394701"/>
            <a:ext cx="305568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altLang="en-US" sz="1800" dirty="0"/>
          </a:p>
        </p:txBody>
      </p:sp>
      <p:sp>
        <p:nvSpPr>
          <p:cNvPr id="246" name="矩形 47"/>
          <p:cNvSpPr>
            <a:spLocks noChangeArrowheads="1"/>
          </p:cNvSpPr>
          <p:nvPr/>
        </p:nvSpPr>
        <p:spPr bwMode="auto">
          <a:xfrm>
            <a:off x="6418579" y="6394701"/>
            <a:ext cx="246831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zh-CN" altLang="en-US" sz="1800" dirty="0"/>
          </a:p>
        </p:txBody>
      </p:sp>
      <p:sp>
        <p:nvSpPr>
          <p:cNvPr id="247" name="矩形 47"/>
          <p:cNvSpPr>
            <a:spLocks noChangeArrowheads="1"/>
          </p:cNvSpPr>
          <p:nvPr/>
        </p:nvSpPr>
        <p:spPr bwMode="auto">
          <a:xfrm>
            <a:off x="6472554" y="6394701"/>
            <a:ext cx="318268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</a:t>
            </a:r>
            <a:endParaRPr lang="zh-CN" altLang="en-US" sz="1800" dirty="0"/>
          </a:p>
        </p:txBody>
      </p:sp>
      <p:sp>
        <p:nvSpPr>
          <p:cNvPr id="248" name="矩形 47"/>
          <p:cNvSpPr>
            <a:spLocks noChangeArrowheads="1"/>
          </p:cNvSpPr>
          <p:nvPr/>
        </p:nvSpPr>
        <p:spPr bwMode="auto">
          <a:xfrm>
            <a:off x="6597967" y="6394701"/>
            <a:ext cx="308743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endParaRPr lang="zh-CN" altLang="en-US" sz="1800" dirty="0"/>
          </a:p>
        </p:txBody>
      </p:sp>
      <p:sp>
        <p:nvSpPr>
          <p:cNvPr id="249" name="矩形 47"/>
          <p:cNvSpPr>
            <a:spLocks noChangeArrowheads="1"/>
          </p:cNvSpPr>
          <p:nvPr/>
        </p:nvSpPr>
        <p:spPr bwMode="auto">
          <a:xfrm>
            <a:off x="6713856" y="6394701"/>
            <a:ext cx="261118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1800" dirty="0"/>
          </a:p>
        </p:txBody>
      </p:sp>
      <p:sp>
        <p:nvSpPr>
          <p:cNvPr id="250" name="矩形 47"/>
          <p:cNvSpPr>
            <a:spLocks noChangeArrowheads="1"/>
          </p:cNvSpPr>
          <p:nvPr/>
        </p:nvSpPr>
        <p:spPr bwMode="auto">
          <a:xfrm>
            <a:off x="6782117" y="639470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或</a:t>
            </a:r>
            <a:endParaRPr lang="zh-CN" altLang="en-US" sz="1800" dirty="0"/>
          </a:p>
        </p:txBody>
      </p:sp>
      <p:sp>
        <p:nvSpPr>
          <p:cNvPr id="251" name="矩形 47"/>
          <p:cNvSpPr>
            <a:spLocks noChangeArrowheads="1"/>
          </p:cNvSpPr>
          <p:nvPr/>
        </p:nvSpPr>
        <p:spPr bwMode="auto">
          <a:xfrm>
            <a:off x="6985317" y="639470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者</a:t>
            </a:r>
            <a:endParaRPr lang="zh-CN" altLang="en-US" sz="1800" dirty="0"/>
          </a:p>
        </p:txBody>
      </p:sp>
      <p:sp>
        <p:nvSpPr>
          <p:cNvPr id="252" name="矩形 47"/>
          <p:cNvSpPr>
            <a:spLocks noChangeArrowheads="1"/>
          </p:cNvSpPr>
          <p:nvPr/>
        </p:nvSpPr>
        <p:spPr bwMode="auto">
          <a:xfrm>
            <a:off x="7188517" y="639470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其</a:t>
            </a:r>
            <a:endParaRPr lang="zh-CN" altLang="en-US" sz="1800" dirty="0"/>
          </a:p>
        </p:txBody>
      </p:sp>
      <p:sp>
        <p:nvSpPr>
          <p:cNvPr id="253" name="矩形 47"/>
          <p:cNvSpPr>
            <a:spLocks noChangeArrowheads="1"/>
          </p:cNvSpPr>
          <p:nvPr/>
        </p:nvSpPr>
        <p:spPr bwMode="auto">
          <a:xfrm>
            <a:off x="7391717" y="639470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他</a:t>
            </a:r>
            <a:endParaRPr lang="zh-CN" altLang="en-US" sz="1800" dirty="0"/>
          </a:p>
        </p:txBody>
      </p:sp>
      <p:sp>
        <p:nvSpPr>
          <p:cNvPr id="254" name="矩形 47"/>
          <p:cNvSpPr>
            <a:spLocks noChangeArrowheads="1"/>
          </p:cNvSpPr>
          <p:nvPr/>
        </p:nvSpPr>
        <p:spPr bwMode="auto">
          <a:xfrm>
            <a:off x="7594917" y="639470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方</a:t>
            </a:r>
            <a:endParaRPr lang="zh-CN" altLang="en-US" sz="1800" dirty="0"/>
          </a:p>
        </p:txBody>
      </p:sp>
      <p:sp>
        <p:nvSpPr>
          <p:cNvPr id="255" name="矩形 47"/>
          <p:cNvSpPr>
            <a:spLocks noChangeArrowheads="1"/>
          </p:cNvSpPr>
          <p:nvPr/>
        </p:nvSpPr>
        <p:spPr bwMode="auto">
          <a:xfrm>
            <a:off x="7798117" y="639470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式</a:t>
            </a:r>
            <a:endParaRPr lang="zh-CN" altLang="en-US" sz="1800" dirty="0"/>
          </a:p>
        </p:txBody>
      </p:sp>
      <p:sp>
        <p:nvSpPr>
          <p:cNvPr id="256" name="矩形 47"/>
          <p:cNvSpPr>
            <a:spLocks noChangeArrowheads="1"/>
          </p:cNvSpPr>
          <p:nvPr/>
        </p:nvSpPr>
        <p:spPr bwMode="auto">
          <a:xfrm>
            <a:off x="8001317" y="6394701"/>
            <a:ext cx="396055" cy="3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1800" dirty="0"/>
          </a:p>
        </p:txBody>
      </p:sp>
      <p:sp>
        <p:nvSpPr>
          <p:cNvPr id="257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58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59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60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61" name="心形 260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262" name="组合 261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263" name="椭圆 262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264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266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267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268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269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271" name="组合 270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273" name="组合 272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277" name="矩形 276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4" name="等腰三角形 273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2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280" name="组合 279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283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4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1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282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4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4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50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100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200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250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6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5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9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3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500"/>
                            </p:stCondLst>
                            <p:childTnLst>
                              <p:par>
                                <p:cTn id="3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7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000"/>
                            </p:stCondLst>
                            <p:childTnLst>
                              <p:par>
                                <p:cTn id="3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1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500"/>
                            </p:stCondLst>
                            <p:childTnLst>
                              <p:par>
                                <p:cTn id="3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5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0"/>
                            </p:stCondLst>
                            <p:childTnLst>
                              <p:par>
                                <p:cTn id="3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9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500"/>
                            </p:stCondLst>
                            <p:childTnLst>
                              <p:par>
                                <p:cTn id="3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3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4000"/>
                            </p:stCondLst>
                            <p:childTnLst>
                              <p:par>
                                <p:cTn id="3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7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4500"/>
                            </p:stCondLst>
                            <p:childTnLst>
                              <p:par>
                                <p:cTn id="3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1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0"/>
                            </p:stCondLst>
                            <p:childTnLst>
                              <p:par>
                                <p:cTn id="3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5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9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6000"/>
                            </p:stCondLst>
                            <p:childTnLst>
                              <p:par>
                                <p:cTn id="3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3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6500"/>
                            </p:stCondLst>
                            <p:childTnLst>
                              <p:par>
                                <p:cTn id="3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7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7000"/>
                            </p:stCondLst>
                            <p:childTnLst>
                              <p:par>
                                <p:cTn id="3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1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7500"/>
                            </p:stCondLst>
                            <p:childTnLst>
                              <p:par>
                                <p:cTn id="3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5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8000"/>
                            </p:stCondLst>
                            <p:childTnLst>
                              <p:par>
                                <p:cTn id="3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9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8500"/>
                            </p:stCondLst>
                            <p:childTnLst>
                              <p:par>
                                <p:cTn id="4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3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9000"/>
                            </p:stCondLst>
                            <p:childTnLst>
                              <p:par>
                                <p:cTn id="4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7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9500"/>
                            </p:stCondLst>
                            <p:childTnLst>
                              <p:par>
                                <p:cTn id="4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1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5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9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3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7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1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4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5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9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3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7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1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5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9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4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3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4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7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1" dur="6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5" dur="6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9" dur="6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4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3" dur="6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7" dur="6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9500"/>
                            </p:stCondLst>
                            <p:childTnLst>
                              <p:par>
                                <p:cTn id="4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1" dur="6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5" dur="6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9" dur="6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3" dur="6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5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7" dur="6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5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1" dur="6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5" dur="6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5" dur="6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9" dur="6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1000"/>
                            </p:stCondLst>
                            <p:childTnLst>
                              <p:par>
                                <p:cTn id="5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3" dur="6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1500"/>
                            </p:stCondLst>
                            <p:childTnLst>
                              <p:par>
                                <p:cTn id="5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7" dur="6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2000"/>
                            </p:stCondLst>
                            <p:childTnLst>
                              <p:par>
                                <p:cTn id="5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1" dur="6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2500"/>
                            </p:stCondLst>
                            <p:childTnLst>
                              <p:par>
                                <p:cTn id="5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5" dur="6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3000"/>
                            </p:stCondLst>
                            <p:childTnLst>
                              <p:par>
                                <p:cTn id="5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9" dur="6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3" dur="6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7" dur="6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1" dur="6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5000"/>
                            </p:stCondLst>
                            <p:childTnLst>
                              <p:par>
                                <p:cTn id="5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5" dur="6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500"/>
                            </p:stCondLst>
                            <p:childTnLst>
                              <p:par>
                                <p:cTn id="5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9" dur="6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6000"/>
                            </p:stCondLst>
                            <p:childTnLst>
                              <p:par>
                                <p:cTn id="5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3" dur="6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6500"/>
                            </p:stCondLst>
                            <p:childTnLst>
                              <p:par>
                                <p:cTn id="5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7" dur="6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7000"/>
                            </p:stCondLst>
                            <p:childTnLst>
                              <p:par>
                                <p:cTn id="5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1" dur="6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7500"/>
                            </p:stCondLst>
                            <p:childTnLst>
                              <p:par>
                                <p:cTn id="5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5" dur="6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8000"/>
                            </p:stCondLst>
                            <p:childTnLst>
                              <p:par>
                                <p:cTn id="5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9" dur="6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8500"/>
                            </p:stCondLst>
                            <p:childTnLst>
                              <p:par>
                                <p:cTn id="5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3" dur="6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9000"/>
                            </p:stCondLst>
                            <p:childTnLst>
                              <p:par>
                                <p:cTn id="5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7" dur="6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1" dur="6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5" dur="6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9" dur="6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3" dur="6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7" dur="6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1" dur="6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5" dur="6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9" dur="6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6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3" dur="6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7" dur="6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6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1" dur="6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15000"/>
                            </p:stCondLst>
                            <p:childTnLst>
                              <p:par>
                                <p:cTn id="6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5" dur="6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6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9" dur="6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3" dur="6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7" dur="6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1" dur="6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17500"/>
                            </p:stCondLst>
                            <p:childTnLst>
                              <p:par>
                                <p:cTn id="6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5" dur="6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9" dur="6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9" dur="6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00"/>
                            </p:stCondLst>
                            <p:childTnLst>
                              <p:par>
                                <p:cTn id="6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3" dur="6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1000"/>
                            </p:stCondLst>
                            <p:childTnLst>
                              <p:par>
                                <p:cTn id="6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7" dur="6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500"/>
                            </p:stCondLst>
                            <p:childTnLst>
                              <p:par>
                                <p:cTn id="6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1" dur="6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2000"/>
                            </p:stCondLst>
                            <p:childTnLst>
                              <p:par>
                                <p:cTn id="6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5" dur="6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500"/>
                            </p:stCondLst>
                            <p:childTnLst>
                              <p:par>
                                <p:cTn id="6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9" dur="6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3000"/>
                            </p:stCondLst>
                            <p:childTnLst>
                              <p:par>
                                <p:cTn id="7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3" dur="6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3500"/>
                            </p:stCondLst>
                            <p:childTnLst>
                              <p:par>
                                <p:cTn id="7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7" dur="6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4000"/>
                            </p:stCondLst>
                            <p:childTnLst>
                              <p:par>
                                <p:cTn id="7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1" dur="6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4500"/>
                            </p:stCondLst>
                            <p:childTnLst>
                              <p:par>
                                <p:cTn id="7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5" dur="6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000"/>
                            </p:stCondLst>
                            <p:childTnLst>
                              <p:par>
                                <p:cTn id="7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9" dur="6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500"/>
                            </p:stCondLst>
                            <p:childTnLst>
                              <p:par>
                                <p:cTn id="7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3" dur="6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6000"/>
                            </p:stCondLst>
                            <p:childTnLst>
                              <p:par>
                                <p:cTn id="7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7" dur="6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6500"/>
                            </p:stCondLst>
                            <p:childTnLst>
                              <p:par>
                                <p:cTn id="7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1" dur="6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5" dur="6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7500"/>
                            </p:stCondLst>
                            <p:childTnLst>
                              <p:par>
                                <p:cTn id="7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9" dur="6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8000"/>
                            </p:stCondLst>
                            <p:childTnLst>
                              <p:par>
                                <p:cTn id="7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3" dur="6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8500"/>
                            </p:stCondLst>
                            <p:childTnLst>
                              <p:par>
                                <p:cTn id="7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7" dur="6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9000"/>
                            </p:stCondLst>
                            <p:childTnLst>
                              <p:par>
                                <p:cTn id="7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1" dur="6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9500"/>
                            </p:stCondLst>
                            <p:childTnLst>
                              <p:par>
                                <p:cTn id="7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5" dur="6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9" dur="6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3" dur="6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7" dur="6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1" dur="6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5" dur="6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9" dur="6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3" dur="6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13500"/>
                            </p:stCondLst>
                            <p:childTnLst>
                              <p:par>
                                <p:cTn id="7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7" dur="6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1" dur="6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5" dur="6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9" dur="6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8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3" dur="6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16000"/>
                            </p:stCondLst>
                            <p:childTnLst>
                              <p:par>
                                <p:cTn id="8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7" dur="6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16500"/>
                            </p:stCondLst>
                            <p:childTnLst>
                              <p:par>
                                <p:cTn id="8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1" dur="6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17000"/>
                            </p:stCondLst>
                            <p:childTnLst>
                              <p:par>
                                <p:cTn id="8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5" dur="6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17500"/>
                            </p:stCondLst>
                            <p:childTnLst>
                              <p:par>
                                <p:cTn id="8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9" dur="6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821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3" dur="6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8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7" dur="6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1" dur="6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5" dur="6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9" dur="6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20500"/>
                            </p:stCondLst>
                            <p:childTnLst>
                              <p:par>
                                <p:cTn id="8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3" dur="6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7" dur="6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1" dur="6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5" dur="6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8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9" dur="6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23000"/>
                            </p:stCondLst>
                            <p:childTnLst>
                              <p:par>
                                <p:cTn id="8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3" dur="6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23500"/>
                            </p:stCondLst>
                            <p:childTnLst>
                              <p:par>
                                <p:cTn id="8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7" dur="6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24000"/>
                            </p:stCondLst>
                            <p:childTnLst>
                              <p:par>
                                <p:cTn id="8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1" dur="6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24500"/>
                            </p:stCondLst>
                            <p:childTnLst>
                              <p:par>
                                <p:cTn id="8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5" dur="6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  <p:bldP spid="92" grpId="0"/>
      <p:bldP spid="30" grpId="0"/>
      <p:bldP spid="31" grpId="0"/>
      <p:bldP spid="34" grpId="0"/>
      <p:bldP spid="36" grpId="0"/>
      <p:bldP spid="37" grpId="0"/>
      <p:bldP spid="38" grpId="0"/>
      <p:bldP spid="39" grpId="0"/>
      <p:bldP spid="4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9020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49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Redis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32180" y="5571255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1A8CE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因为</a:t>
            </a:r>
            <a:r>
              <a:rPr lang="en-US" altLang="zh-CN" dirty="0"/>
              <a:t>Redis</a:t>
            </a:r>
            <a:r>
              <a:rPr lang="zh-CN" altLang="en-US" dirty="0"/>
              <a:t>交换数据快，所以在服务器中常用来存储一些需要频繁调取的数据，提高效率。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2180" y="4685323"/>
            <a:ext cx="1055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1A8CE1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Redis</a:t>
            </a:r>
            <a:r>
              <a:rPr lang="zh-CN" altLang="en-US" dirty="0"/>
              <a:t>支持数据的持久化，可以将内存中的数据保存在磁盘中，重启的时候可以再次加载进行使用。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2180" y="5124406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1A8CE1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Redis</a:t>
            </a:r>
            <a:r>
              <a:rPr lang="zh-CN" altLang="en-US" dirty="0"/>
              <a:t>不仅仅支持简单的</a:t>
            </a:r>
            <a:r>
              <a:rPr lang="en-US" altLang="zh-CN" dirty="0"/>
              <a:t>key-value</a:t>
            </a:r>
            <a:r>
              <a:rPr lang="zh-CN" altLang="en-US" dirty="0"/>
              <a:t>类型的数据，同时还把</a:t>
            </a:r>
            <a:r>
              <a:rPr lang="en-US" altLang="zh-CN" dirty="0"/>
              <a:t>value</a:t>
            </a:r>
            <a:r>
              <a:rPr lang="zh-CN" altLang="en-US" dirty="0"/>
              <a:t>分为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，</a:t>
            </a:r>
            <a:r>
              <a:rPr lang="en-US" altLang="zh-CN" dirty="0"/>
              <a:t>zset</a:t>
            </a:r>
            <a:r>
              <a:rPr lang="zh-CN" altLang="en-US" dirty="0"/>
              <a:t>，</a:t>
            </a:r>
            <a:r>
              <a:rPr lang="en-US" altLang="zh-CN" dirty="0"/>
              <a:t>hash</a:t>
            </a:r>
            <a:r>
              <a:rPr lang="zh-CN" altLang="en-US" dirty="0"/>
              <a:t>等数据结构存储。</a:t>
            </a:r>
            <a:endParaRPr lang="zh-CN" altLang="en-US" dirty="0"/>
          </a:p>
        </p:txBody>
      </p:sp>
      <p:sp>
        <p:nvSpPr>
          <p:cNvPr id="32" name="右箭头 34"/>
          <p:cNvSpPr/>
          <p:nvPr/>
        </p:nvSpPr>
        <p:spPr>
          <a:xfrm>
            <a:off x="2744499" y="3614725"/>
            <a:ext cx="2963192" cy="691151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80754" y="3614725"/>
            <a:ext cx="2798077" cy="691151"/>
            <a:chOff x="914400" y="3704035"/>
            <a:chExt cx="1990726" cy="491728"/>
          </a:xfrm>
          <a:solidFill>
            <a:srgbClr val="8D86BA"/>
          </a:solidFill>
        </p:grpSpPr>
        <p:sp>
          <p:nvSpPr>
            <p:cNvPr id="34" name="直角三角形 33"/>
            <p:cNvSpPr/>
            <p:nvPr/>
          </p:nvSpPr>
          <p:spPr>
            <a:xfrm flipV="1">
              <a:off x="2794001" y="4119563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2794001" y="3704035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4400" y="3704035"/>
              <a:ext cx="1879600" cy="49172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en-US" altLang="zh-CN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6"/>
          <p:cNvSpPr/>
          <p:nvPr/>
        </p:nvSpPr>
        <p:spPr>
          <a:xfrm>
            <a:off x="1265012" y="1744219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244509" y="287774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38"/>
          <p:cNvSpPr txBox="1"/>
          <p:nvPr/>
        </p:nvSpPr>
        <p:spPr>
          <a:xfrm>
            <a:off x="1543520" y="1967889"/>
            <a:ext cx="134811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endParaRPr lang="en-US" altLang="zh-CN" sz="1700" dirty="0"/>
          </a:p>
        </p:txBody>
      </p:sp>
      <p:sp>
        <p:nvSpPr>
          <p:cNvPr id="19" name="TextBox 38"/>
          <p:cNvSpPr txBox="1"/>
          <p:nvPr/>
        </p:nvSpPr>
        <p:spPr>
          <a:xfrm>
            <a:off x="1678267" y="1967889"/>
            <a:ext cx="122301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endParaRPr lang="en-US" altLang="zh-CN" sz="1700" dirty="0"/>
          </a:p>
        </p:txBody>
      </p:sp>
      <p:sp>
        <p:nvSpPr>
          <p:cNvPr id="20" name="TextBox 38"/>
          <p:cNvSpPr txBox="1"/>
          <p:nvPr/>
        </p:nvSpPr>
        <p:spPr>
          <a:xfrm>
            <a:off x="1800503" y="1967889"/>
            <a:ext cx="138176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endParaRPr lang="en-US" altLang="zh-CN" sz="1700" dirty="0"/>
          </a:p>
        </p:txBody>
      </p:sp>
      <p:sp>
        <p:nvSpPr>
          <p:cNvPr id="21" name="TextBox 38"/>
          <p:cNvSpPr txBox="1"/>
          <p:nvPr/>
        </p:nvSpPr>
        <p:spPr>
          <a:xfrm>
            <a:off x="1938615" y="1967889"/>
            <a:ext cx="5721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endParaRPr lang="en-US" altLang="zh-CN" sz="1700" dirty="0"/>
          </a:p>
        </p:txBody>
      </p:sp>
      <p:sp>
        <p:nvSpPr>
          <p:cNvPr id="22" name="TextBox 38"/>
          <p:cNvSpPr txBox="1"/>
          <p:nvPr/>
        </p:nvSpPr>
        <p:spPr>
          <a:xfrm>
            <a:off x="1995765" y="1967889"/>
            <a:ext cx="100076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en-US" altLang="zh-CN" sz="1700" dirty="0"/>
          </a:p>
        </p:txBody>
      </p:sp>
      <p:sp>
        <p:nvSpPr>
          <p:cNvPr id="23" name="TextBox 38"/>
          <p:cNvSpPr txBox="1"/>
          <p:nvPr/>
        </p:nvSpPr>
        <p:spPr>
          <a:xfrm>
            <a:off x="20957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en-US" altLang="zh-CN" sz="1700" dirty="0"/>
          </a:p>
        </p:txBody>
      </p:sp>
      <p:sp>
        <p:nvSpPr>
          <p:cNvPr id="37" name="TextBox 38"/>
          <p:cNvSpPr txBox="1"/>
          <p:nvPr/>
        </p:nvSpPr>
        <p:spPr>
          <a:xfrm>
            <a:off x="23116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由</a:t>
            </a:r>
            <a:endParaRPr lang="en-US" altLang="zh-CN" sz="1700" dirty="0"/>
          </a:p>
        </p:txBody>
      </p:sp>
      <p:sp>
        <p:nvSpPr>
          <p:cNvPr id="38" name="TextBox 38"/>
          <p:cNvSpPr txBox="1"/>
          <p:nvPr/>
        </p:nvSpPr>
        <p:spPr>
          <a:xfrm>
            <a:off x="25275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意</a:t>
            </a:r>
            <a:endParaRPr lang="en-US" altLang="zh-CN" sz="1700" dirty="0"/>
          </a:p>
        </p:txBody>
      </p:sp>
      <p:sp>
        <p:nvSpPr>
          <p:cNvPr id="39" name="TextBox 38"/>
          <p:cNvSpPr txBox="1"/>
          <p:nvPr/>
        </p:nvSpPr>
        <p:spPr>
          <a:xfrm>
            <a:off x="27434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大</a:t>
            </a:r>
            <a:endParaRPr lang="en-US" altLang="zh-CN" sz="1700" dirty="0"/>
          </a:p>
        </p:txBody>
      </p:sp>
      <p:sp>
        <p:nvSpPr>
          <p:cNvPr id="40" name="TextBox 38"/>
          <p:cNvSpPr txBox="1"/>
          <p:nvPr/>
        </p:nvSpPr>
        <p:spPr>
          <a:xfrm>
            <a:off x="29593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利</a:t>
            </a:r>
            <a:endParaRPr lang="en-US" altLang="zh-CN" sz="1700" dirty="0"/>
          </a:p>
        </p:txBody>
      </p:sp>
      <p:sp>
        <p:nvSpPr>
          <p:cNvPr id="41" name="TextBox 38"/>
          <p:cNvSpPr txBox="1"/>
          <p:nvPr/>
        </p:nvSpPr>
        <p:spPr>
          <a:xfrm>
            <a:off x="31752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人</a:t>
            </a:r>
            <a:endParaRPr lang="en-US" altLang="zh-CN" sz="1700" dirty="0"/>
          </a:p>
        </p:txBody>
      </p:sp>
      <p:sp>
        <p:nvSpPr>
          <p:cNvPr id="42" name="TextBox 38"/>
          <p:cNvSpPr txBox="1"/>
          <p:nvPr/>
        </p:nvSpPr>
        <p:spPr>
          <a:xfrm>
            <a:off x="33911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开</a:t>
            </a:r>
            <a:endParaRPr lang="en-US" altLang="zh-CN" sz="1700" dirty="0"/>
          </a:p>
        </p:txBody>
      </p:sp>
      <p:sp>
        <p:nvSpPr>
          <p:cNvPr id="43" name="TextBox 38"/>
          <p:cNvSpPr txBox="1"/>
          <p:nvPr/>
        </p:nvSpPr>
        <p:spPr>
          <a:xfrm>
            <a:off x="36070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发</a:t>
            </a:r>
            <a:endParaRPr lang="en-US" altLang="zh-CN" sz="1700" dirty="0"/>
          </a:p>
        </p:txBody>
      </p:sp>
      <p:sp>
        <p:nvSpPr>
          <p:cNvPr id="44" name="TextBox 38"/>
          <p:cNvSpPr txBox="1"/>
          <p:nvPr/>
        </p:nvSpPr>
        <p:spPr>
          <a:xfrm>
            <a:off x="38229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en-US" altLang="zh-CN" sz="1700" dirty="0"/>
          </a:p>
        </p:txBody>
      </p:sp>
      <p:sp>
        <p:nvSpPr>
          <p:cNvPr id="45" name="TextBox 38"/>
          <p:cNvSpPr txBox="1"/>
          <p:nvPr/>
        </p:nvSpPr>
        <p:spPr>
          <a:xfrm>
            <a:off x="40388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en-US" altLang="zh-CN" sz="1700" dirty="0"/>
          </a:p>
        </p:txBody>
      </p:sp>
      <p:sp>
        <p:nvSpPr>
          <p:cNvPr id="46" name="TextBox 38"/>
          <p:cNvSpPr txBox="1"/>
          <p:nvPr/>
        </p:nvSpPr>
        <p:spPr>
          <a:xfrm>
            <a:off x="42547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款</a:t>
            </a:r>
            <a:endParaRPr lang="en-US" altLang="zh-CN" sz="1700" dirty="0"/>
          </a:p>
        </p:txBody>
      </p:sp>
      <p:sp>
        <p:nvSpPr>
          <p:cNvPr id="47" name="TextBox 38"/>
          <p:cNvSpPr txBox="1"/>
          <p:nvPr/>
        </p:nvSpPr>
        <p:spPr>
          <a:xfrm>
            <a:off x="44706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内</a:t>
            </a:r>
            <a:endParaRPr lang="en-US" altLang="zh-CN" sz="1700" dirty="0"/>
          </a:p>
        </p:txBody>
      </p:sp>
      <p:sp>
        <p:nvSpPr>
          <p:cNvPr id="48" name="TextBox 38"/>
          <p:cNvSpPr txBox="1"/>
          <p:nvPr/>
        </p:nvSpPr>
        <p:spPr>
          <a:xfrm>
            <a:off x="46865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</a:t>
            </a:r>
            <a:endParaRPr lang="en-US" altLang="zh-CN" sz="1700" dirty="0"/>
          </a:p>
        </p:txBody>
      </p:sp>
      <p:sp>
        <p:nvSpPr>
          <p:cNvPr id="49" name="TextBox 38"/>
          <p:cNvSpPr txBox="1"/>
          <p:nvPr/>
        </p:nvSpPr>
        <p:spPr>
          <a:xfrm>
            <a:off x="49024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高</a:t>
            </a:r>
            <a:endParaRPr lang="en-US" altLang="zh-CN" sz="1700" dirty="0"/>
          </a:p>
        </p:txBody>
      </p:sp>
      <p:sp>
        <p:nvSpPr>
          <p:cNvPr id="50" name="TextBox 38"/>
          <p:cNvSpPr txBox="1"/>
          <p:nvPr/>
        </p:nvSpPr>
        <p:spPr>
          <a:xfrm>
            <a:off x="51183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速</a:t>
            </a:r>
            <a:endParaRPr lang="en-US" altLang="zh-CN" sz="1700" dirty="0"/>
          </a:p>
        </p:txBody>
      </p:sp>
      <p:sp>
        <p:nvSpPr>
          <p:cNvPr id="51" name="TextBox 38"/>
          <p:cNvSpPr txBox="1"/>
          <p:nvPr/>
        </p:nvSpPr>
        <p:spPr>
          <a:xfrm>
            <a:off x="53342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缓</a:t>
            </a:r>
            <a:endParaRPr lang="en-US" altLang="zh-CN" sz="1700" dirty="0"/>
          </a:p>
        </p:txBody>
      </p:sp>
      <p:sp>
        <p:nvSpPr>
          <p:cNvPr id="52" name="TextBox 38"/>
          <p:cNvSpPr txBox="1"/>
          <p:nvPr/>
        </p:nvSpPr>
        <p:spPr>
          <a:xfrm>
            <a:off x="55501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</a:t>
            </a:r>
            <a:endParaRPr lang="en-US" altLang="zh-CN" sz="1700" dirty="0"/>
          </a:p>
        </p:txBody>
      </p:sp>
      <p:sp>
        <p:nvSpPr>
          <p:cNvPr id="53" name="TextBox 38"/>
          <p:cNvSpPr txBox="1"/>
          <p:nvPr/>
        </p:nvSpPr>
        <p:spPr>
          <a:xfrm>
            <a:off x="57660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en-US" altLang="zh-CN" sz="1700" dirty="0"/>
          </a:p>
        </p:txBody>
      </p:sp>
      <p:sp>
        <p:nvSpPr>
          <p:cNvPr id="54" name="TextBox 38"/>
          <p:cNvSpPr txBox="1"/>
          <p:nvPr/>
        </p:nvSpPr>
        <p:spPr>
          <a:xfrm>
            <a:off x="59819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en-US" altLang="zh-CN" sz="1700" dirty="0"/>
          </a:p>
        </p:txBody>
      </p:sp>
      <p:sp>
        <p:nvSpPr>
          <p:cNvPr id="55" name="TextBox 38"/>
          <p:cNvSpPr txBox="1"/>
          <p:nvPr/>
        </p:nvSpPr>
        <p:spPr>
          <a:xfrm>
            <a:off x="6197880" y="1967889"/>
            <a:ext cx="2159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en-US" altLang="zh-CN" sz="1700" dirty="0"/>
          </a:p>
        </p:txBody>
      </p:sp>
      <p:sp>
        <p:nvSpPr>
          <p:cNvPr id="56" name="TextBox 38"/>
          <p:cNvSpPr txBox="1"/>
          <p:nvPr/>
        </p:nvSpPr>
        <p:spPr>
          <a:xfrm>
            <a:off x="6413780" y="1967889"/>
            <a:ext cx="52451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endParaRPr lang="en-US" altLang="zh-CN" sz="1700" dirty="0"/>
          </a:p>
        </p:txBody>
      </p:sp>
      <p:sp>
        <p:nvSpPr>
          <p:cNvPr id="57" name="TextBox 38"/>
          <p:cNvSpPr txBox="1"/>
          <p:nvPr/>
        </p:nvSpPr>
        <p:spPr>
          <a:xfrm>
            <a:off x="6466165" y="1967889"/>
            <a:ext cx="635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sz="1700" dirty="0"/>
          </a:p>
        </p:txBody>
      </p:sp>
      <p:sp>
        <p:nvSpPr>
          <p:cNvPr id="58" name="TextBox 38"/>
          <p:cNvSpPr txBox="1"/>
          <p:nvPr/>
        </p:nvSpPr>
        <p:spPr>
          <a:xfrm>
            <a:off x="65296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en-US" altLang="zh-CN" sz="1700" dirty="0"/>
          </a:p>
        </p:txBody>
      </p:sp>
      <p:sp>
        <p:nvSpPr>
          <p:cNvPr id="59" name="TextBox 38"/>
          <p:cNvSpPr txBox="1"/>
          <p:nvPr/>
        </p:nvSpPr>
        <p:spPr>
          <a:xfrm>
            <a:off x="67455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en-US" altLang="zh-CN" sz="1700" dirty="0"/>
          </a:p>
        </p:txBody>
      </p:sp>
      <p:sp>
        <p:nvSpPr>
          <p:cNvPr id="60" name="TextBox 38"/>
          <p:cNvSpPr txBox="1"/>
          <p:nvPr/>
        </p:nvSpPr>
        <p:spPr>
          <a:xfrm>
            <a:off x="69614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endParaRPr lang="en-US" altLang="zh-CN" sz="1700" dirty="0"/>
          </a:p>
        </p:txBody>
      </p:sp>
      <p:sp>
        <p:nvSpPr>
          <p:cNvPr id="61" name="TextBox 38"/>
          <p:cNvSpPr txBox="1"/>
          <p:nvPr/>
        </p:nvSpPr>
        <p:spPr>
          <a:xfrm>
            <a:off x="71773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高</a:t>
            </a:r>
            <a:endParaRPr lang="en-US" altLang="zh-CN" sz="1700" dirty="0"/>
          </a:p>
        </p:txBody>
      </p:sp>
      <p:sp>
        <p:nvSpPr>
          <p:cNvPr id="62" name="TextBox 38"/>
          <p:cNvSpPr txBox="1"/>
          <p:nvPr/>
        </p:nvSpPr>
        <p:spPr>
          <a:xfrm>
            <a:off x="73932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性</a:t>
            </a:r>
            <a:endParaRPr lang="en-US" altLang="zh-CN" sz="1700" dirty="0"/>
          </a:p>
        </p:txBody>
      </p:sp>
      <p:sp>
        <p:nvSpPr>
          <p:cNvPr id="63" name="TextBox 38"/>
          <p:cNvSpPr txBox="1"/>
          <p:nvPr/>
        </p:nvSpPr>
        <p:spPr>
          <a:xfrm>
            <a:off x="76091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能</a:t>
            </a:r>
            <a:endParaRPr lang="en-US" altLang="zh-CN" sz="1700" dirty="0"/>
          </a:p>
        </p:txBody>
      </p:sp>
      <p:sp>
        <p:nvSpPr>
          <p:cNvPr id="64" name="TextBox 38"/>
          <p:cNvSpPr txBox="1"/>
          <p:nvPr/>
        </p:nvSpPr>
        <p:spPr>
          <a:xfrm>
            <a:off x="78250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en-US" altLang="zh-CN" sz="1700" dirty="0"/>
          </a:p>
        </p:txBody>
      </p:sp>
      <p:sp>
        <p:nvSpPr>
          <p:cNvPr id="65" name="TextBox 38"/>
          <p:cNvSpPr txBox="1"/>
          <p:nvPr/>
        </p:nvSpPr>
        <p:spPr>
          <a:xfrm>
            <a:off x="80409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键</a:t>
            </a:r>
            <a:endParaRPr lang="en-US" altLang="zh-CN" sz="1700" dirty="0"/>
          </a:p>
        </p:txBody>
      </p:sp>
      <p:sp>
        <p:nvSpPr>
          <p:cNvPr id="66" name="TextBox 38"/>
          <p:cNvSpPr txBox="1"/>
          <p:nvPr/>
        </p:nvSpPr>
        <p:spPr>
          <a:xfrm>
            <a:off x="82568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</a:t>
            </a:r>
            <a:endParaRPr lang="en-US" altLang="zh-CN" sz="1700" dirty="0"/>
          </a:p>
        </p:txBody>
      </p:sp>
      <p:sp>
        <p:nvSpPr>
          <p:cNvPr id="67" name="TextBox 38"/>
          <p:cNvSpPr txBox="1"/>
          <p:nvPr/>
        </p:nvSpPr>
        <p:spPr>
          <a:xfrm>
            <a:off x="8472765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</a:t>
            </a:r>
            <a:endParaRPr lang="en-US" altLang="zh-CN" sz="1700" dirty="0"/>
          </a:p>
        </p:txBody>
      </p:sp>
      <p:sp>
        <p:nvSpPr>
          <p:cNvPr id="68" name="TextBox 38"/>
          <p:cNvSpPr txBox="1"/>
          <p:nvPr/>
        </p:nvSpPr>
        <p:spPr>
          <a:xfrm>
            <a:off x="8688665" y="1967889"/>
            <a:ext cx="635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1700" dirty="0"/>
          </a:p>
        </p:txBody>
      </p:sp>
      <p:sp>
        <p:nvSpPr>
          <p:cNvPr id="69" name="TextBox 38"/>
          <p:cNvSpPr txBox="1"/>
          <p:nvPr/>
        </p:nvSpPr>
        <p:spPr>
          <a:xfrm>
            <a:off x="8752167" y="1967889"/>
            <a:ext cx="71501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endParaRPr lang="en-US" altLang="zh-CN" sz="1700" dirty="0"/>
          </a:p>
        </p:txBody>
      </p:sp>
      <p:sp>
        <p:nvSpPr>
          <p:cNvPr id="70" name="TextBox 38"/>
          <p:cNvSpPr txBox="1"/>
          <p:nvPr/>
        </p:nvSpPr>
        <p:spPr>
          <a:xfrm>
            <a:off x="8823605" y="1967889"/>
            <a:ext cx="11290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endParaRPr lang="en-US" altLang="zh-CN" sz="1700" dirty="0"/>
          </a:p>
        </p:txBody>
      </p:sp>
      <p:sp>
        <p:nvSpPr>
          <p:cNvPr id="71" name="TextBox 38"/>
          <p:cNvSpPr txBox="1"/>
          <p:nvPr/>
        </p:nvSpPr>
        <p:spPr>
          <a:xfrm>
            <a:off x="8936444" y="1967889"/>
            <a:ext cx="122301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endParaRPr lang="en-US" altLang="zh-CN" sz="1700" dirty="0"/>
          </a:p>
        </p:txBody>
      </p:sp>
      <p:sp>
        <p:nvSpPr>
          <p:cNvPr id="72" name="TextBox 38"/>
          <p:cNvSpPr txBox="1"/>
          <p:nvPr/>
        </p:nvSpPr>
        <p:spPr>
          <a:xfrm>
            <a:off x="9058683" y="1967889"/>
            <a:ext cx="114363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endParaRPr lang="en-US" altLang="zh-CN" sz="1700" dirty="0"/>
          </a:p>
        </p:txBody>
      </p:sp>
      <p:sp>
        <p:nvSpPr>
          <p:cNvPr id="73" name="TextBox 38"/>
          <p:cNvSpPr txBox="1"/>
          <p:nvPr/>
        </p:nvSpPr>
        <p:spPr>
          <a:xfrm>
            <a:off x="9172980" y="1967889"/>
            <a:ext cx="93726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endParaRPr lang="en-US" altLang="zh-CN" sz="1700" dirty="0"/>
          </a:p>
        </p:txBody>
      </p:sp>
      <p:sp>
        <p:nvSpPr>
          <p:cNvPr id="74" name="TextBox 38"/>
          <p:cNvSpPr txBox="1"/>
          <p:nvPr/>
        </p:nvSpPr>
        <p:spPr>
          <a:xfrm>
            <a:off x="9266644" y="1967889"/>
            <a:ext cx="108585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endParaRPr lang="en-US" altLang="zh-CN" sz="1700" dirty="0"/>
          </a:p>
        </p:txBody>
      </p:sp>
      <p:sp>
        <p:nvSpPr>
          <p:cNvPr id="75" name="TextBox 38"/>
          <p:cNvSpPr txBox="1"/>
          <p:nvPr/>
        </p:nvSpPr>
        <p:spPr>
          <a:xfrm>
            <a:off x="9375164" y="1967889"/>
            <a:ext cx="119126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en-US" altLang="zh-CN" sz="1700" dirty="0"/>
          </a:p>
        </p:txBody>
      </p:sp>
      <p:sp>
        <p:nvSpPr>
          <p:cNvPr id="76" name="TextBox 38"/>
          <p:cNvSpPr txBox="1"/>
          <p:nvPr/>
        </p:nvSpPr>
        <p:spPr>
          <a:xfrm>
            <a:off x="9494226" y="1967889"/>
            <a:ext cx="5721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en-US" altLang="zh-CN" sz="1700" dirty="0"/>
          </a:p>
        </p:txBody>
      </p:sp>
      <p:sp>
        <p:nvSpPr>
          <p:cNvPr id="77" name="TextBox 38"/>
          <p:cNvSpPr txBox="1"/>
          <p:nvPr/>
        </p:nvSpPr>
        <p:spPr>
          <a:xfrm>
            <a:off x="9551376" y="1967889"/>
            <a:ext cx="13341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</a:t>
            </a:r>
            <a:endParaRPr lang="en-US" altLang="zh-CN" sz="1700" dirty="0"/>
          </a:p>
        </p:txBody>
      </p:sp>
      <p:sp>
        <p:nvSpPr>
          <p:cNvPr id="78" name="TextBox 38"/>
          <p:cNvSpPr txBox="1"/>
          <p:nvPr/>
        </p:nvSpPr>
        <p:spPr>
          <a:xfrm>
            <a:off x="9684727" y="1967889"/>
            <a:ext cx="122301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endParaRPr lang="en-US" altLang="zh-CN" sz="1700" dirty="0"/>
          </a:p>
        </p:txBody>
      </p:sp>
      <p:sp>
        <p:nvSpPr>
          <p:cNvPr id="79" name="TextBox 38"/>
          <p:cNvSpPr txBox="1"/>
          <p:nvPr/>
        </p:nvSpPr>
        <p:spPr>
          <a:xfrm>
            <a:off x="9806966" y="1967889"/>
            <a:ext cx="71501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en-US" altLang="zh-CN" sz="1700" dirty="0"/>
          </a:p>
        </p:txBody>
      </p:sp>
      <p:sp>
        <p:nvSpPr>
          <p:cNvPr id="80" name="TextBox 38"/>
          <p:cNvSpPr txBox="1"/>
          <p:nvPr/>
        </p:nvSpPr>
        <p:spPr>
          <a:xfrm>
            <a:off x="9878401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</a:t>
            </a:r>
            <a:endParaRPr lang="en-US" altLang="zh-CN" sz="1700" dirty="0"/>
          </a:p>
        </p:txBody>
      </p:sp>
      <p:sp>
        <p:nvSpPr>
          <p:cNvPr id="81" name="TextBox 38"/>
          <p:cNvSpPr txBox="1"/>
          <p:nvPr/>
        </p:nvSpPr>
        <p:spPr>
          <a:xfrm>
            <a:off x="10094301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储</a:t>
            </a:r>
            <a:endParaRPr lang="en-US" altLang="zh-CN" sz="1700" dirty="0"/>
          </a:p>
        </p:txBody>
      </p:sp>
      <p:sp>
        <p:nvSpPr>
          <p:cNvPr id="82" name="TextBox 38"/>
          <p:cNvSpPr txBox="1"/>
          <p:nvPr/>
        </p:nvSpPr>
        <p:spPr>
          <a:xfrm>
            <a:off x="10310201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en-US" altLang="zh-CN" sz="1700" dirty="0"/>
          </a:p>
        </p:txBody>
      </p:sp>
      <p:sp>
        <p:nvSpPr>
          <p:cNvPr id="83" name="TextBox 38"/>
          <p:cNvSpPr txBox="1"/>
          <p:nvPr/>
        </p:nvSpPr>
        <p:spPr>
          <a:xfrm>
            <a:off x="10526101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en-US" altLang="zh-CN" sz="1700" dirty="0"/>
          </a:p>
        </p:txBody>
      </p:sp>
      <p:sp>
        <p:nvSpPr>
          <p:cNvPr id="84" name="TextBox 38"/>
          <p:cNvSpPr txBox="1"/>
          <p:nvPr/>
        </p:nvSpPr>
        <p:spPr>
          <a:xfrm>
            <a:off x="10742001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en-US" altLang="zh-CN" sz="1700" dirty="0"/>
          </a:p>
        </p:txBody>
      </p:sp>
      <p:sp>
        <p:nvSpPr>
          <p:cNvPr id="85" name="TextBox 38"/>
          <p:cNvSpPr txBox="1"/>
          <p:nvPr/>
        </p:nvSpPr>
        <p:spPr>
          <a:xfrm>
            <a:off x="10957901" y="1967889"/>
            <a:ext cx="215964" cy="259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7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sz="1700" dirty="0"/>
          </a:p>
        </p:txBody>
      </p:sp>
      <p:sp>
        <p:nvSpPr>
          <p:cNvPr id="86" name="矩形 85"/>
          <p:cNvSpPr/>
          <p:nvPr/>
        </p:nvSpPr>
        <p:spPr>
          <a:xfrm>
            <a:off x="1427200" y="2383515"/>
            <a:ext cx="31769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561947" y="2383515"/>
            <a:ext cx="30518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684185" y="2383515"/>
            <a:ext cx="321056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822297" y="2383515"/>
            <a:ext cx="24009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79447" y="2383515"/>
            <a:ext cx="282956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979460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195360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411260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627160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843060" y="2383515"/>
            <a:ext cx="317690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977807" y="2383515"/>
            <a:ext cx="30518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00044" y="2383515"/>
            <a:ext cx="384556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301657" y="2383515"/>
            <a:ext cx="319468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438182" y="2383515"/>
            <a:ext cx="262128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17366" y="2383515"/>
            <a:ext cx="30518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639604" y="2383515"/>
            <a:ext cx="2464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703104" y="2383515"/>
            <a:ext cx="3480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68204" y="2383515"/>
            <a:ext cx="24009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925354" y="2383515"/>
            <a:ext cx="29089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033304" y="2383515"/>
            <a:ext cx="263906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14266" y="2383515"/>
            <a:ext cx="24009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171416" y="2383515"/>
            <a:ext cx="319469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307941" y="2383515"/>
            <a:ext cx="31629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441291" y="2383515"/>
            <a:ext cx="302006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560354" y="2383515"/>
            <a:ext cx="27489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652302" y="2383515"/>
            <a:ext cx="2972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766602" y="2383515"/>
            <a:ext cx="2464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830102" y="2383515"/>
            <a:ext cx="306768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953927" y="2383515"/>
            <a:ext cx="30518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076164" y="2383515"/>
            <a:ext cx="274892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168112" y="2383515"/>
            <a:ext cx="294259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279428" y="2383515"/>
            <a:ext cx="30518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401665" y="2383515"/>
            <a:ext cx="26549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484215" y="2383515"/>
            <a:ext cx="25438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555653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771553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987453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203353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419253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635153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851053" y="2383515"/>
            <a:ext cx="25438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922490" y="2383515"/>
            <a:ext cx="23533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974878" y="2383515"/>
            <a:ext cx="2464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03837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25427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470178" y="2383515"/>
            <a:ext cx="327406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614640" y="238351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830540" y="238351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046440" y="238351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262340" y="238351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478240" y="2383515"/>
            <a:ext cx="235331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5306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7465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9624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1783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3942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96101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98260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00419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02578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04737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0689628" y="2383515"/>
            <a:ext cx="398843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4272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6431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8590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0749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2908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5067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7226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9385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1544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3703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5862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8021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18000" y="2642595"/>
            <a:ext cx="398844" cy="35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4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4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4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4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4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4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4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4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4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84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34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84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34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4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4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84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34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84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34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84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34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84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34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84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34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84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34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840"/>
                            </p:stCondLst>
                            <p:childTnLst>
                              <p:par>
                                <p:cTn id="13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34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84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634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84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34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840"/>
                            </p:stCondLst>
                            <p:childTnLst>
                              <p:par>
                                <p:cTn id="1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340"/>
                            </p:stCondLst>
                            <p:childTnLst>
                              <p:par>
                                <p:cTn id="1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84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934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9840"/>
                            </p:stCondLst>
                            <p:childTnLst>
                              <p:par>
                                <p:cTn id="1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34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840"/>
                            </p:stCondLst>
                            <p:childTnLst>
                              <p:par>
                                <p:cTn id="1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1340"/>
                            </p:stCondLst>
                            <p:childTnLst>
                              <p:par>
                                <p:cTn id="1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840"/>
                            </p:stCondLst>
                            <p:childTnLst>
                              <p:par>
                                <p:cTn id="1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2340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2840"/>
                            </p:stCondLst>
                            <p:childTnLst>
                              <p:par>
                                <p:cTn id="1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34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3840"/>
                            </p:stCondLst>
                            <p:childTnLst>
                              <p:par>
                                <p:cTn id="2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4340"/>
                            </p:stCondLst>
                            <p:childTnLst>
                              <p:par>
                                <p:cTn id="2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4840"/>
                            </p:stCondLst>
                            <p:childTnLst>
                              <p:par>
                                <p:cTn id="2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340"/>
                            </p:stCondLst>
                            <p:childTnLst>
                              <p:par>
                                <p:cTn id="2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840"/>
                            </p:stCondLst>
                            <p:childTnLst>
                              <p:par>
                                <p:cTn id="2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6340"/>
                            </p:stCondLst>
                            <p:childTnLst>
                              <p:par>
                                <p:cTn id="2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6840"/>
                            </p:stCondLst>
                            <p:childTnLst>
                              <p:par>
                                <p:cTn id="2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7340"/>
                            </p:stCondLst>
                            <p:childTnLst>
                              <p:par>
                                <p:cTn id="2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7840"/>
                            </p:stCondLst>
                            <p:childTnLst>
                              <p:par>
                                <p:cTn id="2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8340"/>
                            </p:stCondLst>
                            <p:childTnLst>
                              <p:par>
                                <p:cTn id="2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8840"/>
                            </p:stCondLst>
                            <p:childTnLst>
                              <p:par>
                                <p:cTn id="2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9340"/>
                            </p:stCondLst>
                            <p:childTnLst>
                              <p:par>
                                <p:cTn id="2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9840"/>
                            </p:stCondLst>
                            <p:childTnLst>
                              <p:par>
                                <p:cTn id="2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0340"/>
                            </p:stCondLst>
                            <p:childTnLst>
                              <p:par>
                                <p:cTn id="2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840"/>
                            </p:stCondLst>
                            <p:childTnLst>
                              <p:par>
                                <p:cTn id="2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1340"/>
                            </p:stCondLst>
                            <p:childTnLst>
                              <p:par>
                                <p:cTn id="2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1840"/>
                            </p:stCondLst>
                            <p:childTnLst>
                              <p:par>
                                <p:cTn id="2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2340"/>
                            </p:stCondLst>
                            <p:childTnLst>
                              <p:par>
                                <p:cTn id="2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2840"/>
                            </p:stCondLst>
                            <p:childTnLst>
                              <p:par>
                                <p:cTn id="2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334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384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434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484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534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584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634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684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734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784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8340"/>
                            </p:stCondLst>
                            <p:childTnLst>
                              <p:par>
                                <p:cTn id="3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8840"/>
                            </p:stCondLst>
                            <p:childTnLst>
                              <p:par>
                                <p:cTn id="3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9340"/>
                            </p:stCondLst>
                            <p:childTnLst>
                              <p:par>
                                <p:cTn id="3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9840"/>
                            </p:stCondLst>
                            <p:childTnLst>
                              <p:par>
                                <p:cTn id="3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0340"/>
                            </p:stCondLst>
                            <p:childTnLst>
                              <p:par>
                                <p:cTn id="3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40840"/>
                            </p:stCondLst>
                            <p:childTnLst>
                              <p:par>
                                <p:cTn id="3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41340"/>
                            </p:stCondLst>
                            <p:childTnLst>
                              <p:par>
                                <p:cTn id="3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41840"/>
                            </p:stCondLst>
                            <p:childTnLst>
                              <p:par>
                                <p:cTn id="3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3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42340"/>
                            </p:stCondLst>
                            <p:childTnLst>
                              <p:par>
                                <p:cTn id="3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42840"/>
                            </p:stCondLst>
                            <p:childTnLst>
                              <p:par>
                                <p:cTn id="3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1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3340"/>
                            </p:stCondLst>
                            <p:childTnLst>
                              <p:par>
                                <p:cTn id="3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5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43840"/>
                            </p:stCondLst>
                            <p:childTnLst>
                              <p:par>
                                <p:cTn id="3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9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44340"/>
                            </p:stCondLst>
                            <p:childTnLst>
                              <p:par>
                                <p:cTn id="3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3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4840"/>
                            </p:stCondLst>
                            <p:childTnLst>
                              <p:par>
                                <p:cTn id="3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7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45340"/>
                            </p:stCondLst>
                            <p:childTnLst>
                              <p:par>
                                <p:cTn id="3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45840"/>
                            </p:stCondLst>
                            <p:childTnLst>
                              <p:par>
                                <p:cTn id="3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5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46340"/>
                            </p:stCondLst>
                            <p:childTnLst>
                              <p:par>
                                <p:cTn id="3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9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46840"/>
                            </p:stCondLst>
                            <p:childTnLst>
                              <p:par>
                                <p:cTn id="3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3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47340"/>
                            </p:stCondLst>
                            <p:childTnLst>
                              <p:par>
                                <p:cTn id="3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7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7840"/>
                            </p:stCondLst>
                            <p:childTnLst>
                              <p:par>
                                <p:cTn id="3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8340"/>
                            </p:stCondLst>
                            <p:childTnLst>
                              <p:par>
                                <p:cTn id="4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5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8840"/>
                            </p:stCondLst>
                            <p:childTnLst>
                              <p:par>
                                <p:cTn id="4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9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9340"/>
                            </p:stCondLst>
                            <p:childTnLst>
                              <p:par>
                                <p:cTn id="4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3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9840"/>
                            </p:stCondLst>
                            <p:childTnLst>
                              <p:par>
                                <p:cTn id="4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7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340"/>
                            </p:stCondLst>
                            <p:childTnLst>
                              <p:par>
                                <p:cTn id="41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1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840"/>
                            </p:stCondLst>
                            <p:childTnLst>
                              <p:par>
                                <p:cTn id="4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5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1340"/>
                            </p:stCondLst>
                            <p:childTnLst>
                              <p:par>
                                <p:cTn id="4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9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1840"/>
                            </p:stCondLst>
                            <p:childTnLst>
                              <p:par>
                                <p:cTn id="4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2340"/>
                            </p:stCondLst>
                            <p:childTnLst>
                              <p:par>
                                <p:cTn id="4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7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2840"/>
                            </p:stCondLst>
                            <p:childTnLst>
                              <p:par>
                                <p:cTn id="4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1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3340"/>
                            </p:stCondLst>
                            <p:childTnLst>
                              <p:par>
                                <p:cTn id="4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5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3840"/>
                            </p:stCondLst>
                            <p:childTnLst>
                              <p:par>
                                <p:cTn id="4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9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4340"/>
                            </p:stCondLst>
                            <p:childTnLst>
                              <p:par>
                                <p:cTn id="4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3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4840"/>
                            </p:stCondLst>
                            <p:childTnLst>
                              <p:par>
                                <p:cTn id="4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7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5340"/>
                            </p:stCondLst>
                            <p:childTnLst>
                              <p:par>
                                <p:cTn id="4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1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5840"/>
                            </p:stCondLst>
                            <p:childTnLst>
                              <p:par>
                                <p:cTn id="4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5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6340"/>
                            </p:stCondLst>
                            <p:childTnLst>
                              <p:par>
                                <p:cTn id="4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9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6840"/>
                            </p:stCondLst>
                            <p:childTnLst>
                              <p:par>
                                <p:cTn id="4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3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7340"/>
                            </p:stCondLst>
                            <p:childTnLst>
                              <p:par>
                                <p:cTn id="4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7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7840"/>
                            </p:stCondLst>
                            <p:childTnLst>
                              <p:par>
                                <p:cTn id="4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1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8340"/>
                            </p:stCondLst>
                            <p:childTnLst>
                              <p:par>
                                <p:cTn id="4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5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8840"/>
                            </p:stCondLst>
                            <p:childTnLst>
                              <p:par>
                                <p:cTn id="4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9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9340"/>
                            </p:stCondLst>
                            <p:childTnLst>
                              <p:par>
                                <p:cTn id="4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3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9840"/>
                            </p:stCondLst>
                            <p:childTnLst>
                              <p:par>
                                <p:cTn id="4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7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60340"/>
                            </p:stCondLst>
                            <p:childTnLst>
                              <p:par>
                                <p:cTn id="4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1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60840"/>
                            </p:stCondLst>
                            <p:childTnLst>
                              <p:par>
                                <p:cTn id="5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5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61340"/>
                            </p:stCondLst>
                            <p:childTnLst>
                              <p:par>
                                <p:cTn id="5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9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61840"/>
                            </p:stCondLst>
                            <p:childTnLst>
                              <p:par>
                                <p:cTn id="5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3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62340"/>
                            </p:stCondLst>
                            <p:childTnLst>
                              <p:par>
                                <p:cTn id="5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7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62840"/>
                            </p:stCondLst>
                            <p:childTnLst>
                              <p:par>
                                <p:cTn id="5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1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63340"/>
                            </p:stCondLst>
                            <p:childTnLst>
                              <p:par>
                                <p:cTn id="5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5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63840"/>
                            </p:stCondLst>
                            <p:childTnLst>
                              <p:par>
                                <p:cTn id="5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9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64340"/>
                            </p:stCondLst>
                            <p:childTnLst>
                              <p:par>
                                <p:cTn id="5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3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64840"/>
                            </p:stCondLst>
                            <p:childTnLst>
                              <p:par>
                                <p:cTn id="5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7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65340"/>
                            </p:stCondLst>
                            <p:childTnLst>
                              <p:par>
                                <p:cTn id="5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1" dur="6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65840"/>
                            </p:stCondLst>
                            <p:childTnLst>
                              <p:par>
                                <p:cTn id="5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5" dur="6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66340"/>
                            </p:stCondLst>
                            <p:childTnLst>
                              <p:par>
                                <p:cTn id="5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9" dur="6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2" grpId="0"/>
      <p:bldP spid="13" grpId="0"/>
      <p:bldP spid="32" grpId="0" animBg="1"/>
      <p:bldP spid="24" grpId="0" animBg="1"/>
      <p:bldP spid="26" grpId="0" animBg="1"/>
      <p:bldP spid="30" grpId="0" animBg="1"/>
      <p:bldP spid="18" grpId="0"/>
      <p:bldP spid="19" grpId="0"/>
      <p:bldP spid="20" grpId="0"/>
      <p:bldP spid="21" grpId="0"/>
      <p:bldP spid="22" grpId="0"/>
      <p:bldP spid="23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405617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Redis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数据结构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21915" b="1540"/>
          <a:stretch>
            <a:fillRect/>
          </a:stretch>
        </p:blipFill>
        <p:spPr>
          <a:xfrm>
            <a:off x="7869535" y="2176165"/>
            <a:ext cx="4618391" cy="3775048"/>
          </a:xfrm>
          <a:prstGeom prst="rect">
            <a:avLst/>
          </a:prstGeom>
        </p:spPr>
      </p:pic>
      <p:sp>
        <p:nvSpPr>
          <p:cNvPr id="13" name="TextBox 38"/>
          <p:cNvSpPr txBox="1"/>
          <p:nvPr/>
        </p:nvSpPr>
        <p:spPr>
          <a:xfrm>
            <a:off x="1388815" y="2176165"/>
            <a:ext cx="168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01625" indent="-3016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A8CE1"/>
                </a:solidFill>
              </a:rPr>
              <a:t> </a:t>
            </a:r>
            <a:endParaRPr lang="en-US" altLang="zh-CN" b="1" dirty="0">
              <a:solidFill>
                <a:srgbClr val="1A8CE1"/>
              </a:solidFill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3738481" y="3985467"/>
            <a:ext cx="3240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Clr>
                <a:srgbClr val="1A8CE1"/>
              </a:buClr>
              <a:buFont typeface="+mj-ea"/>
              <a:buAutoNum type="circleNumDbPlain"/>
            </a:pPr>
            <a:r>
              <a:rPr lang="en-US" altLang="zh-CN" b="1" dirty="0">
                <a:solidFill>
                  <a:srgbClr val="784B23"/>
                </a:solidFill>
              </a:rPr>
              <a:t>String   ------&gt;  </a:t>
            </a:r>
            <a:r>
              <a:rPr lang="zh-CN" altLang="en-US" b="1" dirty="0">
                <a:solidFill>
                  <a:srgbClr val="784B23"/>
                </a:solidFill>
              </a:rPr>
              <a:t>字符串</a:t>
            </a:r>
            <a:endParaRPr lang="en-US" altLang="zh-CN" b="1" dirty="0">
              <a:solidFill>
                <a:srgbClr val="784B23"/>
              </a:solidFill>
            </a:endParaRPr>
          </a:p>
        </p:txBody>
      </p:sp>
      <p:sp>
        <p:nvSpPr>
          <p:cNvPr id="18" name="TextBox 38"/>
          <p:cNvSpPr txBox="1"/>
          <p:nvPr/>
        </p:nvSpPr>
        <p:spPr>
          <a:xfrm>
            <a:off x="3738481" y="4327494"/>
            <a:ext cx="30963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Clr>
                <a:srgbClr val="1A8CE1"/>
              </a:buClr>
              <a:buFont typeface="+mj-ea"/>
              <a:buAutoNum type="circleNumDbPlain" startAt="2"/>
            </a:pPr>
            <a:r>
              <a:rPr lang="en-US" altLang="zh-CN" b="1" dirty="0">
                <a:solidFill>
                  <a:srgbClr val="784B23"/>
                </a:solidFill>
              </a:rPr>
              <a:t>Hash     ------&gt;  </a:t>
            </a:r>
            <a:r>
              <a:rPr lang="zh-CN" altLang="en-US" b="1" dirty="0">
                <a:solidFill>
                  <a:srgbClr val="784B23"/>
                </a:solidFill>
              </a:rPr>
              <a:t>哈希</a:t>
            </a:r>
            <a:endParaRPr lang="en-US" altLang="zh-CN" b="1" dirty="0">
              <a:solidFill>
                <a:srgbClr val="784B23"/>
              </a:solidFill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3738480" y="4644269"/>
            <a:ext cx="3240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Clr>
                <a:srgbClr val="1A8CE1"/>
              </a:buClr>
              <a:buFont typeface="+mj-ea"/>
              <a:buAutoNum type="circleNumDbPlain" startAt="3"/>
            </a:pPr>
            <a:r>
              <a:rPr lang="en-US" altLang="zh-CN" b="1" dirty="0">
                <a:solidFill>
                  <a:srgbClr val="784B23"/>
                </a:solidFill>
              </a:rPr>
              <a:t>List        ------&gt;  </a:t>
            </a:r>
            <a:r>
              <a:rPr lang="zh-CN" altLang="en-US" b="1" dirty="0">
                <a:solidFill>
                  <a:srgbClr val="784B23"/>
                </a:solidFill>
              </a:rPr>
              <a:t>列表</a:t>
            </a:r>
            <a:endParaRPr lang="en-US" altLang="zh-CN" b="1" dirty="0">
              <a:solidFill>
                <a:srgbClr val="784B23"/>
              </a:solidFill>
            </a:endParaRPr>
          </a:p>
        </p:txBody>
      </p:sp>
      <p:sp>
        <p:nvSpPr>
          <p:cNvPr id="20" name="TextBox 38"/>
          <p:cNvSpPr txBox="1"/>
          <p:nvPr/>
        </p:nvSpPr>
        <p:spPr>
          <a:xfrm>
            <a:off x="3729561" y="4976036"/>
            <a:ext cx="3249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Clr>
                <a:srgbClr val="1A8CE1"/>
              </a:buClr>
              <a:buFont typeface="+mj-ea"/>
              <a:buAutoNum type="circleNumDbPlain" startAt="4"/>
            </a:pPr>
            <a:r>
              <a:rPr lang="en-US" altLang="zh-CN" b="1" dirty="0">
                <a:solidFill>
                  <a:srgbClr val="784B23"/>
                </a:solidFill>
              </a:rPr>
              <a:t>set         ------&gt;  </a:t>
            </a:r>
            <a:r>
              <a:rPr lang="zh-CN" altLang="en-US" b="1" dirty="0">
                <a:solidFill>
                  <a:srgbClr val="784B23"/>
                </a:solidFill>
              </a:rPr>
              <a:t>集合</a:t>
            </a:r>
            <a:endParaRPr lang="en-US" altLang="zh-CN" b="1" dirty="0">
              <a:solidFill>
                <a:srgbClr val="784B23"/>
              </a:solidFill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3729560" y="5307803"/>
            <a:ext cx="3249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00050" indent="-400050">
              <a:buClr>
                <a:srgbClr val="1A8CE1"/>
              </a:buClr>
              <a:buFont typeface="+mj-ea"/>
              <a:buAutoNum type="circleNumDbPlain" startAt="5"/>
            </a:pPr>
            <a:r>
              <a:rPr lang="en-US" altLang="zh-CN" b="1" dirty="0">
                <a:solidFill>
                  <a:srgbClr val="784B23"/>
                </a:solidFill>
              </a:rPr>
              <a:t>Zset       ------&gt;  </a:t>
            </a:r>
            <a:r>
              <a:rPr lang="zh-CN" altLang="en-US" b="1" dirty="0">
                <a:solidFill>
                  <a:srgbClr val="784B23"/>
                </a:solidFill>
              </a:rPr>
              <a:t>有序集合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673" y="2574155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1625" indent="-3016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A8CE1"/>
                </a:solidFill>
              </a:rPr>
              <a:t> </a:t>
            </a:r>
            <a:endParaRPr lang="en-US" altLang="zh-CN" b="1" dirty="0">
              <a:solidFill>
                <a:srgbClr val="1A8CE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6673" y="3066503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1625" indent="-3016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A8CE1"/>
                </a:solidFill>
              </a:rPr>
              <a:t> </a:t>
            </a:r>
            <a:endParaRPr lang="en-US" altLang="zh-CN" b="1" dirty="0">
              <a:solidFill>
                <a:srgbClr val="1A8CE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6673" y="355654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1625" indent="-3016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A8CE1"/>
                </a:solidFill>
              </a:rPr>
              <a:t> </a:t>
            </a:r>
            <a:endParaRPr lang="en-US" altLang="zh-CN" b="1" dirty="0">
              <a:solidFill>
                <a:srgbClr val="1A8CE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634209" y="2123274"/>
            <a:ext cx="278638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729906" y="2123274"/>
            <a:ext cx="31629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863256" y="2123274"/>
            <a:ext cx="3353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015654" y="2123274"/>
            <a:ext cx="251206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83916" y="2123274"/>
            <a:ext cx="295656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196631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25229" y="2123274"/>
            <a:ext cx="315912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558200" y="2123274"/>
            <a:ext cx="31629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691548" y="2123274"/>
            <a:ext cx="314706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823310" y="2123274"/>
            <a:ext cx="282956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23323" y="2123274"/>
            <a:ext cx="310896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051275" y="2123274"/>
            <a:ext cx="314706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183038" y="2123274"/>
            <a:ext cx="251206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251302" y="2123274"/>
            <a:ext cx="330581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398940" y="2123274"/>
            <a:ext cx="31629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5322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608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9894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180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4466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6752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9038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1324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610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5896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8182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0468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275490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⼀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504088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732688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961288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189888" y="2123274"/>
            <a:ext cx="411543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38"/>
          <p:cNvSpPr txBox="1"/>
          <p:nvPr/>
        </p:nvSpPr>
        <p:spPr>
          <a:xfrm>
            <a:off x="1713643" y="2659595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00B0F0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键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3" name="TextBox 38"/>
          <p:cNvSpPr txBox="1"/>
          <p:nvPr/>
        </p:nvSpPr>
        <p:spPr>
          <a:xfrm>
            <a:off x="1942243" y="2659595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00B0F0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4" name="TextBox 38"/>
          <p:cNvSpPr txBox="1"/>
          <p:nvPr/>
        </p:nvSpPr>
        <p:spPr>
          <a:xfrm>
            <a:off x="2170843" y="2659595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00B0F0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类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5" name="TextBox 38"/>
          <p:cNvSpPr txBox="1"/>
          <p:nvPr/>
        </p:nvSpPr>
        <p:spPr>
          <a:xfrm>
            <a:off x="2399443" y="2659595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00B0F0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6" name="TextBox 38"/>
          <p:cNvSpPr txBox="1"/>
          <p:nvPr/>
        </p:nvSpPr>
        <p:spPr>
          <a:xfrm>
            <a:off x="2628043" y="2659595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00B0F0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7" name="TextBox 38"/>
          <p:cNvSpPr txBox="1"/>
          <p:nvPr/>
        </p:nvSpPr>
        <p:spPr>
          <a:xfrm>
            <a:off x="2856643" y="2659595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00B0F0"/>
              </a:buClr>
            </a:pP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字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8" name="TextBox 38"/>
          <p:cNvSpPr txBox="1"/>
          <p:nvPr/>
        </p:nvSpPr>
        <p:spPr>
          <a:xfrm>
            <a:off x="3085243" y="2659595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00B0F0"/>
              </a:buClr>
            </a:pP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符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9" name="TextBox 38"/>
          <p:cNvSpPr txBox="1"/>
          <p:nvPr/>
        </p:nvSpPr>
        <p:spPr>
          <a:xfrm>
            <a:off x="3313843" y="2659595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00B0F0"/>
              </a:buClr>
            </a:pP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串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0" name="TextBox 38"/>
          <p:cNvSpPr txBox="1"/>
          <p:nvPr/>
        </p:nvSpPr>
        <p:spPr>
          <a:xfrm>
            <a:off x="1713643" y="3092111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注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31" name="TextBox 38"/>
          <p:cNvSpPr txBox="1"/>
          <p:nvPr/>
        </p:nvSpPr>
        <p:spPr>
          <a:xfrm>
            <a:off x="1942243" y="3092111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意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32" name="TextBox 38"/>
          <p:cNvSpPr txBox="1"/>
          <p:nvPr/>
        </p:nvSpPr>
        <p:spPr>
          <a:xfrm>
            <a:off x="2170843" y="3092111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33" name="TextBox 38"/>
          <p:cNvSpPr txBox="1"/>
          <p:nvPr/>
        </p:nvSpPr>
        <p:spPr>
          <a:xfrm>
            <a:off x="2399443" y="3092111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键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34" name="TextBox 38"/>
          <p:cNvSpPr txBox="1"/>
          <p:nvPr/>
        </p:nvSpPr>
        <p:spPr>
          <a:xfrm>
            <a:off x="2628043" y="3092111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2856643" y="3092111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能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36" name="TextBox 38"/>
          <p:cNvSpPr txBox="1"/>
          <p:nvPr/>
        </p:nvSpPr>
        <p:spPr>
          <a:xfrm>
            <a:off x="3085243" y="3092111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重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37" name="TextBox 38"/>
          <p:cNvSpPr txBox="1"/>
          <p:nvPr/>
        </p:nvSpPr>
        <p:spPr>
          <a:xfrm>
            <a:off x="3313843" y="3092111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复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38" name="TextBox 38"/>
          <p:cNvSpPr txBox="1"/>
          <p:nvPr/>
        </p:nvSpPr>
        <p:spPr>
          <a:xfrm>
            <a:off x="1713643" y="360803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39" name="TextBox 38"/>
          <p:cNvSpPr txBox="1"/>
          <p:nvPr/>
        </p:nvSpPr>
        <p:spPr>
          <a:xfrm>
            <a:off x="1942243" y="360803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40" name="TextBox 38"/>
          <p:cNvSpPr txBox="1"/>
          <p:nvPr/>
        </p:nvSpPr>
        <p:spPr>
          <a:xfrm>
            <a:off x="2170843" y="360803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类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41" name="TextBox 38"/>
          <p:cNvSpPr txBox="1"/>
          <p:nvPr/>
        </p:nvSpPr>
        <p:spPr>
          <a:xfrm>
            <a:off x="2399443" y="360803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型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42" name="TextBox 38"/>
          <p:cNvSpPr txBox="1"/>
          <p:nvPr/>
        </p:nvSpPr>
        <p:spPr>
          <a:xfrm>
            <a:off x="2628043" y="360803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43" name="TextBox 38"/>
          <p:cNvSpPr txBox="1"/>
          <p:nvPr/>
        </p:nvSpPr>
        <p:spPr>
          <a:xfrm>
            <a:off x="2856643" y="360803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44" name="TextBox 38"/>
          <p:cNvSpPr txBox="1"/>
          <p:nvPr/>
        </p:nvSpPr>
        <p:spPr>
          <a:xfrm>
            <a:off x="3085243" y="360803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五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45" name="TextBox 38"/>
          <p:cNvSpPr txBox="1"/>
          <p:nvPr/>
        </p:nvSpPr>
        <p:spPr>
          <a:xfrm>
            <a:off x="3313843" y="360803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种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  <p:sp>
        <p:nvSpPr>
          <p:cNvPr id="146" name="TextBox 38"/>
          <p:cNvSpPr txBox="1"/>
          <p:nvPr/>
        </p:nvSpPr>
        <p:spPr>
          <a:xfrm>
            <a:off x="3542443" y="360803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rgbClr val="1A8CE1"/>
              </a:buClr>
            </a:pPr>
            <a:r>
              <a:rPr lang="zh-CN" altLang="en-US" b="1" dirty="0">
                <a:solidFill>
                  <a:srgbClr val="784B2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endParaRPr lang="zh-CN" altLang="en-US" b="1" dirty="0">
              <a:solidFill>
                <a:srgbClr val="784B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50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00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0"/>
                            </p:stCondLst>
                            <p:childTnLst>
                              <p:par>
                                <p:cTn id="2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500"/>
                            </p:stCondLst>
                            <p:childTnLst>
                              <p:par>
                                <p:cTn id="2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000"/>
                            </p:stCondLst>
                            <p:childTnLst>
                              <p:par>
                                <p:cTn id="2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500"/>
                            </p:stCondLst>
                            <p:childTnLst>
                              <p:par>
                                <p:cTn id="2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500"/>
                            </p:stCondLst>
                            <p:childTnLst>
                              <p:par>
                                <p:cTn id="2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000"/>
                            </p:stCondLst>
                            <p:childTnLst>
                              <p:par>
                                <p:cTn id="2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500"/>
                            </p:stCondLst>
                            <p:childTnLst>
                              <p:par>
                                <p:cTn id="2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7000"/>
                            </p:stCondLst>
                            <p:childTnLst>
                              <p:par>
                                <p:cTn id="2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7500"/>
                            </p:stCondLst>
                            <p:childTnLst>
                              <p:par>
                                <p:cTn id="2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  <p:bldP spid="17" grpId="0"/>
      <p:bldP spid="18" grpId="0"/>
      <p:bldP spid="19" grpId="0"/>
      <p:bldP spid="20" grpId="0"/>
      <p:bldP spid="21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538995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Redis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基本使用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493271" y="219981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493271" y="320658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493271" y="421334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493271" y="522011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MH_Text_1"/>
          <p:cNvSpPr/>
          <p:nvPr>
            <p:custDataLst>
              <p:tags r:id="rId6"/>
            </p:custDataLst>
          </p:nvPr>
        </p:nvSpPr>
        <p:spPr>
          <a:xfrm>
            <a:off x="6451580" y="2421267"/>
            <a:ext cx="2858115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redis-cli</a:t>
            </a:r>
            <a:endParaRPr lang="zh-CN" altLang="en-US" b="1" dirty="0">
              <a:solidFill>
                <a:srgbClr val="00B3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MH_Text_2"/>
          <p:cNvSpPr/>
          <p:nvPr>
            <p:custDataLst>
              <p:tags r:id="rId7"/>
            </p:custDataLst>
          </p:nvPr>
        </p:nvSpPr>
        <p:spPr>
          <a:xfrm>
            <a:off x="6451581" y="3428031"/>
            <a:ext cx="4874338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退出：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exit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MH_Text_3"/>
          <p:cNvSpPr/>
          <p:nvPr>
            <p:custDataLst>
              <p:tags r:id="rId8"/>
            </p:custDataLst>
          </p:nvPr>
        </p:nvSpPr>
        <p:spPr>
          <a:xfrm>
            <a:off x="6451581" y="4434797"/>
            <a:ext cx="5158085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操作服务端：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service redis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start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stop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b="1" dirty="0">
                <a:solidFill>
                  <a:srgbClr val="60AE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restart</a:t>
            </a:r>
            <a:endParaRPr lang="zh-CN" altLang="en-US" b="1" dirty="0">
              <a:solidFill>
                <a:srgbClr val="60AE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MH_Text_4"/>
          <p:cNvSpPr/>
          <p:nvPr>
            <p:custDataLst>
              <p:tags r:id="rId9"/>
            </p:custDataLst>
          </p:nvPr>
        </p:nvSpPr>
        <p:spPr>
          <a:xfrm>
            <a:off x="6451580" y="5441563"/>
            <a:ext cx="530638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切换数据库：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0" name="心形 59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67" name="椭圆 66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75" name="组合 74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77" name="组合 76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81" name="矩形 80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8" name="等腰三角形 77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84" name="组合 83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87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30113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2399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685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1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257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543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3829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6115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8401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0687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29734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525940" y="6504277"/>
            <a:ext cx="32423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667228" y="6504277"/>
            <a:ext cx="32423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808515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37115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265715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494315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722915" y="6504277"/>
            <a:ext cx="32423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64203" y="6504277"/>
            <a:ext cx="28295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964215" y="6504277"/>
            <a:ext cx="32423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105503" y="6504277"/>
            <a:ext cx="32423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24679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47539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70399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93259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16119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389790" y="6504277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618390" y="6504277"/>
            <a:ext cx="278638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714085" y="6504277"/>
            <a:ext cx="31629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47435" y="6504277"/>
            <a:ext cx="3353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999835" y="6504277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068097" y="6504277"/>
            <a:ext cx="29565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1808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4094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6380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98666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择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00952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3238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5524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07810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10096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1238210" y="6504277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8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8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000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5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500"/>
                            </p:stCondLst>
                            <p:childTnLst>
                              <p:par>
                                <p:cTn id="1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000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5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000"/>
                            </p:stCondLst>
                            <p:childTnLst>
                              <p:par>
                                <p:cTn id="1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500"/>
                            </p:stCondLst>
                            <p:childTnLst>
                              <p:par>
                                <p:cTn id="1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 animBg="1"/>
      <p:bldP spid="38" grpId="0" animBg="1"/>
      <p:bldP spid="39" grpId="0" animBg="1"/>
      <p:bldP spid="40" grpId="0" animBg="1"/>
      <p:bldP spid="61" grpId="0"/>
      <p:bldP spid="62" grpId="0"/>
      <p:bldP spid="63" grpId="0"/>
      <p:bldP spid="64" grpId="0"/>
      <p:bldP spid="33" grpId="0" animBg="1"/>
      <p:bldP spid="34" grpId="0" animBg="1"/>
      <p:bldP spid="35" grpId="0" animBg="1"/>
      <p:bldP spid="36" grpId="0" animBg="1"/>
      <p:bldP spid="60" grpId="0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</p:bld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4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17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3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4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7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3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34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3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7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8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9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40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1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4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44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45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4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47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49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0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5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53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54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55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57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5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6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61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62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6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64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WPS 演示</Application>
  <PresentationFormat>自定义</PresentationFormat>
  <Paragraphs>1610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Broadway</vt:lpstr>
      <vt:lpstr>Gabriola</vt:lpstr>
      <vt:lpstr>方正正准黑简体</vt:lpstr>
      <vt:lpstr>黑体</vt:lpstr>
      <vt:lpstr>南宋书局体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新的一天</cp:lastModifiedBy>
  <cp:revision>5</cp:revision>
  <dcterms:created xsi:type="dcterms:W3CDTF">2016-10-17T14:00:00Z</dcterms:created>
  <dcterms:modified xsi:type="dcterms:W3CDTF">2019-05-14T08:46:44Z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