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154" r:id="rId3"/>
    <p:sldId id="3155" r:id="rId5"/>
    <p:sldId id="3158" r:id="rId6"/>
    <p:sldId id="3478" r:id="rId7"/>
    <p:sldId id="3491" r:id="rId8"/>
    <p:sldId id="3482" r:id="rId9"/>
    <p:sldId id="3479" r:id="rId10"/>
    <p:sldId id="3487" r:id="rId11"/>
    <p:sldId id="3483" r:id="rId12"/>
    <p:sldId id="3494" r:id="rId13"/>
    <p:sldId id="3492" r:id="rId14"/>
    <p:sldId id="3485" r:id="rId15"/>
    <p:sldId id="3436" r:id="rId16"/>
    <p:sldId id="3169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E1"/>
    <a:srgbClr val="9F99C2"/>
    <a:srgbClr val="FC850E"/>
    <a:srgbClr val="CC0066"/>
    <a:srgbClr val="A78357"/>
    <a:srgbClr val="00B369"/>
    <a:srgbClr val="EE000A"/>
    <a:srgbClr val="F3C5BE"/>
    <a:srgbClr val="00FF99"/>
    <a:srgbClr val="60A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2986" autoAdjust="0"/>
  </p:normalViewPr>
  <p:slideViewPr>
    <p:cSldViewPr>
      <p:cViewPr varScale="1">
        <p:scale>
          <a:sx n="95" d="100"/>
          <a:sy n="95" d="100"/>
        </p:scale>
        <p:origin x="96" y="25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26845" y="4709224"/>
            <a:ext cx="1532890" cy="313055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：心蓝</a:t>
            </a:r>
            <a:endParaRPr lang="zh-CN" altLang="en-US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1221" y="2104157"/>
            <a:ext cx="2824338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5" y="3220770"/>
            <a:ext cx="10029020" cy="130034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Python</a:t>
            </a:r>
            <a:r>
              <a:rPr lang="zh-CN" altLang="en-US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与数据库交互</a:t>
            </a:r>
            <a:endParaRPr lang="en-US" altLang="zh-CN" sz="8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14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14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案例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343" y="1460687"/>
            <a:ext cx="5388778" cy="54079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052" y="1460687"/>
            <a:ext cx="3542857" cy="26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17478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redis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514" y="249096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514" y="34977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514" y="450449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514" y="55112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29823" y="2712416"/>
            <a:ext cx="548372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pip install redis 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29825" y="3719180"/>
            <a:ext cx="5483726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redis.Redis()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29824" y="4725946"/>
            <a:ext cx="3899551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Redis.StrictRedis()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29823" y="5732712"/>
            <a:ext cx="901212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在程序操作的数据为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bytes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类型，加入</a:t>
            </a:r>
            <a:r>
              <a:rPr lang="en-US" altLang="zh-CN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decode_responses</a:t>
            </a:r>
            <a:r>
              <a:rPr lang="en-US" altLang="zh-CN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=True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写入的数据为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类型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4999" y="17225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中操作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的命令和命令行的用户几乎一模一样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5280" y="367301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为了兼容旧版本（不推荐使用）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21" name="文本框 20"/>
          <p:cNvSpPr txBox="1"/>
          <p:nvPr/>
        </p:nvSpPr>
        <p:spPr>
          <a:xfrm>
            <a:off x="4222152" y="2840082"/>
            <a:ext cx="6743728" cy="1383665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按照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redis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数据库的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api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笔记，整理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redis-py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api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笔记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61221" y="2104157"/>
            <a:ext cx="2752330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5" y="3220770"/>
            <a:ext cx="8864583" cy="130034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谢谢欣赏</a:t>
            </a:r>
            <a:endParaRPr lang="en-US" altLang="zh-CN" sz="8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411" cy="69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3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93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6692883" y="2475949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DB-API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6692883" y="3435683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endParaRPr lang="en-US" altLang="zh-CN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6692883" y="4383179"/>
            <a:ext cx="840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Redis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794125" y="321171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94125" y="414969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794125" y="513415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586704" y="2331778"/>
            <a:ext cx="802447" cy="925141"/>
            <a:chOff x="4231809" y="1009798"/>
            <a:chExt cx="570731" cy="657995"/>
          </a:xfrm>
        </p:grpSpPr>
        <p:grpSp>
          <p:nvGrpSpPr>
            <p:cNvPr id="45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86704" y="3291511"/>
            <a:ext cx="802447" cy="925141"/>
            <a:chOff x="4231809" y="1692397"/>
            <a:chExt cx="570731" cy="657995"/>
          </a:xfrm>
        </p:grpSpPr>
        <p:grpSp>
          <p:nvGrpSpPr>
            <p:cNvPr id="50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586704" y="4239009"/>
            <a:ext cx="802447" cy="925141"/>
            <a:chOff x="4231809" y="2366292"/>
            <a:chExt cx="570731" cy="657995"/>
          </a:xfrm>
        </p:grpSpPr>
        <p:grpSp>
          <p:nvGrpSpPr>
            <p:cNvPr id="55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6" name="TextBox 63"/>
            <p:cNvSpPr txBox="1"/>
            <p:nvPr/>
          </p:nvSpPr>
          <p:spPr>
            <a:xfrm>
              <a:off x="4310472" y="25314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03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5803" cy="95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29582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DB-API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DB-API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863836" y="1689664"/>
            <a:ext cx="3353168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en-US" altLang="zh-CN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与数据库的交互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895367" y="3889011"/>
            <a:ext cx="1283114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en-US" altLang="zh-CN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DB-API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3"/>
          <p:cNvSpPr/>
          <p:nvPr/>
        </p:nvSpPr>
        <p:spPr>
          <a:xfrm rot="5400000">
            <a:off x="2603641" y="3492983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任意多边形 5"/>
          <p:cNvSpPr/>
          <p:nvPr/>
        </p:nvSpPr>
        <p:spPr>
          <a:xfrm rot="18900000">
            <a:off x="981291" y="3302923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任意多边形 6"/>
          <p:cNvSpPr/>
          <p:nvPr/>
        </p:nvSpPr>
        <p:spPr>
          <a:xfrm rot="18900000" flipV="1">
            <a:off x="1852953" y="4173653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任意多边形 7"/>
          <p:cNvSpPr/>
          <p:nvPr/>
        </p:nvSpPr>
        <p:spPr>
          <a:xfrm rot="2700000">
            <a:off x="1832868" y="2428961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心形 33"/>
          <p:cNvSpPr/>
          <p:nvPr/>
        </p:nvSpPr>
        <p:spPr>
          <a:xfrm>
            <a:off x="2231583" y="2066534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950847" y="3613095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36" name="椭圆 35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62715" y="3705455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66" name="组合 65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70" name="矩形 69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7" name="等腰三角形 66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5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170339" y="5377012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73" name="组合 72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76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5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矩形 47"/>
          <p:cNvSpPr>
            <a:spLocks noChangeArrowheads="1"/>
          </p:cNvSpPr>
          <p:nvPr/>
        </p:nvSpPr>
        <p:spPr bwMode="auto">
          <a:xfrm>
            <a:off x="4951877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79" name="矩形 47"/>
          <p:cNvSpPr>
            <a:spLocks noChangeArrowheads="1"/>
          </p:cNvSpPr>
          <p:nvPr/>
        </p:nvSpPr>
        <p:spPr bwMode="auto">
          <a:xfrm>
            <a:off x="5139202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没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5326527" y="2420572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5513852" y="2420574"/>
            <a:ext cx="33573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5656727" y="2420574"/>
            <a:ext cx="31033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3" name="矩形 47"/>
          <p:cNvSpPr>
            <a:spLocks noChangeArrowheads="1"/>
          </p:cNvSpPr>
          <p:nvPr/>
        </p:nvSpPr>
        <p:spPr bwMode="auto">
          <a:xfrm>
            <a:off x="5774202" y="2420574"/>
            <a:ext cx="2738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5855165" y="2420574"/>
            <a:ext cx="3246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5986927" y="2420574"/>
            <a:ext cx="307156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6101227" y="2420574"/>
            <a:ext cx="2484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7" name="矩形 47"/>
          <p:cNvSpPr>
            <a:spLocks noChangeArrowheads="1"/>
          </p:cNvSpPr>
          <p:nvPr/>
        </p:nvSpPr>
        <p:spPr bwMode="auto">
          <a:xfrm>
            <a:off x="61567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之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8" name="矩形 47"/>
          <p:cNvSpPr>
            <a:spLocks noChangeArrowheads="1"/>
          </p:cNvSpPr>
          <p:nvPr/>
        </p:nvSpPr>
        <p:spPr bwMode="auto">
          <a:xfrm>
            <a:off x="63441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前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89" name="矩形 47"/>
          <p:cNvSpPr>
            <a:spLocks noChangeArrowheads="1"/>
          </p:cNvSpPr>
          <p:nvPr/>
        </p:nvSpPr>
        <p:spPr bwMode="auto">
          <a:xfrm>
            <a:off x="65314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0" name="矩形 47"/>
          <p:cNvSpPr>
            <a:spLocks noChangeArrowheads="1"/>
          </p:cNvSpPr>
          <p:nvPr/>
        </p:nvSpPr>
        <p:spPr bwMode="auto">
          <a:xfrm>
            <a:off x="67187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69060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5" name="矩形 47"/>
          <p:cNvSpPr>
            <a:spLocks noChangeArrowheads="1"/>
          </p:cNvSpPr>
          <p:nvPr/>
        </p:nvSpPr>
        <p:spPr bwMode="auto">
          <a:xfrm>
            <a:off x="70934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72807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74680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之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76553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间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99" name="矩形 47"/>
          <p:cNvSpPr>
            <a:spLocks noChangeArrowheads="1"/>
          </p:cNvSpPr>
          <p:nvPr/>
        </p:nvSpPr>
        <p:spPr bwMode="auto">
          <a:xfrm>
            <a:off x="78427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0" name="矩形 47"/>
          <p:cNvSpPr>
            <a:spLocks noChangeArrowheads="1"/>
          </p:cNvSpPr>
          <p:nvPr/>
        </p:nvSpPr>
        <p:spPr bwMode="auto">
          <a:xfrm>
            <a:off x="80300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应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1" name="矩形 47"/>
          <p:cNvSpPr>
            <a:spLocks noChangeArrowheads="1"/>
          </p:cNvSpPr>
          <p:nvPr/>
        </p:nvSpPr>
        <p:spPr bwMode="auto">
          <a:xfrm>
            <a:off x="82173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用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2" name="矩形 47"/>
          <p:cNvSpPr>
            <a:spLocks noChangeArrowheads="1"/>
          </p:cNvSpPr>
          <p:nvPr/>
        </p:nvSpPr>
        <p:spPr bwMode="auto">
          <a:xfrm>
            <a:off x="84046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接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3" name="矩形 47"/>
          <p:cNvSpPr>
            <a:spLocks noChangeArrowheads="1"/>
          </p:cNvSpPr>
          <p:nvPr/>
        </p:nvSpPr>
        <p:spPr bwMode="auto">
          <a:xfrm>
            <a:off x="85920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口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4" name="矩形 47"/>
          <p:cNvSpPr>
            <a:spLocks noChangeArrowheads="1"/>
          </p:cNvSpPr>
          <p:nvPr/>
        </p:nvSpPr>
        <p:spPr bwMode="auto">
          <a:xfrm>
            <a:off x="87793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非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5" name="矩形 47"/>
          <p:cNvSpPr>
            <a:spLocks noChangeArrowheads="1"/>
          </p:cNvSpPr>
          <p:nvPr/>
        </p:nvSpPr>
        <p:spPr bwMode="auto">
          <a:xfrm>
            <a:off x="89666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常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91539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混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7" name="矩形 47"/>
          <p:cNvSpPr>
            <a:spLocks noChangeArrowheads="1"/>
          </p:cNvSpPr>
          <p:nvPr/>
        </p:nvSpPr>
        <p:spPr bwMode="auto">
          <a:xfrm>
            <a:off x="93413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乱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8" name="矩形 47"/>
          <p:cNvSpPr>
            <a:spLocks noChangeArrowheads="1"/>
          </p:cNvSpPr>
          <p:nvPr/>
        </p:nvSpPr>
        <p:spPr bwMode="auto">
          <a:xfrm>
            <a:off x="95286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09" name="矩形 47"/>
          <p:cNvSpPr>
            <a:spLocks noChangeArrowheads="1"/>
          </p:cNvSpPr>
          <p:nvPr/>
        </p:nvSpPr>
        <p:spPr bwMode="auto">
          <a:xfrm>
            <a:off x="97159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实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0" name="矩形 47"/>
          <p:cNvSpPr>
            <a:spLocks noChangeArrowheads="1"/>
          </p:cNvSpPr>
          <p:nvPr/>
        </p:nvSpPr>
        <p:spPr bwMode="auto">
          <a:xfrm>
            <a:off x="99032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1" name="矩形 47"/>
          <p:cNvSpPr>
            <a:spLocks noChangeArrowheads="1"/>
          </p:cNvSpPr>
          <p:nvPr/>
        </p:nvSpPr>
        <p:spPr bwMode="auto">
          <a:xfrm>
            <a:off x="100906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2" name="矩形 47"/>
          <p:cNvSpPr>
            <a:spLocks noChangeArrowheads="1"/>
          </p:cNvSpPr>
          <p:nvPr/>
        </p:nvSpPr>
        <p:spPr bwMode="auto">
          <a:xfrm>
            <a:off x="1027794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3" name="矩形 47"/>
          <p:cNvSpPr>
            <a:spLocks noChangeArrowheads="1"/>
          </p:cNvSpPr>
          <p:nvPr/>
        </p:nvSpPr>
        <p:spPr bwMode="auto">
          <a:xfrm>
            <a:off x="1046526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相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4" name="矩形 47"/>
          <p:cNvSpPr>
            <a:spLocks noChangeArrowheads="1"/>
          </p:cNvSpPr>
          <p:nvPr/>
        </p:nvSpPr>
        <p:spPr bwMode="auto">
          <a:xfrm>
            <a:off x="10652590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5" name="矩形 47"/>
          <p:cNvSpPr>
            <a:spLocks noChangeArrowheads="1"/>
          </p:cNvSpPr>
          <p:nvPr/>
        </p:nvSpPr>
        <p:spPr bwMode="auto">
          <a:xfrm>
            <a:off x="10839915" y="2420572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6" name="矩形 47"/>
          <p:cNvSpPr>
            <a:spLocks noChangeArrowheads="1"/>
          </p:cNvSpPr>
          <p:nvPr/>
        </p:nvSpPr>
        <p:spPr bwMode="auto">
          <a:xfrm>
            <a:off x="4951877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如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7" name="矩形 47"/>
          <p:cNvSpPr>
            <a:spLocks noChangeArrowheads="1"/>
          </p:cNvSpPr>
          <p:nvPr/>
        </p:nvSpPr>
        <p:spPr bwMode="auto">
          <a:xfrm>
            <a:off x="5139202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果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8" name="矩形 47"/>
          <p:cNvSpPr>
            <a:spLocks noChangeArrowheads="1"/>
          </p:cNvSpPr>
          <p:nvPr/>
        </p:nvSpPr>
        <p:spPr bwMode="auto">
          <a:xfrm>
            <a:off x="5326527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项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19" name="矩形 47"/>
          <p:cNvSpPr>
            <a:spLocks noChangeArrowheads="1"/>
          </p:cNvSpPr>
          <p:nvPr/>
        </p:nvSpPr>
        <p:spPr bwMode="auto">
          <a:xfrm>
            <a:off x="5513852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0" name="矩形 47"/>
          <p:cNvSpPr>
            <a:spLocks noChangeArrowheads="1"/>
          </p:cNvSpPr>
          <p:nvPr/>
        </p:nvSpPr>
        <p:spPr bwMode="auto">
          <a:xfrm>
            <a:off x="5701177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需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1" name="矩形 47"/>
          <p:cNvSpPr>
            <a:spLocks noChangeArrowheads="1"/>
          </p:cNvSpPr>
          <p:nvPr/>
        </p:nvSpPr>
        <p:spPr bwMode="auto">
          <a:xfrm>
            <a:off x="5888502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要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2" name="矩形 47"/>
          <p:cNvSpPr>
            <a:spLocks noChangeArrowheads="1"/>
          </p:cNvSpPr>
          <p:nvPr/>
        </p:nvSpPr>
        <p:spPr bwMode="auto">
          <a:xfrm>
            <a:off x="6075827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更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3" name="矩形 47"/>
          <p:cNvSpPr>
            <a:spLocks noChangeArrowheads="1"/>
          </p:cNvSpPr>
          <p:nvPr/>
        </p:nvSpPr>
        <p:spPr bwMode="auto">
          <a:xfrm>
            <a:off x="6263152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换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4" name="矩形 47"/>
          <p:cNvSpPr>
            <a:spLocks noChangeArrowheads="1"/>
          </p:cNvSpPr>
          <p:nvPr/>
        </p:nvSpPr>
        <p:spPr bwMode="auto">
          <a:xfrm>
            <a:off x="6450477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5" name="矩形 47"/>
          <p:cNvSpPr>
            <a:spLocks noChangeArrowheads="1"/>
          </p:cNvSpPr>
          <p:nvPr/>
        </p:nvSpPr>
        <p:spPr bwMode="auto">
          <a:xfrm>
            <a:off x="66378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6" name="矩形 47"/>
          <p:cNvSpPr>
            <a:spLocks noChangeArrowheads="1"/>
          </p:cNvSpPr>
          <p:nvPr/>
        </p:nvSpPr>
        <p:spPr bwMode="auto">
          <a:xfrm>
            <a:off x="68251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701245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8" name="矩形 47"/>
          <p:cNvSpPr>
            <a:spLocks noChangeArrowheads="1"/>
          </p:cNvSpPr>
          <p:nvPr/>
        </p:nvSpPr>
        <p:spPr bwMode="auto">
          <a:xfrm>
            <a:off x="719977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基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73871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本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0" name="矩形 47"/>
          <p:cNvSpPr>
            <a:spLocks noChangeArrowheads="1"/>
          </p:cNvSpPr>
          <p:nvPr/>
        </p:nvSpPr>
        <p:spPr bwMode="auto">
          <a:xfrm>
            <a:off x="75744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776175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需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2" name="矩形 47"/>
          <p:cNvSpPr>
            <a:spLocks noChangeArrowheads="1"/>
          </p:cNvSpPr>
          <p:nvPr/>
        </p:nvSpPr>
        <p:spPr bwMode="auto">
          <a:xfrm>
            <a:off x="794907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要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81364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把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4" name="矩形 47"/>
          <p:cNvSpPr>
            <a:spLocks noChangeArrowheads="1"/>
          </p:cNvSpPr>
          <p:nvPr/>
        </p:nvSpPr>
        <p:spPr bwMode="auto">
          <a:xfrm>
            <a:off x="83237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所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5" name="矩形 47"/>
          <p:cNvSpPr>
            <a:spLocks noChangeArrowheads="1"/>
          </p:cNvSpPr>
          <p:nvPr/>
        </p:nvSpPr>
        <p:spPr bwMode="auto">
          <a:xfrm>
            <a:off x="851105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6" name="矩形 47"/>
          <p:cNvSpPr>
            <a:spLocks noChangeArrowheads="1"/>
          </p:cNvSpPr>
          <p:nvPr/>
        </p:nvSpPr>
        <p:spPr bwMode="auto">
          <a:xfrm>
            <a:off x="869837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7" name="矩形 47"/>
          <p:cNvSpPr>
            <a:spLocks noChangeArrowheads="1"/>
          </p:cNvSpPr>
          <p:nvPr/>
        </p:nvSpPr>
        <p:spPr bwMode="auto">
          <a:xfrm>
            <a:off x="88857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8" name="矩形 47"/>
          <p:cNvSpPr>
            <a:spLocks noChangeArrowheads="1"/>
          </p:cNvSpPr>
          <p:nvPr/>
        </p:nvSpPr>
        <p:spPr bwMode="auto">
          <a:xfrm>
            <a:off x="90730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39" name="矩形 47"/>
          <p:cNvSpPr>
            <a:spLocks noChangeArrowheads="1"/>
          </p:cNvSpPr>
          <p:nvPr/>
        </p:nvSpPr>
        <p:spPr bwMode="auto">
          <a:xfrm>
            <a:off x="926035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0" name="矩形 47"/>
          <p:cNvSpPr>
            <a:spLocks noChangeArrowheads="1"/>
          </p:cNvSpPr>
          <p:nvPr/>
        </p:nvSpPr>
        <p:spPr bwMode="auto">
          <a:xfrm>
            <a:off x="944767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相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1" name="矩形 47"/>
          <p:cNvSpPr>
            <a:spLocks noChangeArrowheads="1"/>
          </p:cNvSpPr>
          <p:nvPr/>
        </p:nvSpPr>
        <p:spPr bwMode="auto">
          <a:xfrm>
            <a:off x="96350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关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2" name="矩形 47"/>
          <p:cNvSpPr>
            <a:spLocks noChangeArrowheads="1"/>
          </p:cNvSpPr>
          <p:nvPr/>
        </p:nvSpPr>
        <p:spPr bwMode="auto">
          <a:xfrm>
            <a:off x="98223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3" name="矩形 47"/>
          <p:cNvSpPr>
            <a:spLocks noChangeArrowheads="1"/>
          </p:cNvSpPr>
          <p:nvPr/>
        </p:nvSpPr>
        <p:spPr bwMode="auto">
          <a:xfrm>
            <a:off x="1000965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代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4" name="矩形 47"/>
          <p:cNvSpPr>
            <a:spLocks noChangeArrowheads="1"/>
          </p:cNvSpPr>
          <p:nvPr/>
        </p:nvSpPr>
        <p:spPr bwMode="auto">
          <a:xfrm>
            <a:off x="1019697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码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5" name="矩形 47"/>
          <p:cNvSpPr>
            <a:spLocks noChangeArrowheads="1"/>
          </p:cNvSpPr>
          <p:nvPr/>
        </p:nvSpPr>
        <p:spPr bwMode="auto">
          <a:xfrm>
            <a:off x="10384304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都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6" name="矩形 47"/>
          <p:cNvSpPr>
            <a:spLocks noChangeArrowheads="1"/>
          </p:cNvSpPr>
          <p:nvPr/>
        </p:nvSpPr>
        <p:spPr bwMode="auto">
          <a:xfrm>
            <a:off x="10571629" y="2712992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进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7" name="矩形 47"/>
          <p:cNvSpPr>
            <a:spLocks noChangeArrowheads="1"/>
          </p:cNvSpPr>
          <p:nvPr/>
        </p:nvSpPr>
        <p:spPr bwMode="auto">
          <a:xfrm>
            <a:off x="4951877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8" name="矩形 47"/>
          <p:cNvSpPr>
            <a:spLocks noChangeArrowheads="1"/>
          </p:cNvSpPr>
          <p:nvPr/>
        </p:nvSpPr>
        <p:spPr bwMode="auto">
          <a:xfrm>
            <a:off x="5139202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改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49" name="矩形 47"/>
          <p:cNvSpPr>
            <a:spLocks noChangeArrowheads="1"/>
          </p:cNvSpPr>
          <p:nvPr/>
        </p:nvSpPr>
        <p:spPr bwMode="auto">
          <a:xfrm>
            <a:off x="5326527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动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0" name="矩形 47"/>
          <p:cNvSpPr>
            <a:spLocks noChangeArrowheads="1"/>
          </p:cNvSpPr>
          <p:nvPr/>
        </p:nvSpPr>
        <p:spPr bwMode="auto">
          <a:xfrm>
            <a:off x="5513852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1" name="矩形 47"/>
          <p:cNvSpPr>
            <a:spLocks noChangeArrowheads="1"/>
          </p:cNvSpPr>
          <p:nvPr/>
        </p:nvSpPr>
        <p:spPr bwMode="auto">
          <a:xfrm>
            <a:off x="5701177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十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2" name="矩形 47"/>
          <p:cNvSpPr>
            <a:spLocks noChangeArrowheads="1"/>
          </p:cNvSpPr>
          <p:nvPr/>
        </p:nvSpPr>
        <p:spPr bwMode="auto">
          <a:xfrm>
            <a:off x="5888502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3" name="矩形 47"/>
          <p:cNvSpPr>
            <a:spLocks noChangeArrowheads="1"/>
          </p:cNvSpPr>
          <p:nvPr/>
        </p:nvSpPr>
        <p:spPr bwMode="auto">
          <a:xfrm>
            <a:off x="6075827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4" name="矩形 47"/>
          <p:cNvSpPr>
            <a:spLocks noChangeArrowheads="1"/>
          </p:cNvSpPr>
          <p:nvPr/>
        </p:nvSpPr>
        <p:spPr bwMode="auto">
          <a:xfrm>
            <a:off x="6263152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方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155" name="矩形 47"/>
          <p:cNvSpPr>
            <a:spLocks noChangeArrowheads="1"/>
          </p:cNvSpPr>
          <p:nvPr/>
        </p:nvSpPr>
        <p:spPr bwMode="auto">
          <a:xfrm>
            <a:off x="6450477" y="3005409"/>
            <a:ext cx="380181" cy="3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便</a:t>
            </a:r>
            <a:endParaRPr lang="zh-CN" altLang="en-US" sz="1475" dirty="0">
              <a:sym typeface="微软雅黑" panose="020B0503020204020204" pitchFamily="34" charset="-122"/>
            </a:endParaRPr>
          </a:p>
        </p:txBody>
      </p:sp>
      <p:sp>
        <p:nvSpPr>
          <p:cNvPr id="270" name="矩形 47"/>
          <p:cNvSpPr>
            <a:spLocks noChangeArrowheads="1"/>
          </p:cNvSpPr>
          <p:nvPr/>
        </p:nvSpPr>
        <p:spPr bwMode="auto">
          <a:xfrm>
            <a:off x="4951877" y="4633280"/>
            <a:ext cx="33573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endParaRPr lang="zh-CN" altLang="en-US" sz="1475" dirty="0"/>
          </a:p>
        </p:txBody>
      </p:sp>
      <p:sp>
        <p:nvSpPr>
          <p:cNvPr id="271" name="矩形 47"/>
          <p:cNvSpPr>
            <a:spLocks noChangeArrowheads="1"/>
          </p:cNvSpPr>
          <p:nvPr/>
        </p:nvSpPr>
        <p:spPr bwMode="auto">
          <a:xfrm>
            <a:off x="5094752" y="4633280"/>
            <a:ext cx="31033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endParaRPr lang="zh-CN" altLang="en-US" sz="1475" dirty="0"/>
          </a:p>
        </p:txBody>
      </p:sp>
      <p:sp>
        <p:nvSpPr>
          <p:cNvPr id="272" name="矩形 47"/>
          <p:cNvSpPr>
            <a:spLocks noChangeArrowheads="1"/>
          </p:cNvSpPr>
          <p:nvPr/>
        </p:nvSpPr>
        <p:spPr bwMode="auto">
          <a:xfrm>
            <a:off x="5212227" y="4633280"/>
            <a:ext cx="2738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endParaRPr lang="zh-CN" altLang="en-US" sz="1475" dirty="0"/>
          </a:p>
        </p:txBody>
      </p:sp>
      <p:sp>
        <p:nvSpPr>
          <p:cNvPr id="273" name="矩形 47"/>
          <p:cNvSpPr>
            <a:spLocks noChangeArrowheads="1"/>
          </p:cNvSpPr>
          <p:nvPr/>
        </p:nvSpPr>
        <p:spPr bwMode="auto">
          <a:xfrm>
            <a:off x="5293190" y="4633280"/>
            <a:ext cx="3246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zh-CN" altLang="en-US" sz="1475" dirty="0"/>
          </a:p>
        </p:txBody>
      </p:sp>
      <p:sp>
        <p:nvSpPr>
          <p:cNvPr id="274" name="矩形 47"/>
          <p:cNvSpPr>
            <a:spLocks noChangeArrowheads="1"/>
          </p:cNvSpPr>
          <p:nvPr/>
        </p:nvSpPr>
        <p:spPr bwMode="auto">
          <a:xfrm>
            <a:off x="5424952" y="4633280"/>
            <a:ext cx="307156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lang="zh-CN" altLang="en-US" sz="1475" dirty="0"/>
          </a:p>
        </p:txBody>
      </p:sp>
      <p:sp>
        <p:nvSpPr>
          <p:cNvPr id="275" name="矩形 47"/>
          <p:cNvSpPr>
            <a:spLocks noChangeArrowheads="1"/>
          </p:cNvSpPr>
          <p:nvPr/>
        </p:nvSpPr>
        <p:spPr bwMode="auto">
          <a:xfrm>
            <a:off x="5539252" y="4633280"/>
            <a:ext cx="2484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endParaRPr lang="zh-CN" altLang="en-US" sz="1475" dirty="0"/>
          </a:p>
        </p:txBody>
      </p:sp>
      <p:sp>
        <p:nvSpPr>
          <p:cNvPr id="276" name="矩形 47"/>
          <p:cNvSpPr>
            <a:spLocks noChangeArrowheads="1"/>
          </p:cNvSpPr>
          <p:nvPr/>
        </p:nvSpPr>
        <p:spPr bwMode="auto">
          <a:xfrm>
            <a:off x="559481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/>
          </a:p>
        </p:txBody>
      </p:sp>
      <p:sp>
        <p:nvSpPr>
          <p:cNvPr id="277" name="矩形 47"/>
          <p:cNvSpPr>
            <a:spLocks noChangeArrowheads="1"/>
          </p:cNvSpPr>
          <p:nvPr/>
        </p:nvSpPr>
        <p:spPr bwMode="auto">
          <a:xfrm>
            <a:off x="578214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出</a:t>
            </a:r>
            <a:endParaRPr lang="zh-CN" altLang="en-US" sz="1475" dirty="0"/>
          </a:p>
        </p:txBody>
      </p:sp>
      <p:sp>
        <p:nvSpPr>
          <p:cNvPr id="278" name="矩形 47"/>
          <p:cNvSpPr>
            <a:spLocks noChangeArrowheads="1"/>
          </p:cNvSpPr>
          <p:nvPr/>
        </p:nvSpPr>
        <p:spPr bwMode="auto">
          <a:xfrm>
            <a:off x="596946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现</a:t>
            </a:r>
            <a:endParaRPr lang="zh-CN" altLang="en-US" sz="1475" dirty="0"/>
          </a:p>
        </p:txBody>
      </p:sp>
      <p:sp>
        <p:nvSpPr>
          <p:cNvPr id="279" name="矩形 47"/>
          <p:cNvSpPr>
            <a:spLocks noChangeArrowheads="1"/>
          </p:cNvSpPr>
          <p:nvPr/>
        </p:nvSpPr>
        <p:spPr bwMode="auto">
          <a:xfrm>
            <a:off x="615679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就</a:t>
            </a:r>
            <a:endParaRPr lang="zh-CN" altLang="en-US" sz="1475" dirty="0"/>
          </a:p>
        </p:txBody>
      </p:sp>
      <p:sp>
        <p:nvSpPr>
          <p:cNvPr id="280" name="矩形 47"/>
          <p:cNvSpPr>
            <a:spLocks noChangeArrowheads="1"/>
          </p:cNvSpPr>
          <p:nvPr/>
        </p:nvSpPr>
        <p:spPr bwMode="auto">
          <a:xfrm>
            <a:off x="634411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zh-CN" altLang="en-US" sz="1475" dirty="0"/>
          </a:p>
        </p:txBody>
      </p:sp>
      <p:sp>
        <p:nvSpPr>
          <p:cNvPr id="281" name="矩形 47"/>
          <p:cNvSpPr>
            <a:spLocks noChangeArrowheads="1"/>
          </p:cNvSpPr>
          <p:nvPr/>
        </p:nvSpPr>
        <p:spPr bwMode="auto">
          <a:xfrm>
            <a:off x="653144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endParaRPr lang="zh-CN" altLang="en-US" sz="1475" dirty="0"/>
          </a:p>
        </p:txBody>
      </p:sp>
      <p:sp>
        <p:nvSpPr>
          <p:cNvPr id="282" name="矩形 47"/>
          <p:cNvSpPr>
            <a:spLocks noChangeArrowheads="1"/>
          </p:cNvSpPr>
          <p:nvPr/>
        </p:nvSpPr>
        <p:spPr bwMode="auto">
          <a:xfrm>
            <a:off x="671876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了</a:t>
            </a:r>
            <a:endParaRPr lang="zh-CN" altLang="en-US" sz="1475" dirty="0"/>
          </a:p>
        </p:txBody>
      </p:sp>
      <p:sp>
        <p:nvSpPr>
          <p:cNvPr id="283" name="矩形 47"/>
          <p:cNvSpPr>
            <a:spLocks noChangeArrowheads="1"/>
          </p:cNvSpPr>
          <p:nvPr/>
        </p:nvSpPr>
        <p:spPr bwMode="auto">
          <a:xfrm>
            <a:off x="690609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解</a:t>
            </a:r>
            <a:endParaRPr lang="zh-CN" altLang="en-US" sz="1475" dirty="0"/>
          </a:p>
        </p:txBody>
      </p:sp>
      <p:sp>
        <p:nvSpPr>
          <p:cNvPr id="284" name="矩形 47"/>
          <p:cNvSpPr>
            <a:spLocks noChangeArrowheads="1"/>
          </p:cNvSpPr>
          <p:nvPr/>
        </p:nvSpPr>
        <p:spPr bwMode="auto">
          <a:xfrm>
            <a:off x="709341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决</a:t>
            </a:r>
            <a:endParaRPr lang="zh-CN" altLang="en-US" sz="1475" dirty="0"/>
          </a:p>
        </p:txBody>
      </p:sp>
      <p:sp>
        <p:nvSpPr>
          <p:cNvPr id="285" name="矩形 47"/>
          <p:cNvSpPr>
            <a:spLocks noChangeArrowheads="1"/>
          </p:cNvSpPr>
          <p:nvPr/>
        </p:nvSpPr>
        <p:spPr bwMode="auto">
          <a:xfrm>
            <a:off x="728074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这</a:t>
            </a:r>
            <a:endParaRPr lang="zh-CN" altLang="en-US" sz="1475" dirty="0"/>
          </a:p>
        </p:txBody>
      </p:sp>
      <p:sp>
        <p:nvSpPr>
          <p:cNvPr id="286" name="矩形 47"/>
          <p:cNvSpPr>
            <a:spLocks noChangeArrowheads="1"/>
          </p:cNvSpPr>
          <p:nvPr/>
        </p:nvSpPr>
        <p:spPr bwMode="auto">
          <a:xfrm>
            <a:off x="746806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endParaRPr lang="zh-CN" altLang="en-US" sz="1475" dirty="0"/>
          </a:p>
        </p:txBody>
      </p:sp>
      <p:sp>
        <p:nvSpPr>
          <p:cNvPr id="287" name="矩形 47"/>
          <p:cNvSpPr>
            <a:spLocks noChangeArrowheads="1"/>
          </p:cNvSpPr>
          <p:nvPr/>
        </p:nvSpPr>
        <p:spPr bwMode="auto">
          <a:xfrm>
            <a:off x="765539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问</a:t>
            </a:r>
            <a:endParaRPr lang="zh-CN" altLang="en-US" sz="1475" dirty="0"/>
          </a:p>
        </p:txBody>
      </p:sp>
      <p:sp>
        <p:nvSpPr>
          <p:cNvPr id="288" name="矩形 47"/>
          <p:cNvSpPr>
            <a:spLocks noChangeArrowheads="1"/>
          </p:cNvSpPr>
          <p:nvPr/>
        </p:nvSpPr>
        <p:spPr bwMode="auto">
          <a:xfrm>
            <a:off x="7842715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题</a:t>
            </a:r>
            <a:endParaRPr lang="zh-CN" altLang="en-US" sz="1475" dirty="0"/>
          </a:p>
        </p:txBody>
      </p:sp>
      <p:sp>
        <p:nvSpPr>
          <p:cNvPr id="289" name="矩形 47"/>
          <p:cNvSpPr>
            <a:spLocks noChangeArrowheads="1"/>
          </p:cNvSpPr>
          <p:nvPr/>
        </p:nvSpPr>
        <p:spPr bwMode="auto">
          <a:xfrm>
            <a:off x="8030040" y="4633278"/>
            <a:ext cx="380180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/>
          </a:p>
        </p:txBody>
      </p:sp>
      <p:sp>
        <p:nvSpPr>
          <p:cNvPr id="290" name="矩形 47"/>
          <p:cNvSpPr>
            <a:spLocks noChangeArrowheads="1"/>
          </p:cNvSpPr>
          <p:nvPr/>
        </p:nvSpPr>
        <p:spPr bwMode="auto">
          <a:xfrm>
            <a:off x="8217365" y="4633280"/>
            <a:ext cx="3119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lang="zh-CN" altLang="en-US" sz="1475" dirty="0"/>
          </a:p>
        </p:txBody>
      </p:sp>
      <p:sp>
        <p:nvSpPr>
          <p:cNvPr id="291" name="矩形 47"/>
          <p:cNvSpPr>
            <a:spLocks noChangeArrowheads="1"/>
          </p:cNvSpPr>
          <p:nvPr/>
        </p:nvSpPr>
        <p:spPr bwMode="auto">
          <a:xfrm>
            <a:off x="8336429" y="4633280"/>
            <a:ext cx="291852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endParaRPr lang="zh-CN" altLang="en-US" sz="1475" dirty="0"/>
          </a:p>
        </p:txBody>
      </p:sp>
      <p:sp>
        <p:nvSpPr>
          <p:cNvPr id="292" name="矩形 47"/>
          <p:cNvSpPr>
            <a:spLocks noChangeArrowheads="1"/>
          </p:cNvSpPr>
          <p:nvPr/>
        </p:nvSpPr>
        <p:spPr bwMode="auto">
          <a:xfrm>
            <a:off x="8435425" y="4633280"/>
            <a:ext cx="262705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endParaRPr lang="zh-CN" altLang="en-US" sz="1475" dirty="0"/>
          </a:p>
        </p:txBody>
      </p:sp>
      <p:sp>
        <p:nvSpPr>
          <p:cNvPr id="293" name="矩形 47"/>
          <p:cNvSpPr>
            <a:spLocks noChangeArrowheads="1"/>
          </p:cNvSpPr>
          <p:nvPr/>
        </p:nvSpPr>
        <p:spPr bwMode="auto">
          <a:xfrm>
            <a:off x="8505275" y="4633280"/>
            <a:ext cx="308743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</a:t>
            </a:r>
            <a:endParaRPr lang="zh-CN" altLang="en-US" sz="1475" dirty="0"/>
          </a:p>
        </p:txBody>
      </p:sp>
      <p:sp>
        <p:nvSpPr>
          <p:cNvPr id="294" name="矩形 47"/>
          <p:cNvSpPr>
            <a:spLocks noChangeArrowheads="1"/>
          </p:cNvSpPr>
          <p:nvPr/>
        </p:nvSpPr>
        <p:spPr bwMode="auto">
          <a:xfrm>
            <a:off x="8621161" y="4633280"/>
            <a:ext cx="311918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endParaRPr lang="zh-CN" altLang="en-US" sz="1475" dirty="0"/>
          </a:p>
        </p:txBody>
      </p:sp>
      <p:sp>
        <p:nvSpPr>
          <p:cNvPr id="295" name="矩形 47"/>
          <p:cNvSpPr>
            <a:spLocks noChangeArrowheads="1"/>
          </p:cNvSpPr>
          <p:nvPr/>
        </p:nvSpPr>
        <p:spPr bwMode="auto">
          <a:xfrm>
            <a:off x="8740225" y="4633280"/>
            <a:ext cx="308743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zh-CN" altLang="en-US" sz="1475" dirty="0"/>
          </a:p>
        </p:txBody>
      </p:sp>
      <p:sp>
        <p:nvSpPr>
          <p:cNvPr id="296" name="矩形 47"/>
          <p:cNvSpPr>
            <a:spLocks noChangeArrowheads="1"/>
          </p:cNvSpPr>
          <p:nvPr/>
        </p:nvSpPr>
        <p:spPr bwMode="auto">
          <a:xfrm>
            <a:off x="8856111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所</a:t>
            </a:r>
            <a:endParaRPr lang="zh-CN" altLang="en-US" sz="1475" dirty="0"/>
          </a:p>
        </p:txBody>
      </p:sp>
      <p:sp>
        <p:nvSpPr>
          <p:cNvPr id="297" name="矩形 47"/>
          <p:cNvSpPr>
            <a:spLocks noChangeArrowheads="1"/>
          </p:cNvSpPr>
          <p:nvPr/>
        </p:nvSpPr>
        <p:spPr bwMode="auto">
          <a:xfrm>
            <a:off x="9043436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endParaRPr lang="zh-CN" altLang="en-US" sz="1475" dirty="0"/>
          </a:p>
        </p:txBody>
      </p:sp>
      <p:sp>
        <p:nvSpPr>
          <p:cNvPr id="298" name="矩形 47"/>
          <p:cNvSpPr>
            <a:spLocks noChangeArrowheads="1"/>
          </p:cNvSpPr>
          <p:nvPr/>
        </p:nvSpPr>
        <p:spPr bwMode="auto">
          <a:xfrm>
            <a:off x="9230761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/>
          </a:p>
        </p:txBody>
      </p:sp>
      <p:sp>
        <p:nvSpPr>
          <p:cNvPr id="299" name="矩形 47"/>
          <p:cNvSpPr>
            <a:spLocks noChangeArrowheads="1"/>
          </p:cNvSpPr>
          <p:nvPr/>
        </p:nvSpPr>
        <p:spPr bwMode="auto">
          <a:xfrm>
            <a:off x="9418086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/>
          </a:p>
        </p:txBody>
      </p:sp>
      <p:sp>
        <p:nvSpPr>
          <p:cNvPr id="300" name="矩形 47"/>
          <p:cNvSpPr>
            <a:spLocks noChangeArrowheads="1"/>
          </p:cNvSpPr>
          <p:nvPr/>
        </p:nvSpPr>
        <p:spPr bwMode="auto">
          <a:xfrm>
            <a:off x="9605411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/>
          </a:p>
        </p:txBody>
      </p:sp>
      <p:sp>
        <p:nvSpPr>
          <p:cNvPr id="301" name="矩形 47"/>
          <p:cNvSpPr>
            <a:spLocks noChangeArrowheads="1"/>
          </p:cNvSpPr>
          <p:nvPr/>
        </p:nvSpPr>
        <p:spPr bwMode="auto">
          <a:xfrm>
            <a:off x="9792736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/>
          </a:p>
        </p:txBody>
      </p:sp>
      <p:sp>
        <p:nvSpPr>
          <p:cNvPr id="302" name="矩形 47"/>
          <p:cNvSpPr>
            <a:spLocks noChangeArrowheads="1"/>
          </p:cNvSpPr>
          <p:nvPr/>
        </p:nvSpPr>
        <p:spPr bwMode="auto">
          <a:xfrm>
            <a:off x="9980061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接</a:t>
            </a:r>
            <a:endParaRPr lang="zh-CN" altLang="en-US" sz="1475" dirty="0"/>
          </a:p>
        </p:txBody>
      </p:sp>
      <p:sp>
        <p:nvSpPr>
          <p:cNvPr id="303" name="矩形 47"/>
          <p:cNvSpPr>
            <a:spLocks noChangeArrowheads="1"/>
          </p:cNvSpPr>
          <p:nvPr/>
        </p:nvSpPr>
        <p:spPr bwMode="auto">
          <a:xfrm>
            <a:off x="10167386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口</a:t>
            </a:r>
            <a:endParaRPr lang="zh-CN" altLang="en-US" sz="1475" dirty="0"/>
          </a:p>
        </p:txBody>
      </p:sp>
      <p:sp>
        <p:nvSpPr>
          <p:cNvPr id="304" name="矩形 47"/>
          <p:cNvSpPr>
            <a:spLocks noChangeArrowheads="1"/>
          </p:cNvSpPr>
          <p:nvPr/>
        </p:nvSpPr>
        <p:spPr bwMode="auto">
          <a:xfrm>
            <a:off x="10354711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endParaRPr lang="zh-CN" altLang="en-US" sz="1475" dirty="0"/>
          </a:p>
        </p:txBody>
      </p:sp>
      <p:sp>
        <p:nvSpPr>
          <p:cNvPr id="305" name="矩形 47"/>
          <p:cNvSpPr>
            <a:spLocks noChangeArrowheads="1"/>
          </p:cNvSpPr>
          <p:nvPr/>
        </p:nvSpPr>
        <p:spPr bwMode="auto">
          <a:xfrm>
            <a:off x="10542036" y="4633278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/>
          </a:p>
        </p:txBody>
      </p:sp>
      <p:sp>
        <p:nvSpPr>
          <p:cNvPr id="306" name="矩形 47"/>
          <p:cNvSpPr>
            <a:spLocks noChangeArrowheads="1"/>
          </p:cNvSpPr>
          <p:nvPr/>
        </p:nvSpPr>
        <p:spPr bwMode="auto">
          <a:xfrm>
            <a:off x="4951877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</a:t>
            </a:r>
            <a:endParaRPr lang="zh-CN" altLang="en-US" sz="1475" dirty="0"/>
          </a:p>
        </p:txBody>
      </p:sp>
      <p:sp>
        <p:nvSpPr>
          <p:cNvPr id="307" name="矩形 47"/>
          <p:cNvSpPr>
            <a:spLocks noChangeArrowheads="1"/>
          </p:cNvSpPr>
          <p:nvPr/>
        </p:nvSpPr>
        <p:spPr bwMode="auto">
          <a:xfrm>
            <a:off x="5139202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程</a:t>
            </a:r>
            <a:endParaRPr lang="zh-CN" altLang="en-US" sz="1475" dirty="0"/>
          </a:p>
        </p:txBody>
      </p:sp>
      <p:sp>
        <p:nvSpPr>
          <p:cNvPr id="308" name="矩形 47"/>
          <p:cNvSpPr>
            <a:spLocks noChangeArrowheads="1"/>
          </p:cNvSpPr>
          <p:nvPr/>
        </p:nvSpPr>
        <p:spPr bwMode="auto">
          <a:xfrm>
            <a:off x="5326527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</a:t>
            </a:r>
            <a:endParaRPr lang="zh-CN" altLang="en-US" sz="1475" dirty="0"/>
          </a:p>
        </p:txBody>
      </p:sp>
      <p:sp>
        <p:nvSpPr>
          <p:cNvPr id="309" name="矩形 47"/>
          <p:cNvSpPr>
            <a:spLocks noChangeArrowheads="1"/>
          </p:cNvSpPr>
          <p:nvPr/>
        </p:nvSpPr>
        <p:spPr bwMode="auto">
          <a:xfrm>
            <a:off x="5513852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</a:t>
            </a:r>
            <a:endParaRPr lang="zh-CN" altLang="en-US" sz="1475" dirty="0"/>
          </a:p>
        </p:txBody>
      </p:sp>
      <p:sp>
        <p:nvSpPr>
          <p:cNvPr id="310" name="矩形 47"/>
          <p:cNvSpPr>
            <a:spLocks noChangeArrowheads="1"/>
          </p:cNvSpPr>
          <p:nvPr/>
        </p:nvSpPr>
        <p:spPr bwMode="auto">
          <a:xfrm>
            <a:off x="5701177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都</a:t>
            </a:r>
            <a:endParaRPr lang="zh-CN" altLang="en-US" sz="1475" dirty="0"/>
          </a:p>
        </p:txBody>
      </p:sp>
      <p:sp>
        <p:nvSpPr>
          <p:cNvPr id="311" name="矩形 47"/>
          <p:cNvSpPr>
            <a:spLocks noChangeArrowheads="1"/>
          </p:cNvSpPr>
          <p:nvPr/>
        </p:nvSpPr>
        <p:spPr bwMode="auto">
          <a:xfrm>
            <a:off x="5888502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要</a:t>
            </a:r>
            <a:endParaRPr lang="zh-CN" altLang="en-US" sz="1475" dirty="0"/>
          </a:p>
        </p:txBody>
      </p:sp>
      <p:sp>
        <p:nvSpPr>
          <p:cNvPr id="312" name="矩形 47"/>
          <p:cNvSpPr>
            <a:spLocks noChangeArrowheads="1"/>
          </p:cNvSpPr>
          <p:nvPr/>
        </p:nvSpPr>
        <p:spPr bwMode="auto">
          <a:xfrm>
            <a:off x="6075827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遵</a:t>
            </a:r>
            <a:endParaRPr lang="zh-CN" altLang="en-US" sz="1475" dirty="0"/>
          </a:p>
        </p:txBody>
      </p:sp>
      <p:sp>
        <p:nvSpPr>
          <p:cNvPr id="313" name="矩形 47"/>
          <p:cNvSpPr>
            <a:spLocks noChangeArrowheads="1"/>
          </p:cNvSpPr>
          <p:nvPr/>
        </p:nvSpPr>
        <p:spPr bwMode="auto">
          <a:xfrm>
            <a:off x="6263152" y="4925698"/>
            <a:ext cx="38018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守</a:t>
            </a:r>
            <a:endParaRPr lang="zh-CN" altLang="en-US" sz="1475" dirty="0"/>
          </a:p>
        </p:txBody>
      </p:sp>
      <p:sp>
        <p:nvSpPr>
          <p:cNvPr id="314" name="矩形 47"/>
          <p:cNvSpPr>
            <a:spLocks noChangeArrowheads="1"/>
          </p:cNvSpPr>
          <p:nvPr/>
        </p:nvSpPr>
        <p:spPr bwMode="auto">
          <a:xfrm>
            <a:off x="6450477" y="4925698"/>
            <a:ext cx="3119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lang="zh-CN" altLang="en-US" sz="1475" dirty="0"/>
          </a:p>
        </p:txBody>
      </p:sp>
      <p:sp>
        <p:nvSpPr>
          <p:cNvPr id="315" name="矩形 47"/>
          <p:cNvSpPr>
            <a:spLocks noChangeArrowheads="1"/>
          </p:cNvSpPr>
          <p:nvPr/>
        </p:nvSpPr>
        <p:spPr bwMode="auto">
          <a:xfrm>
            <a:off x="6569540" y="4925698"/>
            <a:ext cx="291852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endParaRPr lang="zh-CN" altLang="en-US" sz="1475" dirty="0"/>
          </a:p>
        </p:txBody>
      </p:sp>
      <p:sp>
        <p:nvSpPr>
          <p:cNvPr id="316" name="矩形 47"/>
          <p:cNvSpPr>
            <a:spLocks noChangeArrowheads="1"/>
          </p:cNvSpPr>
          <p:nvPr/>
        </p:nvSpPr>
        <p:spPr bwMode="auto">
          <a:xfrm>
            <a:off x="6668536" y="4925698"/>
            <a:ext cx="262706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endParaRPr lang="zh-CN" altLang="en-US" sz="1475" dirty="0"/>
          </a:p>
        </p:txBody>
      </p:sp>
      <p:sp>
        <p:nvSpPr>
          <p:cNvPr id="317" name="矩形 47"/>
          <p:cNvSpPr>
            <a:spLocks noChangeArrowheads="1"/>
          </p:cNvSpPr>
          <p:nvPr/>
        </p:nvSpPr>
        <p:spPr bwMode="auto">
          <a:xfrm>
            <a:off x="6738386" y="4925698"/>
            <a:ext cx="308743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</a:t>
            </a:r>
            <a:endParaRPr lang="zh-CN" altLang="en-US" sz="1475" dirty="0"/>
          </a:p>
        </p:txBody>
      </p:sp>
      <p:sp>
        <p:nvSpPr>
          <p:cNvPr id="318" name="矩形 47"/>
          <p:cNvSpPr>
            <a:spLocks noChangeArrowheads="1"/>
          </p:cNvSpPr>
          <p:nvPr/>
        </p:nvSpPr>
        <p:spPr bwMode="auto">
          <a:xfrm>
            <a:off x="6854275" y="4925698"/>
            <a:ext cx="3119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</a:t>
            </a:r>
            <a:endParaRPr lang="zh-CN" altLang="en-US" sz="1475" dirty="0"/>
          </a:p>
        </p:txBody>
      </p:sp>
      <p:sp>
        <p:nvSpPr>
          <p:cNvPr id="319" name="矩形 47"/>
          <p:cNvSpPr>
            <a:spLocks noChangeArrowheads="1"/>
          </p:cNvSpPr>
          <p:nvPr/>
        </p:nvSpPr>
        <p:spPr bwMode="auto">
          <a:xfrm>
            <a:off x="6973336" y="4925698"/>
            <a:ext cx="308743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zh-CN" altLang="en-US" sz="1475" dirty="0"/>
          </a:p>
        </p:txBody>
      </p:sp>
      <p:sp>
        <p:nvSpPr>
          <p:cNvPr id="320" name="矩形 47"/>
          <p:cNvSpPr>
            <a:spLocks noChangeArrowheads="1"/>
          </p:cNvSpPr>
          <p:nvPr/>
        </p:nvSpPr>
        <p:spPr bwMode="auto">
          <a:xfrm>
            <a:off x="7089225" y="4925698"/>
            <a:ext cx="2484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endParaRPr lang="zh-CN" altLang="en-US" sz="1475" dirty="0"/>
          </a:p>
        </p:txBody>
      </p:sp>
      <p:sp>
        <p:nvSpPr>
          <p:cNvPr id="321" name="矩形 47"/>
          <p:cNvSpPr>
            <a:spLocks noChangeArrowheads="1"/>
          </p:cNvSpPr>
          <p:nvPr/>
        </p:nvSpPr>
        <p:spPr bwMode="auto">
          <a:xfrm>
            <a:off x="7144786" y="4925698"/>
            <a:ext cx="33573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endParaRPr lang="zh-CN" altLang="en-US" sz="1475" dirty="0"/>
          </a:p>
        </p:txBody>
      </p:sp>
      <p:sp>
        <p:nvSpPr>
          <p:cNvPr id="322" name="矩形 47"/>
          <p:cNvSpPr>
            <a:spLocks noChangeArrowheads="1"/>
          </p:cNvSpPr>
          <p:nvPr/>
        </p:nvSpPr>
        <p:spPr bwMode="auto">
          <a:xfrm>
            <a:off x="7287661" y="4925698"/>
            <a:ext cx="310331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endParaRPr lang="zh-CN" altLang="en-US" sz="1475" dirty="0"/>
          </a:p>
        </p:txBody>
      </p:sp>
      <p:sp>
        <p:nvSpPr>
          <p:cNvPr id="323" name="矩形 47"/>
          <p:cNvSpPr>
            <a:spLocks noChangeArrowheads="1"/>
          </p:cNvSpPr>
          <p:nvPr/>
        </p:nvSpPr>
        <p:spPr bwMode="auto">
          <a:xfrm>
            <a:off x="7405136" y="4925698"/>
            <a:ext cx="2738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endParaRPr lang="zh-CN" altLang="en-US" sz="1475" dirty="0"/>
          </a:p>
        </p:txBody>
      </p:sp>
      <p:sp>
        <p:nvSpPr>
          <p:cNvPr id="324" name="矩形 47"/>
          <p:cNvSpPr>
            <a:spLocks noChangeArrowheads="1"/>
          </p:cNvSpPr>
          <p:nvPr/>
        </p:nvSpPr>
        <p:spPr bwMode="auto">
          <a:xfrm>
            <a:off x="7486100" y="4925698"/>
            <a:ext cx="3246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zh-CN" altLang="en-US" sz="1475" dirty="0"/>
          </a:p>
        </p:txBody>
      </p:sp>
      <p:sp>
        <p:nvSpPr>
          <p:cNvPr id="325" name="矩形 47"/>
          <p:cNvSpPr>
            <a:spLocks noChangeArrowheads="1"/>
          </p:cNvSpPr>
          <p:nvPr/>
        </p:nvSpPr>
        <p:spPr bwMode="auto">
          <a:xfrm>
            <a:off x="7617861" y="4925698"/>
            <a:ext cx="307156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endParaRPr lang="zh-CN" altLang="en-US" sz="1475" dirty="0"/>
          </a:p>
        </p:txBody>
      </p:sp>
      <p:sp>
        <p:nvSpPr>
          <p:cNvPr id="326" name="矩形 47"/>
          <p:cNvSpPr>
            <a:spLocks noChangeArrowheads="1"/>
          </p:cNvSpPr>
          <p:nvPr/>
        </p:nvSpPr>
        <p:spPr bwMode="auto">
          <a:xfrm>
            <a:off x="7732161" y="4925698"/>
            <a:ext cx="248418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endParaRPr lang="zh-CN" altLang="en-US" sz="1475" dirty="0"/>
          </a:p>
        </p:txBody>
      </p:sp>
      <p:sp>
        <p:nvSpPr>
          <p:cNvPr id="327" name="矩形 47"/>
          <p:cNvSpPr>
            <a:spLocks noChangeArrowheads="1"/>
          </p:cNvSpPr>
          <p:nvPr/>
        </p:nvSpPr>
        <p:spPr bwMode="auto">
          <a:xfrm>
            <a:off x="778772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规</a:t>
            </a:r>
            <a:endParaRPr lang="zh-CN" altLang="en-US" sz="1475" dirty="0"/>
          </a:p>
        </p:txBody>
      </p:sp>
      <p:sp>
        <p:nvSpPr>
          <p:cNvPr id="328" name="矩形 47"/>
          <p:cNvSpPr>
            <a:spLocks noChangeArrowheads="1"/>
          </p:cNvSpPr>
          <p:nvPr/>
        </p:nvSpPr>
        <p:spPr bwMode="auto">
          <a:xfrm>
            <a:off x="797505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范</a:t>
            </a:r>
            <a:endParaRPr lang="zh-CN" altLang="en-US" sz="1475" dirty="0"/>
          </a:p>
        </p:txBody>
      </p:sp>
      <p:sp>
        <p:nvSpPr>
          <p:cNvPr id="329" name="矩形 47"/>
          <p:cNvSpPr>
            <a:spLocks noChangeArrowheads="1"/>
          </p:cNvSpPr>
          <p:nvPr/>
        </p:nvSpPr>
        <p:spPr bwMode="auto">
          <a:xfrm>
            <a:off x="816237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/>
          </a:p>
        </p:txBody>
      </p:sp>
      <p:sp>
        <p:nvSpPr>
          <p:cNvPr id="330" name="矩形 47"/>
          <p:cNvSpPr>
            <a:spLocks noChangeArrowheads="1"/>
          </p:cNvSpPr>
          <p:nvPr/>
        </p:nvSpPr>
        <p:spPr bwMode="auto">
          <a:xfrm>
            <a:off x="834970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它</a:t>
            </a:r>
            <a:endParaRPr lang="zh-CN" altLang="en-US" sz="1475" dirty="0"/>
          </a:p>
        </p:txBody>
      </p:sp>
      <p:sp>
        <p:nvSpPr>
          <p:cNvPr id="331" name="矩形 47"/>
          <p:cNvSpPr>
            <a:spLocks noChangeArrowheads="1"/>
          </p:cNvSpPr>
          <p:nvPr/>
        </p:nvSpPr>
        <p:spPr bwMode="auto">
          <a:xfrm>
            <a:off x="853702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</a:t>
            </a:r>
            <a:endParaRPr lang="zh-CN" altLang="en-US" sz="1475" dirty="0"/>
          </a:p>
        </p:txBody>
      </p:sp>
      <p:sp>
        <p:nvSpPr>
          <p:cNvPr id="332" name="矩形 47"/>
          <p:cNvSpPr>
            <a:spLocks noChangeArrowheads="1"/>
          </p:cNvSpPr>
          <p:nvPr/>
        </p:nvSpPr>
        <p:spPr bwMode="auto">
          <a:xfrm>
            <a:off x="872435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义</a:t>
            </a:r>
            <a:endParaRPr lang="zh-CN" altLang="en-US" sz="1475" dirty="0"/>
          </a:p>
        </p:txBody>
      </p:sp>
      <p:sp>
        <p:nvSpPr>
          <p:cNvPr id="333" name="矩形 47"/>
          <p:cNvSpPr>
            <a:spLocks noChangeArrowheads="1"/>
          </p:cNvSpPr>
          <p:nvPr/>
        </p:nvSpPr>
        <p:spPr bwMode="auto">
          <a:xfrm>
            <a:off x="891167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了</a:t>
            </a:r>
            <a:endParaRPr lang="zh-CN" altLang="en-US" sz="1475" dirty="0"/>
          </a:p>
        </p:txBody>
      </p:sp>
      <p:sp>
        <p:nvSpPr>
          <p:cNvPr id="334" name="矩形 47"/>
          <p:cNvSpPr>
            <a:spLocks noChangeArrowheads="1"/>
          </p:cNvSpPr>
          <p:nvPr/>
        </p:nvSpPr>
        <p:spPr bwMode="auto">
          <a:xfrm>
            <a:off x="909900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/>
          </a:p>
        </p:txBody>
      </p:sp>
      <p:sp>
        <p:nvSpPr>
          <p:cNvPr id="335" name="矩形 47"/>
          <p:cNvSpPr>
            <a:spLocks noChangeArrowheads="1"/>
          </p:cNvSpPr>
          <p:nvPr/>
        </p:nvSpPr>
        <p:spPr bwMode="auto">
          <a:xfrm>
            <a:off x="928632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系</a:t>
            </a:r>
            <a:endParaRPr lang="zh-CN" altLang="en-US" sz="1475" dirty="0"/>
          </a:p>
        </p:txBody>
      </p:sp>
      <p:sp>
        <p:nvSpPr>
          <p:cNvPr id="336" name="矩形 47"/>
          <p:cNvSpPr>
            <a:spLocks noChangeArrowheads="1"/>
          </p:cNvSpPr>
          <p:nvPr/>
        </p:nvSpPr>
        <p:spPr bwMode="auto">
          <a:xfrm>
            <a:off x="947365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列</a:t>
            </a:r>
            <a:endParaRPr lang="zh-CN" altLang="en-US" sz="1475" dirty="0"/>
          </a:p>
        </p:txBody>
      </p:sp>
      <p:sp>
        <p:nvSpPr>
          <p:cNvPr id="337" name="矩形 47"/>
          <p:cNvSpPr>
            <a:spLocks noChangeArrowheads="1"/>
          </p:cNvSpPr>
          <p:nvPr/>
        </p:nvSpPr>
        <p:spPr bwMode="auto">
          <a:xfrm>
            <a:off x="966097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/>
          </a:p>
        </p:txBody>
      </p:sp>
      <p:sp>
        <p:nvSpPr>
          <p:cNvPr id="338" name="矩形 47"/>
          <p:cNvSpPr>
            <a:spLocks noChangeArrowheads="1"/>
          </p:cNvSpPr>
          <p:nvPr/>
        </p:nvSpPr>
        <p:spPr bwMode="auto">
          <a:xfrm>
            <a:off x="984830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操</a:t>
            </a:r>
            <a:endParaRPr lang="zh-CN" altLang="en-US" sz="1475" dirty="0"/>
          </a:p>
        </p:txBody>
      </p:sp>
      <p:sp>
        <p:nvSpPr>
          <p:cNvPr id="339" name="矩形 47"/>
          <p:cNvSpPr>
            <a:spLocks noChangeArrowheads="1"/>
          </p:cNvSpPr>
          <p:nvPr/>
        </p:nvSpPr>
        <p:spPr bwMode="auto">
          <a:xfrm>
            <a:off x="1003562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作</a:t>
            </a:r>
            <a:endParaRPr lang="zh-CN" altLang="en-US" sz="1475" dirty="0"/>
          </a:p>
        </p:txBody>
      </p:sp>
      <p:sp>
        <p:nvSpPr>
          <p:cNvPr id="340" name="矩形 47"/>
          <p:cNvSpPr>
            <a:spLocks noChangeArrowheads="1"/>
          </p:cNvSpPr>
          <p:nvPr/>
        </p:nvSpPr>
        <p:spPr bwMode="auto">
          <a:xfrm>
            <a:off x="1022295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/>
          </a:p>
        </p:txBody>
      </p:sp>
      <p:sp>
        <p:nvSpPr>
          <p:cNvPr id="341" name="矩形 47"/>
          <p:cNvSpPr>
            <a:spLocks noChangeArrowheads="1"/>
          </p:cNvSpPr>
          <p:nvPr/>
        </p:nvSpPr>
        <p:spPr bwMode="auto">
          <a:xfrm>
            <a:off x="10410275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/>
          </a:p>
        </p:txBody>
      </p:sp>
      <p:sp>
        <p:nvSpPr>
          <p:cNvPr id="342" name="矩形 47"/>
          <p:cNvSpPr>
            <a:spLocks noChangeArrowheads="1"/>
          </p:cNvSpPr>
          <p:nvPr/>
        </p:nvSpPr>
        <p:spPr bwMode="auto">
          <a:xfrm>
            <a:off x="10597600" y="4925698"/>
            <a:ext cx="380180" cy="38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/>
          </a:p>
        </p:txBody>
      </p:sp>
      <p:sp>
        <p:nvSpPr>
          <p:cNvPr id="343" name="矩形 47"/>
          <p:cNvSpPr>
            <a:spLocks noChangeArrowheads="1"/>
          </p:cNvSpPr>
          <p:nvPr/>
        </p:nvSpPr>
        <p:spPr bwMode="auto">
          <a:xfrm>
            <a:off x="4951877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/>
          </a:p>
        </p:txBody>
      </p:sp>
      <p:sp>
        <p:nvSpPr>
          <p:cNvPr id="344" name="矩形 47"/>
          <p:cNvSpPr>
            <a:spLocks noChangeArrowheads="1"/>
          </p:cNvSpPr>
          <p:nvPr/>
        </p:nvSpPr>
        <p:spPr bwMode="auto">
          <a:xfrm>
            <a:off x="5139202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方</a:t>
            </a:r>
            <a:endParaRPr lang="zh-CN" altLang="en-US" sz="1475" dirty="0"/>
          </a:p>
        </p:txBody>
      </p:sp>
      <p:sp>
        <p:nvSpPr>
          <p:cNvPr id="345" name="矩形 47"/>
          <p:cNvSpPr>
            <a:spLocks noChangeArrowheads="1"/>
          </p:cNvSpPr>
          <p:nvPr/>
        </p:nvSpPr>
        <p:spPr bwMode="auto">
          <a:xfrm>
            <a:off x="5326527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式</a:t>
            </a:r>
            <a:endParaRPr lang="zh-CN" altLang="en-US" sz="1475" dirty="0"/>
          </a:p>
        </p:txBody>
      </p:sp>
      <p:sp>
        <p:nvSpPr>
          <p:cNvPr id="346" name="矩形 47"/>
          <p:cNvSpPr>
            <a:spLocks noChangeArrowheads="1"/>
          </p:cNvSpPr>
          <p:nvPr/>
        </p:nvSpPr>
        <p:spPr bwMode="auto">
          <a:xfrm>
            <a:off x="5513852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/>
          </a:p>
        </p:txBody>
      </p:sp>
      <p:sp>
        <p:nvSpPr>
          <p:cNvPr id="347" name="矩形 47"/>
          <p:cNvSpPr>
            <a:spLocks noChangeArrowheads="1"/>
          </p:cNvSpPr>
          <p:nvPr/>
        </p:nvSpPr>
        <p:spPr bwMode="auto">
          <a:xfrm>
            <a:off x="5701177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endParaRPr lang="zh-CN" altLang="en-US" sz="1475" dirty="0"/>
          </a:p>
        </p:txBody>
      </p:sp>
      <p:sp>
        <p:nvSpPr>
          <p:cNvPr id="348" name="矩形 47"/>
          <p:cNvSpPr>
            <a:spLocks noChangeArrowheads="1"/>
          </p:cNvSpPr>
          <p:nvPr/>
        </p:nvSpPr>
        <p:spPr bwMode="auto">
          <a:xfrm>
            <a:off x="5888502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各</a:t>
            </a:r>
            <a:endParaRPr lang="zh-CN" altLang="en-US" sz="1475" dirty="0"/>
          </a:p>
        </p:txBody>
      </p:sp>
      <p:sp>
        <p:nvSpPr>
          <p:cNvPr id="349" name="矩形 47"/>
          <p:cNvSpPr>
            <a:spLocks noChangeArrowheads="1"/>
          </p:cNvSpPr>
          <p:nvPr/>
        </p:nvSpPr>
        <p:spPr bwMode="auto">
          <a:xfrm>
            <a:off x="6075827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种</a:t>
            </a:r>
            <a:endParaRPr lang="zh-CN" altLang="en-US" sz="1475" dirty="0"/>
          </a:p>
        </p:txBody>
      </p:sp>
      <p:sp>
        <p:nvSpPr>
          <p:cNvPr id="350" name="矩形 47"/>
          <p:cNvSpPr>
            <a:spLocks noChangeArrowheads="1"/>
          </p:cNvSpPr>
          <p:nvPr/>
        </p:nvSpPr>
        <p:spPr bwMode="auto">
          <a:xfrm>
            <a:off x="6263152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/>
          </a:p>
        </p:txBody>
      </p:sp>
      <p:sp>
        <p:nvSpPr>
          <p:cNvPr id="351" name="矩形 47"/>
          <p:cNvSpPr>
            <a:spLocks noChangeArrowheads="1"/>
          </p:cNvSpPr>
          <p:nvPr/>
        </p:nvSpPr>
        <p:spPr bwMode="auto">
          <a:xfrm>
            <a:off x="6450477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/>
          </a:p>
        </p:txBody>
      </p:sp>
      <p:sp>
        <p:nvSpPr>
          <p:cNvPr id="352" name="矩形 47"/>
          <p:cNvSpPr>
            <a:spLocks noChangeArrowheads="1"/>
          </p:cNvSpPr>
          <p:nvPr/>
        </p:nvSpPr>
        <p:spPr bwMode="auto">
          <a:xfrm>
            <a:off x="66378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/>
          </a:p>
        </p:txBody>
      </p:sp>
      <p:sp>
        <p:nvSpPr>
          <p:cNvPr id="353" name="矩形 47"/>
          <p:cNvSpPr>
            <a:spLocks noChangeArrowheads="1"/>
          </p:cNvSpPr>
          <p:nvPr/>
        </p:nvSpPr>
        <p:spPr bwMode="auto">
          <a:xfrm>
            <a:off x="68251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提</a:t>
            </a:r>
            <a:endParaRPr lang="zh-CN" altLang="en-US" sz="1475" dirty="0"/>
          </a:p>
        </p:txBody>
      </p:sp>
      <p:sp>
        <p:nvSpPr>
          <p:cNvPr id="354" name="矩形 47"/>
          <p:cNvSpPr>
            <a:spLocks noChangeArrowheads="1"/>
          </p:cNvSpPr>
          <p:nvPr/>
        </p:nvSpPr>
        <p:spPr bwMode="auto">
          <a:xfrm>
            <a:off x="701245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供</a:t>
            </a:r>
            <a:endParaRPr lang="zh-CN" altLang="en-US" sz="1475" dirty="0"/>
          </a:p>
        </p:txBody>
      </p:sp>
      <p:sp>
        <p:nvSpPr>
          <p:cNvPr id="355" name="矩形 47"/>
          <p:cNvSpPr>
            <a:spLocks noChangeArrowheads="1"/>
          </p:cNvSpPr>
          <p:nvPr/>
        </p:nvSpPr>
        <p:spPr bwMode="auto">
          <a:xfrm>
            <a:off x="719977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了</a:t>
            </a:r>
            <a:endParaRPr lang="zh-CN" altLang="en-US" sz="1475" dirty="0"/>
          </a:p>
        </p:txBody>
      </p:sp>
      <p:sp>
        <p:nvSpPr>
          <p:cNvPr id="356" name="矩形 47"/>
          <p:cNvSpPr>
            <a:spLocks noChangeArrowheads="1"/>
          </p:cNvSpPr>
          <p:nvPr/>
        </p:nvSpPr>
        <p:spPr bwMode="auto">
          <a:xfrm>
            <a:off x="73871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/>
          </a:p>
        </p:txBody>
      </p:sp>
      <p:sp>
        <p:nvSpPr>
          <p:cNvPr id="357" name="矩形 47"/>
          <p:cNvSpPr>
            <a:spLocks noChangeArrowheads="1"/>
          </p:cNvSpPr>
          <p:nvPr/>
        </p:nvSpPr>
        <p:spPr bwMode="auto">
          <a:xfrm>
            <a:off x="75744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致</a:t>
            </a:r>
            <a:endParaRPr lang="zh-CN" altLang="en-US" sz="1475" dirty="0"/>
          </a:p>
        </p:txBody>
      </p:sp>
      <p:sp>
        <p:nvSpPr>
          <p:cNvPr id="358" name="矩形 47"/>
          <p:cNvSpPr>
            <a:spLocks noChangeArrowheads="1"/>
          </p:cNvSpPr>
          <p:nvPr/>
        </p:nvSpPr>
        <p:spPr bwMode="auto">
          <a:xfrm>
            <a:off x="776175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/>
          </a:p>
        </p:txBody>
      </p:sp>
      <p:sp>
        <p:nvSpPr>
          <p:cNvPr id="359" name="矩形 47"/>
          <p:cNvSpPr>
            <a:spLocks noChangeArrowheads="1"/>
          </p:cNvSpPr>
          <p:nvPr/>
        </p:nvSpPr>
        <p:spPr bwMode="auto">
          <a:xfrm>
            <a:off x="794907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访</a:t>
            </a:r>
            <a:endParaRPr lang="zh-CN" altLang="en-US" sz="1475" dirty="0"/>
          </a:p>
        </p:txBody>
      </p:sp>
      <p:sp>
        <p:nvSpPr>
          <p:cNvPr id="360" name="矩形 47"/>
          <p:cNvSpPr>
            <a:spLocks noChangeArrowheads="1"/>
          </p:cNvSpPr>
          <p:nvPr/>
        </p:nvSpPr>
        <p:spPr bwMode="auto">
          <a:xfrm>
            <a:off x="81364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问</a:t>
            </a:r>
            <a:endParaRPr lang="zh-CN" altLang="en-US" sz="1475" dirty="0"/>
          </a:p>
        </p:txBody>
      </p:sp>
      <p:sp>
        <p:nvSpPr>
          <p:cNvPr id="361" name="矩形 47"/>
          <p:cNvSpPr>
            <a:spLocks noChangeArrowheads="1"/>
          </p:cNvSpPr>
          <p:nvPr/>
        </p:nvSpPr>
        <p:spPr bwMode="auto">
          <a:xfrm>
            <a:off x="83237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接</a:t>
            </a:r>
            <a:endParaRPr lang="zh-CN" altLang="en-US" sz="1475" dirty="0"/>
          </a:p>
        </p:txBody>
      </p:sp>
      <p:sp>
        <p:nvSpPr>
          <p:cNvPr id="362" name="矩形 47"/>
          <p:cNvSpPr>
            <a:spLocks noChangeArrowheads="1"/>
          </p:cNvSpPr>
          <p:nvPr/>
        </p:nvSpPr>
        <p:spPr bwMode="auto">
          <a:xfrm>
            <a:off x="851105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口</a:t>
            </a:r>
            <a:endParaRPr lang="zh-CN" altLang="en-US" sz="1475" dirty="0"/>
          </a:p>
        </p:txBody>
      </p:sp>
      <p:sp>
        <p:nvSpPr>
          <p:cNvPr id="363" name="矩形 47"/>
          <p:cNvSpPr>
            <a:spLocks noChangeArrowheads="1"/>
          </p:cNvSpPr>
          <p:nvPr/>
        </p:nvSpPr>
        <p:spPr bwMode="auto">
          <a:xfrm>
            <a:off x="869837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/>
          </a:p>
        </p:txBody>
      </p:sp>
      <p:sp>
        <p:nvSpPr>
          <p:cNvPr id="364" name="矩形 47"/>
          <p:cNvSpPr>
            <a:spLocks noChangeArrowheads="1"/>
          </p:cNvSpPr>
          <p:nvPr/>
        </p:nvSpPr>
        <p:spPr bwMode="auto">
          <a:xfrm>
            <a:off x="88857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项</a:t>
            </a:r>
            <a:endParaRPr lang="zh-CN" altLang="en-US" sz="1475" dirty="0"/>
          </a:p>
        </p:txBody>
      </p:sp>
      <p:sp>
        <p:nvSpPr>
          <p:cNvPr id="365" name="矩形 47"/>
          <p:cNvSpPr>
            <a:spLocks noChangeArrowheads="1"/>
          </p:cNvSpPr>
          <p:nvPr/>
        </p:nvSpPr>
        <p:spPr bwMode="auto">
          <a:xfrm>
            <a:off x="90730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目</a:t>
            </a:r>
            <a:endParaRPr lang="zh-CN" altLang="en-US" sz="1475" dirty="0"/>
          </a:p>
        </p:txBody>
      </p:sp>
      <p:sp>
        <p:nvSpPr>
          <p:cNvPr id="366" name="矩形 47"/>
          <p:cNvSpPr>
            <a:spLocks noChangeArrowheads="1"/>
          </p:cNvSpPr>
          <p:nvPr/>
        </p:nvSpPr>
        <p:spPr bwMode="auto">
          <a:xfrm>
            <a:off x="926035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</a:t>
            </a:r>
            <a:endParaRPr lang="zh-CN" altLang="en-US" sz="1475" dirty="0"/>
          </a:p>
        </p:txBody>
      </p:sp>
      <p:sp>
        <p:nvSpPr>
          <p:cNvPr id="367" name="矩形 47"/>
          <p:cNvSpPr>
            <a:spLocks noChangeArrowheads="1"/>
          </p:cNvSpPr>
          <p:nvPr/>
        </p:nvSpPr>
        <p:spPr bwMode="auto">
          <a:xfrm>
            <a:off x="944767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更</a:t>
            </a:r>
            <a:endParaRPr lang="zh-CN" altLang="en-US" sz="1475" dirty="0"/>
          </a:p>
        </p:txBody>
      </p:sp>
      <p:sp>
        <p:nvSpPr>
          <p:cNvPr id="368" name="矩形 47"/>
          <p:cNvSpPr>
            <a:spLocks noChangeArrowheads="1"/>
          </p:cNvSpPr>
          <p:nvPr/>
        </p:nvSpPr>
        <p:spPr bwMode="auto">
          <a:xfrm>
            <a:off x="96350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换</a:t>
            </a:r>
            <a:endParaRPr lang="zh-CN" altLang="en-US" sz="1475" dirty="0"/>
          </a:p>
        </p:txBody>
      </p:sp>
      <p:sp>
        <p:nvSpPr>
          <p:cNvPr id="369" name="矩形 47"/>
          <p:cNvSpPr>
            <a:spLocks noChangeArrowheads="1"/>
          </p:cNvSpPr>
          <p:nvPr/>
        </p:nvSpPr>
        <p:spPr bwMode="auto">
          <a:xfrm>
            <a:off x="98223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使</a:t>
            </a:r>
            <a:endParaRPr lang="zh-CN" altLang="en-US" sz="1475" dirty="0"/>
          </a:p>
        </p:txBody>
      </p:sp>
      <p:sp>
        <p:nvSpPr>
          <p:cNvPr id="370" name="矩形 47"/>
          <p:cNvSpPr>
            <a:spLocks noChangeArrowheads="1"/>
          </p:cNvSpPr>
          <p:nvPr/>
        </p:nvSpPr>
        <p:spPr bwMode="auto">
          <a:xfrm>
            <a:off x="1000965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用</a:t>
            </a:r>
            <a:endParaRPr lang="zh-CN" altLang="en-US" sz="1475" dirty="0"/>
          </a:p>
        </p:txBody>
      </p:sp>
      <p:sp>
        <p:nvSpPr>
          <p:cNvPr id="371" name="矩形 47"/>
          <p:cNvSpPr>
            <a:spLocks noChangeArrowheads="1"/>
          </p:cNvSpPr>
          <p:nvPr/>
        </p:nvSpPr>
        <p:spPr bwMode="auto">
          <a:xfrm>
            <a:off x="1019697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/>
          </a:p>
        </p:txBody>
      </p:sp>
      <p:sp>
        <p:nvSpPr>
          <p:cNvPr id="372" name="矩形 47"/>
          <p:cNvSpPr>
            <a:spLocks noChangeArrowheads="1"/>
          </p:cNvSpPr>
          <p:nvPr/>
        </p:nvSpPr>
        <p:spPr bwMode="auto">
          <a:xfrm>
            <a:off x="10384304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/>
          </a:p>
        </p:txBody>
      </p:sp>
      <p:sp>
        <p:nvSpPr>
          <p:cNvPr id="373" name="矩形 47"/>
          <p:cNvSpPr>
            <a:spLocks noChangeArrowheads="1"/>
          </p:cNvSpPr>
          <p:nvPr/>
        </p:nvSpPr>
        <p:spPr bwMode="auto">
          <a:xfrm>
            <a:off x="10571629" y="5218114"/>
            <a:ext cx="380181" cy="38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库</a:t>
            </a:r>
            <a:endParaRPr lang="zh-CN" altLang="en-US" sz="1475" dirty="0"/>
          </a:p>
        </p:txBody>
      </p:sp>
      <p:sp>
        <p:nvSpPr>
          <p:cNvPr id="374" name="矩形 47"/>
          <p:cNvSpPr>
            <a:spLocks noChangeArrowheads="1"/>
          </p:cNvSpPr>
          <p:nvPr/>
        </p:nvSpPr>
        <p:spPr bwMode="auto">
          <a:xfrm>
            <a:off x="4951877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变</a:t>
            </a:r>
            <a:endParaRPr lang="zh-CN" altLang="en-US" sz="1475" dirty="0"/>
          </a:p>
        </p:txBody>
      </p:sp>
      <p:sp>
        <p:nvSpPr>
          <p:cNvPr id="375" name="矩形 47"/>
          <p:cNvSpPr>
            <a:spLocks noChangeArrowheads="1"/>
          </p:cNvSpPr>
          <p:nvPr/>
        </p:nvSpPr>
        <p:spPr bwMode="auto">
          <a:xfrm>
            <a:off x="5139202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得</a:t>
            </a:r>
            <a:endParaRPr lang="zh-CN" altLang="en-US" sz="1475" dirty="0"/>
          </a:p>
        </p:txBody>
      </p:sp>
      <p:sp>
        <p:nvSpPr>
          <p:cNvPr id="376" name="矩形 47"/>
          <p:cNvSpPr>
            <a:spLocks noChangeArrowheads="1"/>
          </p:cNvSpPr>
          <p:nvPr/>
        </p:nvSpPr>
        <p:spPr bwMode="auto">
          <a:xfrm>
            <a:off x="5326527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更</a:t>
            </a:r>
            <a:endParaRPr lang="zh-CN" altLang="en-US" sz="1475" dirty="0"/>
          </a:p>
        </p:txBody>
      </p:sp>
      <p:sp>
        <p:nvSpPr>
          <p:cNvPr id="377" name="矩形 47"/>
          <p:cNvSpPr>
            <a:spLocks noChangeArrowheads="1"/>
          </p:cNvSpPr>
          <p:nvPr/>
        </p:nvSpPr>
        <p:spPr bwMode="auto">
          <a:xfrm>
            <a:off x="5513852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加</a:t>
            </a:r>
            <a:endParaRPr lang="zh-CN" altLang="en-US" sz="1475" dirty="0"/>
          </a:p>
        </p:txBody>
      </p:sp>
      <p:sp>
        <p:nvSpPr>
          <p:cNvPr id="378" name="矩形 47"/>
          <p:cNvSpPr>
            <a:spLocks noChangeArrowheads="1"/>
          </p:cNvSpPr>
          <p:nvPr/>
        </p:nvSpPr>
        <p:spPr bwMode="auto">
          <a:xfrm>
            <a:off x="5701177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方</a:t>
            </a:r>
            <a:endParaRPr lang="zh-CN" altLang="en-US" sz="1475" dirty="0"/>
          </a:p>
        </p:txBody>
      </p:sp>
      <p:sp>
        <p:nvSpPr>
          <p:cNvPr id="379" name="矩形 47"/>
          <p:cNvSpPr>
            <a:spLocks noChangeArrowheads="1"/>
          </p:cNvSpPr>
          <p:nvPr/>
        </p:nvSpPr>
        <p:spPr bwMode="auto">
          <a:xfrm>
            <a:off x="5888502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便</a:t>
            </a:r>
            <a:endParaRPr lang="zh-CN" altLang="en-US" sz="1475" dirty="0"/>
          </a:p>
        </p:txBody>
      </p:sp>
      <p:sp>
        <p:nvSpPr>
          <p:cNvPr id="380" name="矩形 47"/>
          <p:cNvSpPr>
            <a:spLocks noChangeArrowheads="1"/>
          </p:cNvSpPr>
          <p:nvPr/>
        </p:nvSpPr>
        <p:spPr bwMode="auto">
          <a:xfrm>
            <a:off x="6075827" y="5510533"/>
            <a:ext cx="380181" cy="36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475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sz="14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50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0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50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2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3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1000"/>
                            </p:stCondLst>
                            <p:childTnLst>
                              <p:par>
                                <p:cTn id="3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1500"/>
                            </p:stCondLst>
                            <p:childTnLst>
                              <p:par>
                                <p:cTn id="3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2000"/>
                            </p:stCondLst>
                            <p:childTnLst>
                              <p:par>
                                <p:cTn id="3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3250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3000"/>
                            </p:stCondLst>
                            <p:childTnLst>
                              <p:par>
                                <p:cTn id="3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5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3500"/>
                            </p:stCondLst>
                            <p:childTnLst>
                              <p:par>
                                <p:cTn id="3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3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4500"/>
                            </p:stCondLst>
                            <p:childTnLst>
                              <p:par>
                                <p:cTn id="3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35000"/>
                            </p:stCondLst>
                            <p:childTnLst>
                              <p:par>
                                <p:cTn id="3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1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5500"/>
                            </p:stCondLst>
                            <p:childTnLst>
                              <p:par>
                                <p:cTn id="3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36000"/>
                            </p:stCondLst>
                            <p:childTnLst>
                              <p:par>
                                <p:cTn id="3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9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36500"/>
                            </p:stCondLst>
                            <p:childTnLst>
                              <p:par>
                                <p:cTn id="3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3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7000"/>
                            </p:stCondLst>
                            <p:childTnLst>
                              <p:par>
                                <p:cTn id="3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2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7" dur="6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1" dur="6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40"/>
                            </p:stCondLst>
                            <p:childTnLst>
                              <p:par>
                                <p:cTn id="37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5" dur="6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580"/>
                            </p:stCondLst>
                            <p:childTnLst>
                              <p:par>
                                <p:cTn id="37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9" dur="6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120"/>
                            </p:stCondLst>
                            <p:childTnLst>
                              <p:par>
                                <p:cTn id="38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3" dur="6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660"/>
                            </p:stCondLst>
                            <p:childTnLst>
                              <p:par>
                                <p:cTn id="38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7" dur="6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200"/>
                            </p:stCondLst>
                            <p:childTnLst>
                              <p:par>
                                <p:cTn id="38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1" dur="6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740"/>
                            </p:stCondLst>
                            <p:childTnLst>
                              <p:par>
                                <p:cTn id="39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5" dur="6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4280"/>
                            </p:stCondLst>
                            <p:childTnLst>
                              <p:par>
                                <p:cTn id="39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9" dur="6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4820"/>
                            </p:stCondLst>
                            <p:childTnLst>
                              <p:par>
                                <p:cTn id="40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3" dur="6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360"/>
                            </p:stCondLst>
                            <p:childTnLst>
                              <p:par>
                                <p:cTn id="40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7" dur="6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900"/>
                            </p:stCondLst>
                            <p:childTnLst>
                              <p:par>
                                <p:cTn id="40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1" dur="6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6440"/>
                            </p:stCondLst>
                            <p:childTnLst>
                              <p:par>
                                <p:cTn id="41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5" dur="6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6980"/>
                            </p:stCondLst>
                            <p:childTnLst>
                              <p:par>
                                <p:cTn id="41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9" dur="6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7520"/>
                            </p:stCondLst>
                            <p:childTnLst>
                              <p:par>
                                <p:cTn id="42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3" dur="6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8060"/>
                            </p:stCondLst>
                            <p:childTnLst>
                              <p:par>
                                <p:cTn id="42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7" dur="6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8600"/>
                            </p:stCondLst>
                            <p:childTnLst>
                              <p:par>
                                <p:cTn id="42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1" dur="6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9140"/>
                            </p:stCondLst>
                            <p:childTnLst>
                              <p:par>
                                <p:cTn id="43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5" dur="6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9680"/>
                            </p:stCondLst>
                            <p:childTnLst>
                              <p:par>
                                <p:cTn id="43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9" dur="6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220"/>
                            </p:stCondLst>
                            <p:childTnLst>
                              <p:par>
                                <p:cTn id="44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3" dur="6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760"/>
                            </p:stCondLst>
                            <p:childTnLst>
                              <p:par>
                                <p:cTn id="44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7" dur="6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300"/>
                            </p:stCondLst>
                            <p:childTnLst>
                              <p:par>
                                <p:cTn id="44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1" dur="6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1840"/>
                            </p:stCondLst>
                            <p:childTnLst>
                              <p:par>
                                <p:cTn id="45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5" dur="6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2380"/>
                            </p:stCondLst>
                            <p:childTnLst>
                              <p:par>
                                <p:cTn id="45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9" dur="6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2920"/>
                            </p:stCondLst>
                            <p:childTnLst>
                              <p:par>
                                <p:cTn id="46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3" dur="6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3460"/>
                            </p:stCondLst>
                            <p:childTnLst>
                              <p:par>
                                <p:cTn id="46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7" dur="6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1" dur="6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4540"/>
                            </p:stCondLst>
                            <p:childTnLst>
                              <p:par>
                                <p:cTn id="47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5" dur="6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5080"/>
                            </p:stCondLst>
                            <p:childTnLst>
                              <p:par>
                                <p:cTn id="47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9" dur="6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5620"/>
                            </p:stCondLst>
                            <p:childTnLst>
                              <p:par>
                                <p:cTn id="48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3" dur="6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6160"/>
                            </p:stCondLst>
                            <p:childTnLst>
                              <p:par>
                                <p:cTn id="48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7" dur="6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6700"/>
                            </p:stCondLst>
                            <p:childTnLst>
                              <p:par>
                                <p:cTn id="48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1" dur="6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7240"/>
                            </p:stCondLst>
                            <p:childTnLst>
                              <p:par>
                                <p:cTn id="49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5" dur="6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7780"/>
                            </p:stCondLst>
                            <p:childTnLst>
                              <p:par>
                                <p:cTn id="49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9" dur="6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8320"/>
                            </p:stCondLst>
                            <p:childTnLst>
                              <p:par>
                                <p:cTn id="50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3" dur="6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8860"/>
                            </p:stCondLst>
                            <p:childTnLst>
                              <p:par>
                                <p:cTn id="50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7" dur="6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9400"/>
                            </p:stCondLst>
                            <p:childTnLst>
                              <p:par>
                                <p:cTn id="50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1" dur="6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9940"/>
                            </p:stCondLst>
                            <p:childTnLst>
                              <p:par>
                                <p:cTn id="51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5" dur="6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20480"/>
                            </p:stCondLst>
                            <p:childTnLst>
                              <p:par>
                                <p:cTn id="51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9" dur="6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21020"/>
                            </p:stCondLst>
                            <p:childTnLst>
                              <p:par>
                                <p:cTn id="52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3" dur="6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21560"/>
                            </p:stCondLst>
                            <p:childTnLst>
                              <p:par>
                                <p:cTn id="52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7" dur="6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22100"/>
                            </p:stCondLst>
                            <p:childTnLst>
                              <p:par>
                                <p:cTn id="52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1" dur="6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22640"/>
                            </p:stCondLst>
                            <p:childTnLst>
                              <p:par>
                                <p:cTn id="53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5" dur="6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23180"/>
                            </p:stCondLst>
                            <p:childTnLst>
                              <p:par>
                                <p:cTn id="53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9" dur="6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3720"/>
                            </p:stCondLst>
                            <p:childTnLst>
                              <p:par>
                                <p:cTn id="54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3" dur="6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24260"/>
                            </p:stCondLst>
                            <p:childTnLst>
                              <p:par>
                                <p:cTn id="54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7" dur="6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4800"/>
                            </p:stCondLst>
                            <p:childTnLst>
                              <p:par>
                                <p:cTn id="54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1" dur="6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5340"/>
                            </p:stCondLst>
                            <p:childTnLst>
                              <p:par>
                                <p:cTn id="55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5" dur="6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25880"/>
                            </p:stCondLst>
                            <p:childTnLst>
                              <p:par>
                                <p:cTn id="55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9" dur="6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6420"/>
                            </p:stCondLst>
                            <p:childTnLst>
                              <p:par>
                                <p:cTn id="56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3" dur="6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6960"/>
                            </p:stCondLst>
                            <p:childTnLst>
                              <p:par>
                                <p:cTn id="565" presetID="16" presetClass="entr" presetSubtype="21" fill="hold" grpId="0" nodeType="afterEffect" nodePh="1">
                                  <p:stCondLst>
                                    <p:cond delay="40"/>
                                  </p:stCondLst>
                                  <p:endCondLst>
                                    <p:cond evt="begin" delay="0">
                                      <p:tn val="5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7" dur="6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56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1" dur="6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8040"/>
                            </p:stCondLst>
                            <p:childTnLst>
                              <p:par>
                                <p:cTn id="57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5" dur="6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8580"/>
                            </p:stCondLst>
                            <p:childTnLst>
                              <p:par>
                                <p:cTn id="57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9" dur="6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29120"/>
                            </p:stCondLst>
                            <p:childTnLst>
                              <p:par>
                                <p:cTn id="58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3" dur="6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9660"/>
                            </p:stCondLst>
                            <p:childTnLst>
                              <p:par>
                                <p:cTn id="58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7" dur="6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30200"/>
                            </p:stCondLst>
                            <p:childTnLst>
                              <p:par>
                                <p:cTn id="58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1" dur="6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30740"/>
                            </p:stCondLst>
                            <p:childTnLst>
                              <p:par>
                                <p:cTn id="59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5" dur="6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31280"/>
                            </p:stCondLst>
                            <p:childTnLst>
                              <p:par>
                                <p:cTn id="59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9" dur="6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31820"/>
                            </p:stCondLst>
                            <p:childTnLst>
                              <p:par>
                                <p:cTn id="60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3" dur="6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32360"/>
                            </p:stCondLst>
                            <p:childTnLst>
                              <p:par>
                                <p:cTn id="60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7" dur="6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32900"/>
                            </p:stCondLst>
                            <p:childTnLst>
                              <p:par>
                                <p:cTn id="60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1" dur="6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33440"/>
                            </p:stCondLst>
                            <p:childTnLst>
                              <p:par>
                                <p:cTn id="61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5" dur="6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33980"/>
                            </p:stCondLst>
                            <p:childTnLst>
                              <p:par>
                                <p:cTn id="61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9" dur="6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34520"/>
                            </p:stCondLst>
                            <p:childTnLst>
                              <p:par>
                                <p:cTn id="62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3" dur="6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35060"/>
                            </p:stCondLst>
                            <p:childTnLst>
                              <p:par>
                                <p:cTn id="62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7" dur="6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35600"/>
                            </p:stCondLst>
                            <p:childTnLst>
                              <p:par>
                                <p:cTn id="62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1" dur="6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36140"/>
                            </p:stCondLst>
                            <p:childTnLst>
                              <p:par>
                                <p:cTn id="63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5" dur="6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36680"/>
                            </p:stCondLst>
                            <p:childTnLst>
                              <p:par>
                                <p:cTn id="63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9" dur="6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37220"/>
                            </p:stCondLst>
                            <p:childTnLst>
                              <p:par>
                                <p:cTn id="64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3" dur="6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37760"/>
                            </p:stCondLst>
                            <p:childTnLst>
                              <p:par>
                                <p:cTn id="64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7" dur="6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38300"/>
                            </p:stCondLst>
                            <p:childTnLst>
                              <p:par>
                                <p:cTn id="64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1" dur="6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38840"/>
                            </p:stCondLst>
                            <p:childTnLst>
                              <p:par>
                                <p:cTn id="65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5" dur="6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39380"/>
                            </p:stCondLst>
                            <p:childTnLst>
                              <p:par>
                                <p:cTn id="65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9" dur="6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39920"/>
                            </p:stCondLst>
                            <p:childTnLst>
                              <p:par>
                                <p:cTn id="66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3" dur="6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40460"/>
                            </p:stCondLst>
                            <p:childTnLst>
                              <p:par>
                                <p:cTn id="66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7" dur="6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41000"/>
                            </p:stCondLst>
                            <p:childTnLst>
                              <p:par>
                                <p:cTn id="66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1" dur="6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41540"/>
                            </p:stCondLst>
                            <p:childTnLst>
                              <p:par>
                                <p:cTn id="67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5" dur="6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42080"/>
                            </p:stCondLst>
                            <p:childTnLst>
                              <p:par>
                                <p:cTn id="67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9" dur="6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42620"/>
                            </p:stCondLst>
                            <p:childTnLst>
                              <p:par>
                                <p:cTn id="68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3" dur="6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43160"/>
                            </p:stCondLst>
                            <p:childTnLst>
                              <p:par>
                                <p:cTn id="68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7" dur="6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43700"/>
                            </p:stCondLst>
                            <p:childTnLst>
                              <p:par>
                                <p:cTn id="68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1" dur="6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44240"/>
                            </p:stCondLst>
                            <p:childTnLst>
                              <p:par>
                                <p:cTn id="69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5" dur="6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44780"/>
                            </p:stCondLst>
                            <p:childTnLst>
                              <p:par>
                                <p:cTn id="69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9" dur="6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45320"/>
                            </p:stCondLst>
                            <p:childTnLst>
                              <p:par>
                                <p:cTn id="70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3" dur="6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45860"/>
                            </p:stCondLst>
                            <p:childTnLst>
                              <p:par>
                                <p:cTn id="70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7" dur="6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46400"/>
                            </p:stCondLst>
                            <p:childTnLst>
                              <p:par>
                                <p:cTn id="70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1" dur="6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46940"/>
                            </p:stCondLst>
                            <p:childTnLst>
                              <p:par>
                                <p:cTn id="71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5" dur="6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47480"/>
                            </p:stCondLst>
                            <p:childTnLst>
                              <p:par>
                                <p:cTn id="71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9" dur="6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48020"/>
                            </p:stCondLst>
                            <p:childTnLst>
                              <p:par>
                                <p:cTn id="72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3" dur="6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48560"/>
                            </p:stCondLst>
                            <p:childTnLst>
                              <p:par>
                                <p:cTn id="72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7" dur="6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49100"/>
                            </p:stCondLst>
                            <p:childTnLst>
                              <p:par>
                                <p:cTn id="72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1" dur="6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49640"/>
                            </p:stCondLst>
                            <p:childTnLst>
                              <p:par>
                                <p:cTn id="73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5" dur="6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0180"/>
                            </p:stCondLst>
                            <p:childTnLst>
                              <p:par>
                                <p:cTn id="73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9" dur="6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0720"/>
                            </p:stCondLst>
                            <p:childTnLst>
                              <p:par>
                                <p:cTn id="74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3" dur="6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51260"/>
                            </p:stCondLst>
                            <p:childTnLst>
                              <p:par>
                                <p:cTn id="74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7" dur="6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1800"/>
                            </p:stCondLst>
                            <p:childTnLst>
                              <p:par>
                                <p:cTn id="74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1" dur="6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2340"/>
                            </p:stCondLst>
                            <p:childTnLst>
                              <p:par>
                                <p:cTn id="75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5" dur="6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52880"/>
                            </p:stCondLst>
                            <p:childTnLst>
                              <p:par>
                                <p:cTn id="75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9" dur="6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53420"/>
                            </p:stCondLst>
                            <p:childTnLst>
                              <p:par>
                                <p:cTn id="76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3" dur="6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53960"/>
                            </p:stCondLst>
                            <p:childTnLst>
                              <p:par>
                                <p:cTn id="76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7" dur="6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54500"/>
                            </p:stCondLst>
                            <p:childTnLst>
                              <p:par>
                                <p:cTn id="76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1" dur="6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55040"/>
                            </p:stCondLst>
                            <p:childTnLst>
                              <p:par>
                                <p:cTn id="77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5" dur="6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5580"/>
                            </p:stCondLst>
                            <p:childTnLst>
                              <p:par>
                                <p:cTn id="77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9" dur="6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6120"/>
                            </p:stCondLst>
                            <p:childTnLst>
                              <p:par>
                                <p:cTn id="78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3" dur="6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6660"/>
                            </p:stCondLst>
                            <p:childTnLst>
                              <p:par>
                                <p:cTn id="78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7" dur="6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7200"/>
                            </p:stCondLst>
                            <p:childTnLst>
                              <p:par>
                                <p:cTn id="789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1" dur="6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57740"/>
                            </p:stCondLst>
                            <p:childTnLst>
                              <p:par>
                                <p:cTn id="793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5" dur="6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58280"/>
                            </p:stCondLst>
                            <p:childTnLst>
                              <p:par>
                                <p:cTn id="797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9" dur="6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58820"/>
                            </p:stCondLst>
                            <p:childTnLst>
                              <p:par>
                                <p:cTn id="801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3" dur="6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9360"/>
                            </p:stCondLst>
                            <p:childTnLst>
                              <p:par>
                                <p:cTn id="805" presetID="16" presetClass="entr" presetSubtype="21" fill="hold" grpId="0" nodeType="after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7" dur="6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/>
      <p:bldP spid="92" grpId="0"/>
      <p:bldP spid="30" grpId="0" animBg="1"/>
      <p:bldP spid="31" grpId="0" animBg="1"/>
      <p:bldP spid="32" grpId="0" animBg="1"/>
      <p:bldP spid="33" grpId="0" animBg="1"/>
      <p:bldP spid="34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4" grpId="0"/>
      <p:bldP spid="365" grpId="0"/>
      <p:bldP spid="366" grpId="0"/>
      <p:bldP spid="367" grpId="0"/>
      <p:bldP spid="368" grpId="0"/>
      <p:bldP spid="369" grpId="0"/>
      <p:bldP spid="370" grpId="0"/>
      <p:bldP spid="371" grpId="0"/>
      <p:bldP spid="372" grpId="0"/>
      <p:bldP spid="373" grpId="0"/>
      <p:bldP spid="374" grpId="0"/>
      <p:bldP spid="375" grpId="0"/>
      <p:bldP spid="376" grpId="0"/>
      <p:bldP spid="377" grpId="0"/>
      <p:bldP spid="378" grpId="0"/>
      <p:bldP spid="379" grpId="0"/>
      <p:bldP spid="3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2461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连接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39775" y="2220317"/>
            <a:ext cx="5492587" cy="1754326"/>
          </a:xfrm>
          <a:prstGeom prst="rect">
            <a:avLst/>
          </a:prstGeom>
          <a:noFill/>
          <a:ln w="28575">
            <a:solidFill>
              <a:srgbClr val="FC850E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db_config </a:t>
            </a:r>
            <a:r>
              <a:rPr lang="en-US" altLang="zh-CN" dirty="0">
                <a:latin typeface="Consolas" panose="020B0609020204030204" pitchFamily="49" charset="0"/>
              </a:rPr>
              <a:t>=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'user': '</a:t>
            </a:r>
            <a:r>
              <a:rPr lang="zh-CN" altLang="en-US" dirty="0">
                <a:latin typeface="Consolas" panose="020B0609020204030204" pitchFamily="49" charset="0"/>
              </a:rPr>
              <a:t>账号</a:t>
            </a:r>
            <a:r>
              <a:rPr lang="en-US" altLang="zh-CN" dirty="0">
                <a:latin typeface="Consolas" panose="020B0609020204030204" pitchFamily="49" charset="0"/>
              </a:rPr>
              <a:t>',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'password': '</a:t>
            </a:r>
            <a:r>
              <a:rPr lang="zh-CN" altLang="en-US" dirty="0">
                <a:latin typeface="Consolas" panose="020B0609020204030204" pitchFamily="49" charset="0"/>
              </a:rPr>
              <a:t>密码</a:t>
            </a:r>
            <a:r>
              <a:rPr lang="en-US" altLang="zh-CN" dirty="0">
                <a:latin typeface="Consolas" panose="020B0609020204030204" pitchFamily="49" charset="0"/>
              </a:rPr>
              <a:t>',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'db': '</a:t>
            </a:r>
            <a:r>
              <a:rPr lang="zh-CN" altLang="en-US" dirty="0">
                <a:latin typeface="Consolas" panose="020B0609020204030204" pitchFamily="49" charset="0"/>
              </a:rPr>
              <a:t>数据库名</a:t>
            </a:r>
            <a:r>
              <a:rPr lang="en-US" altLang="zh-CN" dirty="0">
                <a:latin typeface="Consolas" panose="020B0609020204030204" pitchFamily="49" charset="0"/>
              </a:rPr>
              <a:t>',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'charset': 'utf8',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52911" y="5159659"/>
            <a:ext cx="9531476" cy="811419"/>
          </a:xfrm>
          <a:prstGeom prst="rect">
            <a:avLst/>
          </a:prstGeom>
          <a:noFill/>
        </p:spPr>
        <p:txBody>
          <a:bodyPr wrap="none" lIns="96435" tIns="48218" rIns="96435" bIns="48218">
            <a:spAutoFit/>
          </a:bodyPr>
          <a:lstStyle/>
          <a:p>
            <a:pPr algn="ctr"/>
            <a:r>
              <a:rPr lang="en-US" altLang="zh-CN" sz="464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conn = pymysql.connect(**db_config)</a:t>
            </a:r>
            <a:endParaRPr lang="zh-CN" altLang="en-US" sz="464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直接箭头连接符 35"/>
          <p:cNvCxnSpPr>
            <a:stCxn id="34" idx="3"/>
          </p:cNvCxnSpPr>
          <p:nvPr/>
        </p:nvCxnSpPr>
        <p:spPr>
          <a:xfrm>
            <a:off x="9532362" y="3097480"/>
            <a:ext cx="766307" cy="1921093"/>
          </a:xfrm>
          <a:prstGeom prst="straightConnector1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09495" y="3281158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Consolas" panose="020B0609020204030204" pitchFamily="49" charset="0"/>
              </a:rPr>
              <a:t>不是</a:t>
            </a:r>
            <a:r>
              <a:rPr lang="en-US" altLang="zh-CN" b="1" dirty="0">
                <a:solidFill>
                  <a:srgbClr val="1A8CE1"/>
                </a:solidFill>
                <a:latin typeface="Consolas" panose="020B0609020204030204" pitchFamily="49" charset="0"/>
              </a:rPr>
              <a:t>utf-8</a:t>
            </a:r>
            <a:endParaRPr lang="zh-CN" altLang="en-US" b="1" dirty="0">
              <a:solidFill>
                <a:srgbClr val="1A8CE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6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2590784" y="2316237"/>
            <a:ext cx="1152128" cy="6480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21263" y="3112269"/>
            <a:ext cx="2232248" cy="1584174"/>
          </a:xfrm>
          <a:prstGeom prst="rect">
            <a:avLst/>
          </a:prstGeom>
          <a:solidFill>
            <a:srgbClr val="CC00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执行查询</a:t>
            </a:r>
            <a:endParaRPr lang="en-US" altLang="zh-CN" dirty="0"/>
          </a:p>
          <a:p>
            <a:pPr algn="ctr"/>
            <a:r>
              <a:rPr lang="zh-CN" altLang="en-US" dirty="0"/>
              <a:t>执行命令</a:t>
            </a:r>
            <a:endParaRPr lang="en-US" altLang="zh-CN" dirty="0"/>
          </a:p>
          <a:p>
            <a:pPr algn="ctr"/>
            <a:r>
              <a:rPr lang="zh-CN" altLang="en-US" dirty="0"/>
              <a:t>获取数据</a:t>
            </a:r>
            <a:endParaRPr lang="en-US" altLang="zh-CN" dirty="0"/>
          </a:p>
          <a:p>
            <a:pPr algn="ctr"/>
            <a:r>
              <a:rPr lang="zh-CN" altLang="en-US" dirty="0"/>
              <a:t>处理数据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54895" y="3688332"/>
            <a:ext cx="1823906" cy="504053"/>
          </a:xfrm>
          <a:prstGeom prst="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>
                <a:solidFill>
                  <a:schemeClr val="tx1"/>
                </a:solidFill>
              </a:rPr>
              <a:t>connection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54895" y="5075161"/>
            <a:ext cx="1823906" cy="504053"/>
          </a:xfrm>
          <a:prstGeom prst="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</a:t>
            </a:r>
            <a:r>
              <a:rPr lang="en-US" altLang="zh-CN" dirty="0">
                <a:solidFill>
                  <a:schemeClr val="tx1"/>
                </a:solidFill>
              </a:rPr>
              <a:t>cursor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95972" y="2313431"/>
            <a:ext cx="1823906" cy="504053"/>
          </a:xfrm>
          <a:prstGeom prst="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关闭</a:t>
            </a:r>
            <a:r>
              <a:rPr lang="en-US" altLang="zh-CN" dirty="0">
                <a:solidFill>
                  <a:schemeClr val="tx1"/>
                </a:solidFill>
              </a:rPr>
              <a:t>cursor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95972" y="3685527"/>
            <a:ext cx="1823906" cy="504053"/>
          </a:xfrm>
          <a:prstGeom prst="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关闭</a:t>
            </a:r>
            <a:r>
              <a:rPr lang="en-US" altLang="zh-CN" dirty="0">
                <a:solidFill>
                  <a:schemeClr val="tx1"/>
                </a:solidFill>
              </a:rPr>
              <a:t>connection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9331861" y="5000352"/>
            <a:ext cx="1152128" cy="6480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8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5" idx="0"/>
          </p:cNvCxnSpPr>
          <p:nvPr/>
        </p:nvCxnSpPr>
        <p:spPr>
          <a:xfrm>
            <a:off x="3166848" y="2964295"/>
            <a:ext cx="0" cy="724037"/>
          </a:xfrm>
          <a:prstGeom prst="straightConnector1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5" idx="2"/>
            <a:endCxn id="39" idx="0"/>
          </p:cNvCxnSpPr>
          <p:nvPr/>
        </p:nvCxnSpPr>
        <p:spPr>
          <a:xfrm>
            <a:off x="3166848" y="4192385"/>
            <a:ext cx="0" cy="882776"/>
          </a:xfrm>
          <a:prstGeom prst="straightConnector1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0" idx="2"/>
            <a:endCxn id="61" idx="0"/>
          </p:cNvCxnSpPr>
          <p:nvPr/>
        </p:nvCxnSpPr>
        <p:spPr>
          <a:xfrm>
            <a:off x="9907925" y="2817484"/>
            <a:ext cx="0" cy="868043"/>
          </a:xfrm>
          <a:prstGeom prst="straightConnector1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1" idx="2"/>
            <a:endCxn id="62" idx="0"/>
          </p:cNvCxnSpPr>
          <p:nvPr/>
        </p:nvCxnSpPr>
        <p:spPr>
          <a:xfrm>
            <a:off x="9907925" y="4189580"/>
            <a:ext cx="0" cy="810772"/>
          </a:xfrm>
          <a:prstGeom prst="straightConnector1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/>
          <p:cNvCxnSpPr>
            <a:stCxn id="39" idx="3"/>
            <a:endCxn id="4" idx="1"/>
          </p:cNvCxnSpPr>
          <p:nvPr/>
        </p:nvCxnSpPr>
        <p:spPr>
          <a:xfrm flipV="1">
            <a:off x="4078801" y="3904356"/>
            <a:ext cx="1342462" cy="1422832"/>
          </a:xfrm>
          <a:prstGeom prst="bentConnector3">
            <a:avLst/>
          </a:prstGeom>
          <a:ln w="28575">
            <a:solidFill>
              <a:srgbClr val="FC8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/>
          <p:cNvCxnSpPr>
            <a:stCxn id="40" idx="1"/>
            <a:endCxn id="4" idx="3"/>
          </p:cNvCxnSpPr>
          <p:nvPr/>
        </p:nvCxnSpPr>
        <p:spPr>
          <a:xfrm rot="10800000" flipV="1">
            <a:off x="7653512" y="2565458"/>
            <a:ext cx="1342461" cy="1338898"/>
          </a:xfrm>
          <a:prstGeom prst="bentConnector3">
            <a:avLst/>
          </a:prstGeom>
          <a:ln w="28575">
            <a:solidFill>
              <a:srgbClr val="FC85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4" grpId="0" animBg="1"/>
      <p:bldP spid="35" grpId="0" animBg="1"/>
      <p:bldP spid="39" grpId="0" animBg="1"/>
      <p:bldP spid="40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47569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使用步骤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514" y="249096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514" y="34977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514" y="450449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514" y="55112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29823" y="271241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建立连接：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pymysql.connect(**dbconfig)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29824" y="3719180"/>
            <a:ext cx="368352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创建游标：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connection.cursor()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29824" y="472594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执行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cursor.execute(sql)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29824" y="5732712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获取结果：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cur.fetchall()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20607" y="3132231"/>
            <a:ext cx="634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连接是不能操作数据库的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需要用连接生成游标来操作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20607" y="5220562"/>
            <a:ext cx="634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语句都是通过这个方法执行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_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5396" y="139190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3"/>
          <p:cNvSpPr/>
          <p:nvPr>
            <p:custDataLst>
              <p:tags r:id="rId11"/>
            </p:custDataLst>
          </p:nvPr>
        </p:nvSpPr>
        <p:spPr>
          <a:xfrm>
            <a:off x="2533706" y="1613360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导</a:t>
            </a:r>
            <a:r>
              <a:rPr lang="zh-CN" altLang="en-US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入模块：</a:t>
            </a:r>
            <a:r>
              <a:rPr lang="en-US" altLang="zh-CN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pymysql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1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15" grpId="0"/>
      <p:bldP spid="14" grpId="0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注意要点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514" y="2490962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514" y="34977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514" y="4504494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514" y="5511260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29824" y="2712416"/>
            <a:ext cx="6293341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pymysql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中执行的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语句不需要加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03575" y="3706271"/>
            <a:ext cx="643560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execute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执行完后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不是直接得到结果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，需要你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主动去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29824" y="4725946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和文件一样，别忘了关闭游标与连接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29824" y="5732712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事务的回滚和提交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箭头: 右 16"/>
          <p:cNvSpPr/>
          <p:nvPr/>
        </p:nvSpPr>
        <p:spPr>
          <a:xfrm>
            <a:off x="7166981" y="5732714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MH_Text_1"/>
          <p:cNvSpPr/>
          <p:nvPr>
            <p:custDataLst>
              <p:tags r:id="rId10"/>
            </p:custDataLst>
          </p:nvPr>
        </p:nvSpPr>
        <p:spPr>
          <a:xfrm>
            <a:off x="9397474" y="5749924"/>
            <a:ext cx="302068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rollbck </a:t>
            </a:r>
            <a:r>
              <a:rPr lang="zh-CN" altLang="en-US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endParaRPr lang="zh-CN" altLang="en-US" b="1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1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17" grpId="0" animBg="1"/>
      <p:bldP spid="18" grpId="0"/>
    </p:bld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2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13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14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1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8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19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1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2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23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2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6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7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演示</Application>
  <PresentationFormat>自定义</PresentationFormat>
  <Paragraphs>520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Broadway</vt:lpstr>
      <vt:lpstr>Gabriola</vt:lpstr>
      <vt:lpstr>方正正准黑简体</vt:lpstr>
      <vt:lpstr>黑体</vt:lpstr>
      <vt:lpstr>南宋书局体</vt:lpstr>
      <vt:lpstr>Consolas</vt:lpstr>
      <vt:lpstr>Arial Unicode MS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Administrator</cp:lastModifiedBy>
  <cp:revision>5</cp:revision>
  <dcterms:created xsi:type="dcterms:W3CDTF">2016-10-17T14:00:00Z</dcterms:created>
  <dcterms:modified xsi:type="dcterms:W3CDTF">2019-05-16T14:29:56Z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