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0"/>
  </p:handoutMasterIdLst>
  <p:sldIdLst>
    <p:sldId id="285" r:id="rId5"/>
    <p:sldId id="287" r:id="rId7"/>
    <p:sldId id="259" r:id="rId8"/>
    <p:sldId id="319" r:id="rId9"/>
    <p:sldId id="347" r:id="rId10"/>
    <p:sldId id="348" r:id="rId11"/>
    <p:sldId id="349" r:id="rId12"/>
    <p:sldId id="320" r:id="rId13"/>
    <p:sldId id="350" r:id="rId14"/>
    <p:sldId id="353" r:id="rId15"/>
    <p:sldId id="352" r:id="rId16"/>
    <p:sldId id="351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31" d="100"/>
          <a:sy n="131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15514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28340" y="1134745"/>
            <a:ext cx="5767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线程和线程池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2512" y="3532762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：心蓝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3595" y="1298575"/>
            <a:ext cx="56857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setDaemon() 与 join() 基本上是相对的 , join会等子线程执行完毕 ; 而setDaemon则不会等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670" y="2051050"/>
            <a:ext cx="5838190" cy="31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线程间的资源共享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65470" y="71409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4560" y="2268220"/>
            <a:ext cx="5685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在多线程中 , 所有全局变量对于所有线程都是共享的 , 因此 , 线程之间共享数据最大的危险在于多个线程同时修改一个变量 , 那就乱套了 , 所以我们需要互斥锁 , 来锁住数据。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线程间全局变量的共享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1596390"/>
            <a:ext cx="3580765" cy="4215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22845" y="2424430"/>
            <a:ext cx="3204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提示！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因为线程属于同一个进程，因此它们之间共享内存区域。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因此全局变量是公共的。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23360" y="514985"/>
            <a:ext cx="494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共享内存间存在竞争问题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060" y="1263650"/>
            <a:ext cx="3796030" cy="5099685"/>
          </a:xfrm>
          <a:prstGeom prst="rect">
            <a:avLst/>
          </a:prstGeom>
        </p:spPr>
      </p:pic>
      <p:pic>
        <p:nvPicPr>
          <p:cNvPr id="3" name="图片 2" descr="竞争问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90" y="2240280"/>
            <a:ext cx="3239135" cy="396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9010" y="1162050"/>
            <a:ext cx="3113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提示！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不能出现效果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可以继续在后面加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050" y="391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19220" y="548640"/>
            <a:ext cx="523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来控制共享资源的访问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775" y="1271270"/>
            <a:ext cx="3361690" cy="505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1271270"/>
            <a:ext cx="3409315" cy="493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615" y="74520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队列的基本概念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队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3383280"/>
            <a:ext cx="8065135" cy="2688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90010" y="1616710"/>
            <a:ext cx="477774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一个入口，一个出口</a:t>
            </a:r>
            <a:endParaRPr lang="zh-CN" altLang="en-US" sz="4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先入先出（</a:t>
            </a:r>
            <a:r>
              <a:rPr lang="en-US" altLang="zh-CN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FIFO</a:t>
            </a:r>
            <a:r>
              <a:rPr lang="zh-CN" altLang="en-US" sz="4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）</a:t>
            </a:r>
            <a:endParaRPr lang="zh-CN" altLang="en-US" sz="4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8651" y="674069"/>
            <a:ext cx="40265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线程安全队列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操作一览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10127615" y="3813810"/>
            <a:ext cx="1670050" cy="1956435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308340" y="259881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856715" y="2632927"/>
            <a:ext cx="479044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put(item)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308337" y="345439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308337" y="433080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308972" y="516922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856105" y="3480435"/>
            <a:ext cx="41833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49825" y="4349563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测试空：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 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57049" y="5146041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测试满：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3"/>
          <p:cNvGrpSpPr/>
          <p:nvPr/>
        </p:nvGrpSpPr>
        <p:grpSpPr>
          <a:xfrm>
            <a:off x="6529307" y="3433436"/>
            <a:ext cx="374477" cy="281039"/>
            <a:chOff x="789999" y="2242985"/>
            <a:chExt cx="504229" cy="378415"/>
          </a:xfrm>
        </p:grpSpPr>
        <p:sp>
          <p:nvSpPr>
            <p:cNvPr id="48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27"/>
          <p:cNvGrpSpPr/>
          <p:nvPr/>
        </p:nvGrpSpPr>
        <p:grpSpPr>
          <a:xfrm>
            <a:off x="6529307" y="4309847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31"/>
          <p:cNvGrpSpPr/>
          <p:nvPr/>
        </p:nvGrpSpPr>
        <p:grpSpPr>
          <a:xfrm>
            <a:off x="6529942" y="5148273"/>
            <a:ext cx="374477" cy="281039"/>
            <a:chOff x="789999" y="2242985"/>
            <a:chExt cx="504229" cy="378415"/>
          </a:xfrm>
        </p:grpSpPr>
        <p:sp>
          <p:nvSpPr>
            <p:cNvPr id="54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7077384" y="3459171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队列长度：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qsize()  #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7070795" y="4328608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任务结束：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task_done()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7078019" y="512508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等待完成：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 rot="1260000">
            <a:off x="6515735" y="1380490"/>
            <a:ext cx="5339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queue.Queue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40755" y="38579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池的概念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进程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109980"/>
            <a:ext cx="7160260" cy="334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9055" y="4594225"/>
            <a:ext cx="5354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相当于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，只管向线程池提交任务。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并不关心线程池是如何执行任务的。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因此，并不关心是哪一个线程执行的这个任务。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9055" y="5424170"/>
            <a:ext cx="4948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相当于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，负责接收任务，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并将任务分配到一个空闲的线程中去执行。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510" y="-889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113793" y="1506980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596836" y="1755102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596836" y="2751898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596836" y="3778647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661163" y="2023452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线程的实现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677673" y="2982116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 线程通信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81906" y="3993127"/>
            <a:ext cx="42049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阶段三： 线程池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348772" y="650018"/>
            <a:ext cx="40265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51550" y="66583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线程池的简单实现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1461770"/>
            <a:ext cx="5778500" cy="485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615" y="745207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535430"/>
            <a:ext cx="4885055" cy="4582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535430"/>
            <a:ext cx="490474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78325" y="622935"/>
            <a:ext cx="343471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内置线程池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1575435"/>
            <a:ext cx="5855970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池的其他操作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63635" y="232767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27275" y="2348230"/>
            <a:ext cx="56330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操作一： </a:t>
            </a:r>
            <a:r>
              <a:rPr 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-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关闭提交通道，不允许再提交任务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764267" y="349757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27275" y="3517900"/>
            <a:ext cx="577469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操作二：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 -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中止线程池，中止所有任务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2903" y="2099541"/>
            <a:ext cx="520619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</a:t>
            </a:r>
            <a:r>
              <a:rPr lang="en-US" altLang="zh-CN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254" y="2444596"/>
            <a:ext cx="40265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3785" y="3630930"/>
            <a:ext cx="436562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线程的实现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线程模块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7400" y="1882140"/>
            <a:ext cx="7045325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Python通过两个标准库_thread 和threading</a:t>
            </a:r>
            <a:endParaRPr lang="zh-CN" altLang="en-US" sz="2000"/>
          </a:p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提供对线程的支持 , threading对_thread进行了封装。</a:t>
            </a:r>
            <a:endParaRPr lang="zh-CN" altLang="en-US" sz="2000"/>
          </a:p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threading模块中提供了Thread , Lock , RLock , Condition等组件。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634865" y="4022725"/>
            <a:ext cx="500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因此在实际的使用中我们一般都是使用</a:t>
            </a:r>
            <a:r>
              <a:rPr lang="en-US" altLang="zh-CN" b="1"/>
              <a:t>threading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5123" y="1882140"/>
            <a:ext cx="3098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1865630"/>
            <a:ext cx="6076315" cy="933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15" y="3609340"/>
            <a:ext cx="6486525" cy="177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2075180"/>
            <a:ext cx="5952490" cy="4495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7665" y="1155065"/>
            <a:ext cx="677418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中创建线程有两种方式</a:t>
            </a:r>
            <a:r>
              <a:rPr lang="en-US" altLang="zh-CN"/>
              <a:t>,</a:t>
            </a:r>
            <a:r>
              <a:rPr lang="zh-CN" altLang="en-US"/>
              <a:t>实例</a:t>
            </a:r>
            <a:r>
              <a:rPr lang="en-US" altLang="zh-CN"/>
              <a:t>Thread</a:t>
            </a:r>
            <a:r>
              <a:rPr lang="zh-CN" altLang="en-US"/>
              <a:t>类和继承重写</a:t>
            </a:r>
            <a:r>
              <a:rPr lang="en-US" altLang="zh-CN"/>
              <a:t>Thread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实例</a:t>
            </a:r>
            <a:r>
              <a:rPr lang="en-US" altLang="zh-CN"/>
              <a:t>Thread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</a:t>
            </a:r>
            <a:endParaRPr lang="zh-CN" altLang="en-US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8695" y="1106170"/>
            <a:ext cx="18021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dist">
              <a:lnSpc>
                <a:spcPct val="140000"/>
              </a:lnSpc>
              <a:buNone/>
            </a:pPr>
            <a:r>
              <a:rPr lang="zh-CN" altLang="en-US" sz="2000"/>
              <a:t>继承</a:t>
            </a:r>
            <a:r>
              <a:rPr lang="en-US" altLang="zh-CN" sz="2000"/>
              <a:t>Thread</a:t>
            </a:r>
            <a:r>
              <a:rPr lang="zh-CN" altLang="en-US" sz="2000"/>
              <a:t>类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1594485"/>
            <a:ext cx="5085715" cy="495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3470" y="1636395"/>
            <a:ext cx="568579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在说这两个方法之前 , 需要知道主线程与子线程的概念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主线程 : 当一个程序启动时 , 就有一个线程开始运行 , 该线程通常叫做程序的主线程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子线程 : 因为程序是开始时就执行的 , 如果你需要再创建线程 , 那么创建的线程就是这个主线程的子线程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主线程的重要性体现在两方面 : </a:t>
            </a:r>
            <a:endParaRPr lang="zh-CN" altLang="en-US" b="1"/>
          </a:p>
          <a:p>
            <a:r>
              <a:rPr lang="zh-CN" altLang="en-US" b="1"/>
              <a:t>1. 是产生其他子线程的线程 </a:t>
            </a:r>
            <a:endParaRPr lang="zh-CN" altLang="en-US" b="1"/>
          </a:p>
          <a:p>
            <a:r>
              <a:rPr lang="zh-CN" altLang="en-US" b="1"/>
              <a:t>2. 通常它必须最后完成执行比如执行各种关闭操作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18835" y="368652"/>
            <a:ext cx="402656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&amp; setDaemon</a:t>
            </a:r>
            <a:endParaRPr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5850" y="1636395"/>
            <a:ext cx="56934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join : 阻塞调用程序 , 直到调用join () 方法的线程执行结束, 才会继续往下执行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110" y="2266315"/>
            <a:ext cx="5857240" cy="330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宽屏</PresentationFormat>
  <Paragraphs>152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Calibri</vt:lpstr>
      <vt:lpstr>Arial Unicode MS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新的一天</cp:lastModifiedBy>
  <cp:revision>341</cp:revision>
  <dcterms:created xsi:type="dcterms:W3CDTF">2017-08-12T10:14:00Z</dcterms:created>
  <dcterms:modified xsi:type="dcterms:W3CDTF">2019-05-20T11:47:00Z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