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9521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196D1-0F22-1F4C-8363-21FDA1A413C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D0EAA-5B15-834F-A923-38452E00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D0EAA-5B15-834F-A923-38452E0063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2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line represents a bus service, showing the bus making its way along the route over time. The gradient of the line represents speed. </a:t>
            </a:r>
          </a:p>
          <a:p>
            <a:r>
              <a:rPr lang="en-US" baseline="0" dirty="0" smtClean="0"/>
              <a:t>Red shows that the line is delayed, green shows no delay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D0EAA-5B15-834F-A923-38452E0063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8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F923-AA0B-1549-B83D-81412F92A27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2DFD-CEE5-ED4E-AB8B-186813E1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F923-AA0B-1549-B83D-81412F92A27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2DFD-CEE5-ED4E-AB8B-186813E1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8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F923-AA0B-1549-B83D-81412F92A27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2DFD-CEE5-ED4E-AB8B-186813E1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7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F923-AA0B-1549-B83D-81412F92A27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2DFD-CEE5-ED4E-AB8B-186813E1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4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F923-AA0B-1549-B83D-81412F92A27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2DFD-CEE5-ED4E-AB8B-186813E1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F923-AA0B-1549-B83D-81412F92A27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2DFD-CEE5-ED4E-AB8B-186813E1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5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F923-AA0B-1549-B83D-81412F92A27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2DFD-CEE5-ED4E-AB8B-186813E1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1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F923-AA0B-1549-B83D-81412F92A27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2DFD-CEE5-ED4E-AB8B-186813E1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7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F923-AA0B-1549-B83D-81412F92A27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2DFD-CEE5-ED4E-AB8B-186813E1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1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F923-AA0B-1549-B83D-81412F92A27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2DFD-CEE5-ED4E-AB8B-186813E1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5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F923-AA0B-1549-B83D-81412F92A27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2DFD-CEE5-ED4E-AB8B-186813E1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5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1F923-AA0B-1549-B83D-81412F92A27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02DFD-CEE5-ED4E-AB8B-186813E1A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3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 Schwartz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Data​ ​Exercise – Determine Travel Times for Q70SBS (12/10)</a:t>
            </a:r>
          </a:p>
          <a:p>
            <a:endParaRPr lang="en-US" dirty="0"/>
          </a:p>
          <a:p>
            <a:r>
              <a:rPr lang="en-US" dirty="0" smtClean="0"/>
              <a:t>Rachel Lim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1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b="1" smtClean="0"/>
              <a:t>Task 1</a:t>
            </a:r>
            <a:r>
              <a:rPr lang="en-US" b="1" dirty="0" smtClean="0"/>
              <a:t>: Calculate travel times of the complete route between the following Stop IDs: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51256"/>
              </p:ext>
            </p:extLst>
          </p:nvPr>
        </p:nvGraphicFramePr>
        <p:xfrm>
          <a:off x="1924050" y="2105891"/>
          <a:ext cx="8343899" cy="36576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41876"/>
                <a:gridCol w="2784735"/>
                <a:gridCol w="3317288"/>
              </a:tblGrid>
              <a:tr h="673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r>
                        <a:rPr lang="en-US" baseline="0" dirty="0" smtClean="0"/>
                        <a:t> in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 in minutes</a:t>
                      </a:r>
                      <a:endParaRPr lang="en-US" dirty="0"/>
                    </a:p>
                  </a:txBody>
                  <a:tcPr/>
                </a:tc>
              </a:tr>
              <a:tr h="7459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00:00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05:00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7459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06:00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11:00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7459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12:00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17:00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7459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18:00</a:t>
                      </a:r>
                      <a:r>
                        <a:rPr lang="en-US" baseline="0" dirty="0" smtClean="0"/>
                        <a:t> </a:t>
                      </a:r>
                      <a:r>
                        <a:rPr lang="mr-IN" baseline="0" dirty="0" smtClean="0"/>
                        <a:t>–</a:t>
                      </a:r>
                      <a:r>
                        <a:rPr lang="en-US" baseline="0" dirty="0" smtClean="0"/>
                        <a:t> 23:00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69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 and Assumptions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559"/>
            <a:ext cx="5021424" cy="466540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b="1" dirty="0" smtClean="0"/>
              <a:t>Check:</a:t>
            </a: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Unique routes, select only Q70+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Direction, assume only Northbound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</a:t>
            </a:r>
            <a:r>
              <a:rPr lang="en-US" dirty="0" smtClean="0"/>
              <a:t>rigin and destination stops, ensure no bus terminate midway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Identify 10 buses serving route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32376" y="1511559"/>
            <a:ext cx="5021424" cy="5057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Cleaning: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 time to date-time format, sort ascending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Filter to reduce columns, include only at stops </a:t>
            </a:r>
            <a:r>
              <a:rPr lang="en-US" dirty="0" err="1" smtClean="0"/>
              <a:t>boolean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Groupby</a:t>
            </a:r>
            <a:r>
              <a:rPr lang="en-US" dirty="0" smtClean="0"/>
              <a:t> </a:t>
            </a:r>
            <a:r>
              <a:rPr lang="en-US" dirty="0" err="1" smtClean="0"/>
              <a:t>vehicle_id</a:t>
            </a:r>
            <a:r>
              <a:rPr lang="en-US" dirty="0" smtClean="0"/>
              <a:t> to calculate time for each bus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Sort time into time interval bins to calculate travel duration for each bracket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7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90" y="165100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Task 2</a:t>
            </a:r>
            <a:r>
              <a:rPr lang="en-US" sz="3600" dirty="0"/>
              <a:t>: Visualize travel times to get the sense of delays for that selected route.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3" b="48745"/>
          <a:stretch/>
        </p:blipFill>
        <p:spPr>
          <a:xfrm>
            <a:off x="657590" y="1175075"/>
            <a:ext cx="5077190" cy="548639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40" b="9434"/>
          <a:stretch/>
        </p:blipFill>
        <p:spPr>
          <a:xfrm>
            <a:off x="5601065" y="978550"/>
            <a:ext cx="5077190" cy="58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5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0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Bus Travel from Morning to Noon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930" y="1144588"/>
            <a:ext cx="5561870" cy="5032375"/>
          </a:xfrm>
        </p:spPr>
        <p:txBody>
          <a:bodyPr/>
          <a:lstStyle/>
          <a:p>
            <a:r>
              <a:rPr lang="en-US" dirty="0" smtClean="0"/>
              <a:t>Frequency of buses lower in the morning</a:t>
            </a:r>
          </a:p>
          <a:p>
            <a:r>
              <a:rPr lang="en-US" dirty="0" smtClean="0"/>
              <a:t>Less delays</a:t>
            </a:r>
          </a:p>
          <a:p>
            <a:r>
              <a:rPr lang="en-US" dirty="0" smtClean="0"/>
              <a:t>Some error in data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40" b="9434"/>
          <a:stretch/>
        </p:blipFill>
        <p:spPr>
          <a:xfrm>
            <a:off x="714740" y="978550"/>
            <a:ext cx="5077190" cy="58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-180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Bus Travel from Noon to Night</a:t>
            </a:r>
            <a:endParaRPr lang="en-US" sz="40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3" b="48745"/>
          <a:stretch/>
        </p:blipFill>
        <p:spPr>
          <a:xfrm>
            <a:off x="657590" y="1175075"/>
            <a:ext cx="5077190" cy="548639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791930" y="1144588"/>
            <a:ext cx="5561870" cy="5032375"/>
          </a:xfrm>
        </p:spPr>
        <p:txBody>
          <a:bodyPr/>
          <a:lstStyle/>
          <a:p>
            <a:r>
              <a:rPr lang="en-US" dirty="0" smtClean="0"/>
              <a:t>Frequency of buses increases over the course of a day</a:t>
            </a:r>
          </a:p>
          <a:p>
            <a:r>
              <a:rPr lang="en-US" dirty="0" smtClean="0"/>
              <a:t>More delays</a:t>
            </a:r>
          </a:p>
          <a:p>
            <a:r>
              <a:rPr lang="en-US" dirty="0" smtClean="0"/>
              <a:t>Some error in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Visualization of Delay</a:t>
            </a:r>
          </a:p>
          <a:p>
            <a:pPr lvl="1"/>
            <a:r>
              <a:rPr lang="en-US" dirty="0" smtClean="0"/>
              <a:t>Intended to compare actual time delta between bus stops with average time</a:t>
            </a:r>
          </a:p>
          <a:p>
            <a:pPr lvl="2"/>
            <a:r>
              <a:rPr lang="en-US" dirty="0" smtClean="0"/>
              <a:t>Each line will be made up of 6 short lines (represent travel between stops)</a:t>
            </a:r>
          </a:p>
          <a:p>
            <a:pPr lvl="2"/>
            <a:r>
              <a:rPr lang="en-US" dirty="0" smtClean="0"/>
              <a:t> Short lines will be colored according to level of delay compared to its respective average time</a:t>
            </a:r>
          </a:p>
          <a:p>
            <a:pPr lvl="1"/>
            <a:r>
              <a:rPr lang="en-US" dirty="0" smtClean="0"/>
              <a:t>Added dimension of time brackets </a:t>
            </a:r>
          </a:p>
          <a:p>
            <a:pPr lvl="2"/>
            <a:r>
              <a:rPr lang="en-US" dirty="0" smtClean="0"/>
              <a:t>Different time of the day, different levels of travel conditions (traffic), different travel times</a:t>
            </a:r>
            <a:endParaRPr lang="en-US" dirty="0" smtClean="0"/>
          </a:p>
          <a:p>
            <a:pPr lvl="1"/>
            <a:r>
              <a:rPr lang="en-US" dirty="0" smtClean="0"/>
              <a:t>Missing data was filled in by using average travel time between those stops</a:t>
            </a:r>
          </a:p>
        </p:txBody>
      </p:sp>
    </p:spTree>
    <p:extLst>
      <p:ext uri="{BB962C8B-B14F-4D97-AF65-F5344CB8AC3E}">
        <p14:creationId xmlns:p14="http://schemas.microsoft.com/office/powerpoint/2010/main" val="42568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304</Words>
  <Application>Microsoft Macintosh PowerPoint</Application>
  <PresentationFormat>Widescreen</PresentationFormat>
  <Paragraphs>52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Sam Schwartz Engineering</vt:lpstr>
      <vt:lpstr>Task 1: Calculate travel times of the complete route between the following Stop IDs:</vt:lpstr>
      <vt:lpstr>Method and Assumptions</vt:lpstr>
      <vt:lpstr>Task 2: Visualize travel times to get the sense of delays for that selected route. </vt:lpstr>
      <vt:lpstr>Bus Travel from Morning to Noon</vt:lpstr>
      <vt:lpstr>Bus Travel from Noon to Night</vt:lpstr>
      <vt:lpstr>Limitations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 Schwartz Engineering</dc:title>
  <dc:creator>Rachel Lim</dc:creator>
  <cp:lastModifiedBy>Rachel Lim</cp:lastModifiedBy>
  <cp:revision>4</cp:revision>
  <dcterms:created xsi:type="dcterms:W3CDTF">2018-01-19T00:57:05Z</dcterms:created>
  <dcterms:modified xsi:type="dcterms:W3CDTF">2018-01-19T01:25:50Z</dcterms:modified>
</cp:coreProperties>
</file>