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handoutMasterIdLst>
    <p:handoutMasterId r:id="rId14"/>
  </p:handoutMasterIdLst>
  <p:sldIdLst>
    <p:sldId id="256" r:id="rId2"/>
    <p:sldId id="260" r:id="rId3"/>
    <p:sldId id="257" r:id="rId4"/>
    <p:sldId id="261" r:id="rId5"/>
    <p:sldId id="262" r:id="rId6"/>
    <p:sldId id="258" r:id="rId7"/>
    <p:sldId id="263" r:id="rId8"/>
    <p:sldId id="264" r:id="rId9"/>
    <p:sldId id="259" r:id="rId10"/>
    <p:sldId id="265" r:id="rId11"/>
    <p:sldId id="266" r:id="rId1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34615" autoAdjust="0"/>
    <p:restoredTop sz="86418" autoAdjust="0"/>
  </p:normalViewPr>
  <p:slideViewPr>
    <p:cSldViewPr snapToGrid="0">
      <p:cViewPr varScale="1">
        <p:scale>
          <a:sx n="60" d="100"/>
          <a:sy n="60" d="100"/>
        </p:scale>
        <p:origin x="48" y="384"/>
      </p:cViewPr>
      <p:guideLst/>
    </p:cSldViewPr>
  </p:slideViewPr>
  <p:outlineViewPr>
    <p:cViewPr>
      <p:scale>
        <a:sx n="33" d="100"/>
        <a:sy n="33" d="100"/>
      </p:scale>
      <p:origin x="0" y="-723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F26F8A3-4A09-4009-A2B0-2B6C393A0164}" type="datetimeFigureOut">
              <a:rPr lang="es-MX" smtClean="0"/>
              <a:t>26/05/2015</a:t>
            </a:fld>
            <a:endParaRPr lang="es-MX"/>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0B8667-C62B-43FD-B011-0E6A0AD8FF53}" type="slidenum">
              <a:rPr lang="es-MX" smtClean="0"/>
              <a:t>‹Nº›</a:t>
            </a:fld>
            <a:endParaRPr lang="es-MX"/>
          </a:p>
        </p:txBody>
      </p:sp>
    </p:spTree>
    <p:extLst>
      <p:ext uri="{BB962C8B-B14F-4D97-AF65-F5344CB8AC3E}">
        <p14:creationId xmlns:p14="http://schemas.microsoft.com/office/powerpoint/2010/main" val="34641020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808FE-564F-43FB-B693-CC6B6451B78F}" type="datetimeFigureOut">
              <a:rPr lang="es-MX" smtClean="0"/>
              <a:t>26/05/2015</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9E4D64-41A7-492C-863E-7C3CD456A6BE}" type="slidenum">
              <a:rPr lang="es-MX" smtClean="0"/>
              <a:t>‹Nº›</a:t>
            </a:fld>
            <a:endParaRPr lang="es-MX"/>
          </a:p>
        </p:txBody>
      </p:sp>
    </p:spTree>
    <p:extLst>
      <p:ext uri="{BB962C8B-B14F-4D97-AF65-F5344CB8AC3E}">
        <p14:creationId xmlns:p14="http://schemas.microsoft.com/office/powerpoint/2010/main" val="21332037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EE9E4D64-41A7-492C-863E-7C3CD456A6BE}" type="slidenum">
              <a:rPr lang="es-MX" smtClean="0"/>
              <a:t>1</a:t>
            </a:fld>
            <a:endParaRPr lang="es-MX"/>
          </a:p>
        </p:txBody>
      </p:sp>
    </p:spTree>
    <p:extLst>
      <p:ext uri="{BB962C8B-B14F-4D97-AF65-F5344CB8AC3E}">
        <p14:creationId xmlns:p14="http://schemas.microsoft.com/office/powerpoint/2010/main" val="1480985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EE9E4D64-41A7-492C-863E-7C3CD456A6BE}" type="slidenum">
              <a:rPr lang="es-MX" smtClean="0"/>
              <a:t>3</a:t>
            </a:fld>
            <a:endParaRPr lang="es-MX"/>
          </a:p>
        </p:txBody>
      </p:sp>
    </p:spTree>
    <p:extLst>
      <p:ext uri="{BB962C8B-B14F-4D97-AF65-F5344CB8AC3E}">
        <p14:creationId xmlns:p14="http://schemas.microsoft.com/office/powerpoint/2010/main" val="1462860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EE9E4D64-41A7-492C-863E-7C3CD456A6BE}" type="slidenum">
              <a:rPr lang="es-MX" smtClean="0"/>
              <a:t>9</a:t>
            </a:fld>
            <a:endParaRPr lang="es-MX"/>
          </a:p>
        </p:txBody>
      </p:sp>
    </p:spTree>
    <p:extLst>
      <p:ext uri="{BB962C8B-B14F-4D97-AF65-F5344CB8AC3E}">
        <p14:creationId xmlns:p14="http://schemas.microsoft.com/office/powerpoint/2010/main" val="932942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26EE350C-4BB8-403E-9054-039EE886B411}" type="datetime2">
              <a:rPr lang="es-MX" smtClean="0"/>
              <a:t>martes, 26 de mayo de 2015</a:t>
            </a:fld>
            <a:endParaRPr lang="es-MX"/>
          </a:p>
        </p:txBody>
      </p:sp>
      <p:sp>
        <p:nvSpPr>
          <p:cNvPr id="5" name="Footer Placeholder 4"/>
          <p:cNvSpPr>
            <a:spLocks noGrp="1"/>
          </p:cNvSpPr>
          <p:nvPr>
            <p:ph type="ftr" sz="quarter" idx="11"/>
          </p:nvPr>
        </p:nvSpPr>
        <p:spPr/>
        <p:txBody>
          <a:bodyPr/>
          <a:lstStyle/>
          <a:p>
            <a:r>
              <a:rPr lang="es-MX" smtClean="0"/>
              <a:t>vidaingles.com</a:t>
            </a:r>
            <a:endParaRPr lang="es-MX"/>
          </a:p>
        </p:txBody>
      </p:sp>
      <p:sp>
        <p:nvSpPr>
          <p:cNvPr id="6" name="Slide Number Placeholder 5"/>
          <p:cNvSpPr>
            <a:spLocks noGrp="1"/>
          </p:cNvSpPr>
          <p:nvPr>
            <p:ph type="sldNum" sz="quarter" idx="12"/>
          </p:nvPr>
        </p:nvSpPr>
        <p:spPr/>
        <p:txBody>
          <a:bodyPr/>
          <a:lstStyle/>
          <a:p>
            <a:fld id="{67560918-FF84-47B1-93EE-6F49CD812902}" type="slidenum">
              <a:rPr lang="es-MX" smtClean="0"/>
              <a:t>‹Nº›</a:t>
            </a:fld>
            <a:endParaRPr lang="es-MX"/>
          </a:p>
        </p:txBody>
      </p:sp>
    </p:spTree>
    <p:extLst>
      <p:ext uri="{BB962C8B-B14F-4D97-AF65-F5344CB8AC3E}">
        <p14:creationId xmlns:p14="http://schemas.microsoft.com/office/powerpoint/2010/main" val="181526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BC6F127-3BD4-47FC-9383-3E752FC51331}" type="datetime2">
              <a:rPr lang="es-MX" smtClean="0"/>
              <a:t>martes, 26 de mayo de 2015</a:t>
            </a:fld>
            <a:endParaRPr lang="es-MX"/>
          </a:p>
        </p:txBody>
      </p:sp>
      <p:sp>
        <p:nvSpPr>
          <p:cNvPr id="6" name="Footer Placeholder 5"/>
          <p:cNvSpPr>
            <a:spLocks noGrp="1"/>
          </p:cNvSpPr>
          <p:nvPr>
            <p:ph type="ftr" sz="quarter" idx="11"/>
          </p:nvPr>
        </p:nvSpPr>
        <p:spPr/>
        <p:txBody>
          <a:bodyPr/>
          <a:lstStyle/>
          <a:p>
            <a:r>
              <a:rPr lang="es-MX" smtClean="0"/>
              <a:t>vidaingles.com</a:t>
            </a:r>
            <a:endParaRPr lang="es-MX"/>
          </a:p>
        </p:txBody>
      </p:sp>
      <p:sp>
        <p:nvSpPr>
          <p:cNvPr id="7" name="Slide Number Placeholder 6"/>
          <p:cNvSpPr>
            <a:spLocks noGrp="1"/>
          </p:cNvSpPr>
          <p:nvPr>
            <p:ph type="sldNum" sz="quarter" idx="12"/>
          </p:nvPr>
        </p:nvSpPr>
        <p:spPr/>
        <p:txBody>
          <a:bodyPr/>
          <a:lstStyle/>
          <a:p>
            <a:fld id="{67560918-FF84-47B1-93EE-6F49CD812902}" type="slidenum">
              <a:rPr lang="es-MX" smtClean="0"/>
              <a:t>‹Nº›</a:t>
            </a:fld>
            <a:endParaRPr lang="es-MX"/>
          </a:p>
        </p:txBody>
      </p:sp>
    </p:spTree>
    <p:extLst>
      <p:ext uri="{BB962C8B-B14F-4D97-AF65-F5344CB8AC3E}">
        <p14:creationId xmlns:p14="http://schemas.microsoft.com/office/powerpoint/2010/main" val="3820185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7431741-D2EF-4638-A42F-8B8D2B8957A4}" type="datetime2">
              <a:rPr lang="es-MX" smtClean="0"/>
              <a:t>martes, 26 de mayo de 2015</a:t>
            </a:fld>
            <a:endParaRPr lang="es-MX"/>
          </a:p>
        </p:txBody>
      </p:sp>
      <p:sp>
        <p:nvSpPr>
          <p:cNvPr id="5" name="Footer Placeholder 4"/>
          <p:cNvSpPr>
            <a:spLocks noGrp="1"/>
          </p:cNvSpPr>
          <p:nvPr>
            <p:ph type="ftr" sz="quarter" idx="11"/>
          </p:nvPr>
        </p:nvSpPr>
        <p:spPr/>
        <p:txBody>
          <a:bodyPr/>
          <a:lstStyle/>
          <a:p>
            <a:r>
              <a:rPr lang="es-MX" smtClean="0"/>
              <a:t>vidaingles.com</a:t>
            </a:r>
            <a:endParaRPr lang="es-MX"/>
          </a:p>
        </p:txBody>
      </p:sp>
      <p:sp>
        <p:nvSpPr>
          <p:cNvPr id="6" name="Slide Number Placeholder 5"/>
          <p:cNvSpPr>
            <a:spLocks noGrp="1"/>
          </p:cNvSpPr>
          <p:nvPr>
            <p:ph type="sldNum" sz="quarter" idx="12"/>
          </p:nvPr>
        </p:nvSpPr>
        <p:spPr/>
        <p:txBody>
          <a:bodyPr/>
          <a:lstStyle/>
          <a:p>
            <a:fld id="{67560918-FF84-47B1-93EE-6F49CD812902}" type="slidenum">
              <a:rPr lang="es-MX" smtClean="0"/>
              <a:t>‹Nº›</a:t>
            </a:fld>
            <a:endParaRPr lang="es-MX"/>
          </a:p>
        </p:txBody>
      </p:sp>
    </p:spTree>
    <p:extLst>
      <p:ext uri="{BB962C8B-B14F-4D97-AF65-F5344CB8AC3E}">
        <p14:creationId xmlns:p14="http://schemas.microsoft.com/office/powerpoint/2010/main" val="3706079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162881C-C9EA-4B3D-BAF7-9542BD2DC5E9}" type="datetime2">
              <a:rPr lang="es-MX" smtClean="0"/>
              <a:t>martes, 26 de mayo de 2015</a:t>
            </a:fld>
            <a:endParaRPr lang="es-MX"/>
          </a:p>
        </p:txBody>
      </p:sp>
      <p:sp>
        <p:nvSpPr>
          <p:cNvPr id="5" name="Footer Placeholder 4"/>
          <p:cNvSpPr>
            <a:spLocks noGrp="1"/>
          </p:cNvSpPr>
          <p:nvPr>
            <p:ph type="ftr" sz="quarter" idx="11"/>
          </p:nvPr>
        </p:nvSpPr>
        <p:spPr/>
        <p:txBody>
          <a:bodyPr/>
          <a:lstStyle/>
          <a:p>
            <a:r>
              <a:rPr lang="es-MX" smtClean="0"/>
              <a:t>vidaingles.com</a:t>
            </a:r>
            <a:endParaRPr lang="es-MX"/>
          </a:p>
        </p:txBody>
      </p:sp>
      <p:sp>
        <p:nvSpPr>
          <p:cNvPr id="6" name="Slide Number Placeholder 5"/>
          <p:cNvSpPr>
            <a:spLocks noGrp="1"/>
          </p:cNvSpPr>
          <p:nvPr>
            <p:ph type="sldNum" sz="quarter" idx="12"/>
          </p:nvPr>
        </p:nvSpPr>
        <p:spPr/>
        <p:txBody>
          <a:bodyPr/>
          <a:lstStyle/>
          <a:p>
            <a:fld id="{67560918-FF84-47B1-93EE-6F49CD812902}" type="slidenum">
              <a:rPr lang="es-MX" smtClean="0"/>
              <a:t>‹Nº›</a:t>
            </a:fld>
            <a:endParaRPr lang="es-MX"/>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35803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E113C9E-A0E7-46CC-8686-C03D51BB8947}" type="datetime2">
              <a:rPr lang="es-MX" smtClean="0"/>
              <a:t>martes, 26 de mayo de 2015</a:t>
            </a:fld>
            <a:endParaRPr lang="es-MX"/>
          </a:p>
        </p:txBody>
      </p:sp>
      <p:sp>
        <p:nvSpPr>
          <p:cNvPr id="5" name="Footer Placeholder 4"/>
          <p:cNvSpPr>
            <a:spLocks noGrp="1"/>
          </p:cNvSpPr>
          <p:nvPr>
            <p:ph type="ftr" sz="quarter" idx="11"/>
          </p:nvPr>
        </p:nvSpPr>
        <p:spPr/>
        <p:txBody>
          <a:bodyPr/>
          <a:lstStyle/>
          <a:p>
            <a:r>
              <a:rPr lang="es-MX" smtClean="0"/>
              <a:t>vidaingles.com</a:t>
            </a:r>
            <a:endParaRPr lang="es-MX"/>
          </a:p>
        </p:txBody>
      </p:sp>
      <p:sp>
        <p:nvSpPr>
          <p:cNvPr id="6" name="Slide Number Placeholder 5"/>
          <p:cNvSpPr>
            <a:spLocks noGrp="1"/>
          </p:cNvSpPr>
          <p:nvPr>
            <p:ph type="sldNum" sz="quarter" idx="12"/>
          </p:nvPr>
        </p:nvSpPr>
        <p:spPr/>
        <p:txBody>
          <a:bodyPr/>
          <a:lstStyle/>
          <a:p>
            <a:fld id="{67560918-FF84-47B1-93EE-6F49CD812902}" type="slidenum">
              <a:rPr lang="es-MX" smtClean="0"/>
              <a:t>‹Nº›</a:t>
            </a:fld>
            <a:endParaRPr lang="es-MX"/>
          </a:p>
        </p:txBody>
      </p:sp>
    </p:spTree>
    <p:extLst>
      <p:ext uri="{BB962C8B-B14F-4D97-AF65-F5344CB8AC3E}">
        <p14:creationId xmlns:p14="http://schemas.microsoft.com/office/powerpoint/2010/main" val="2339997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4C89ECC-9795-41D6-A799-859D5FF45590}" type="datetime2">
              <a:rPr lang="es-MX" smtClean="0"/>
              <a:t>martes, 26 de mayo de 2015</a:t>
            </a:fld>
            <a:endParaRPr lang="es-MX"/>
          </a:p>
        </p:txBody>
      </p:sp>
      <p:sp>
        <p:nvSpPr>
          <p:cNvPr id="4" name="Footer Placeholder 4"/>
          <p:cNvSpPr>
            <a:spLocks noGrp="1"/>
          </p:cNvSpPr>
          <p:nvPr>
            <p:ph type="ftr" sz="quarter" idx="11"/>
          </p:nvPr>
        </p:nvSpPr>
        <p:spPr/>
        <p:txBody>
          <a:bodyPr/>
          <a:lstStyle/>
          <a:p>
            <a:r>
              <a:rPr lang="es-MX" smtClean="0"/>
              <a:t>vidaingles.com</a:t>
            </a:r>
            <a:endParaRPr lang="es-MX"/>
          </a:p>
        </p:txBody>
      </p:sp>
      <p:sp>
        <p:nvSpPr>
          <p:cNvPr id="6" name="Slide Number Placeholder 5"/>
          <p:cNvSpPr>
            <a:spLocks noGrp="1"/>
          </p:cNvSpPr>
          <p:nvPr>
            <p:ph type="sldNum" sz="quarter" idx="12"/>
          </p:nvPr>
        </p:nvSpPr>
        <p:spPr/>
        <p:txBody>
          <a:bodyPr/>
          <a:lstStyle/>
          <a:p>
            <a:fld id="{67560918-FF84-47B1-93EE-6F49CD812902}" type="slidenum">
              <a:rPr lang="es-MX" smtClean="0"/>
              <a:t>‹Nº›</a:t>
            </a:fld>
            <a:endParaRPr lang="es-MX"/>
          </a:p>
        </p:txBody>
      </p:sp>
    </p:spTree>
    <p:extLst>
      <p:ext uri="{BB962C8B-B14F-4D97-AF65-F5344CB8AC3E}">
        <p14:creationId xmlns:p14="http://schemas.microsoft.com/office/powerpoint/2010/main" val="4080817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9E18AD-C8CE-41D6-9509-BB27A2D5BBC9}" type="datetime2">
              <a:rPr lang="es-MX" smtClean="0"/>
              <a:t>martes, 26 de mayo de 2015</a:t>
            </a:fld>
            <a:endParaRPr lang="es-MX"/>
          </a:p>
        </p:txBody>
      </p:sp>
      <p:sp>
        <p:nvSpPr>
          <p:cNvPr id="4" name="Footer Placeholder 4"/>
          <p:cNvSpPr>
            <a:spLocks noGrp="1"/>
          </p:cNvSpPr>
          <p:nvPr>
            <p:ph type="ftr" sz="quarter" idx="11"/>
          </p:nvPr>
        </p:nvSpPr>
        <p:spPr/>
        <p:txBody>
          <a:bodyPr/>
          <a:lstStyle/>
          <a:p>
            <a:r>
              <a:rPr lang="es-MX" smtClean="0"/>
              <a:t>vidaingles.com</a:t>
            </a:r>
            <a:endParaRPr lang="es-MX"/>
          </a:p>
        </p:txBody>
      </p:sp>
      <p:sp>
        <p:nvSpPr>
          <p:cNvPr id="6" name="Slide Number Placeholder 5"/>
          <p:cNvSpPr>
            <a:spLocks noGrp="1"/>
          </p:cNvSpPr>
          <p:nvPr>
            <p:ph type="sldNum" sz="quarter" idx="12"/>
          </p:nvPr>
        </p:nvSpPr>
        <p:spPr/>
        <p:txBody>
          <a:bodyPr/>
          <a:lstStyle/>
          <a:p>
            <a:fld id="{67560918-FF84-47B1-93EE-6F49CD812902}" type="slidenum">
              <a:rPr lang="es-MX" smtClean="0"/>
              <a:t>‹Nº›</a:t>
            </a:fld>
            <a:endParaRPr lang="es-MX"/>
          </a:p>
        </p:txBody>
      </p:sp>
    </p:spTree>
    <p:extLst>
      <p:ext uri="{BB962C8B-B14F-4D97-AF65-F5344CB8AC3E}">
        <p14:creationId xmlns:p14="http://schemas.microsoft.com/office/powerpoint/2010/main" val="3008587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D3439E2-1AB1-4F3F-B6B2-A7FBB7FD3B49}" type="datetime2">
              <a:rPr lang="es-MX" smtClean="0"/>
              <a:t>martes, 26 de mayo de 2015</a:t>
            </a:fld>
            <a:endParaRPr lang="es-MX"/>
          </a:p>
        </p:txBody>
      </p:sp>
      <p:sp>
        <p:nvSpPr>
          <p:cNvPr id="5" name="Footer Placeholder 4"/>
          <p:cNvSpPr>
            <a:spLocks noGrp="1"/>
          </p:cNvSpPr>
          <p:nvPr>
            <p:ph type="ftr" sz="quarter" idx="11"/>
          </p:nvPr>
        </p:nvSpPr>
        <p:spPr/>
        <p:txBody>
          <a:bodyPr/>
          <a:lstStyle/>
          <a:p>
            <a:r>
              <a:rPr lang="es-MX" smtClean="0"/>
              <a:t>vidaingles.com</a:t>
            </a:r>
            <a:endParaRPr lang="es-MX"/>
          </a:p>
        </p:txBody>
      </p:sp>
      <p:sp>
        <p:nvSpPr>
          <p:cNvPr id="6" name="Slide Number Placeholder 5"/>
          <p:cNvSpPr>
            <a:spLocks noGrp="1"/>
          </p:cNvSpPr>
          <p:nvPr>
            <p:ph type="sldNum" sz="quarter" idx="12"/>
          </p:nvPr>
        </p:nvSpPr>
        <p:spPr/>
        <p:txBody>
          <a:bodyPr/>
          <a:lstStyle/>
          <a:p>
            <a:fld id="{67560918-FF84-47B1-93EE-6F49CD812902}" type="slidenum">
              <a:rPr lang="es-MX" smtClean="0"/>
              <a:t>‹Nº›</a:t>
            </a:fld>
            <a:endParaRPr lang="es-MX"/>
          </a:p>
        </p:txBody>
      </p:sp>
    </p:spTree>
    <p:extLst>
      <p:ext uri="{BB962C8B-B14F-4D97-AF65-F5344CB8AC3E}">
        <p14:creationId xmlns:p14="http://schemas.microsoft.com/office/powerpoint/2010/main" val="2006383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FA1C9C8-018D-49FF-98A6-F697FBD8B8A6}" type="datetime2">
              <a:rPr lang="es-MX" smtClean="0"/>
              <a:t>martes, 26 de mayo de 2015</a:t>
            </a:fld>
            <a:endParaRPr lang="es-MX"/>
          </a:p>
        </p:txBody>
      </p:sp>
      <p:sp>
        <p:nvSpPr>
          <p:cNvPr id="5" name="Footer Placeholder 4"/>
          <p:cNvSpPr>
            <a:spLocks noGrp="1"/>
          </p:cNvSpPr>
          <p:nvPr>
            <p:ph type="ftr" sz="quarter" idx="11"/>
          </p:nvPr>
        </p:nvSpPr>
        <p:spPr/>
        <p:txBody>
          <a:bodyPr/>
          <a:lstStyle/>
          <a:p>
            <a:r>
              <a:rPr lang="es-MX" smtClean="0"/>
              <a:t>vidaingles.com</a:t>
            </a:r>
            <a:endParaRPr lang="es-MX"/>
          </a:p>
        </p:txBody>
      </p:sp>
      <p:sp>
        <p:nvSpPr>
          <p:cNvPr id="6" name="Slide Number Placeholder 5"/>
          <p:cNvSpPr>
            <a:spLocks noGrp="1"/>
          </p:cNvSpPr>
          <p:nvPr>
            <p:ph type="sldNum" sz="quarter" idx="12"/>
          </p:nvPr>
        </p:nvSpPr>
        <p:spPr/>
        <p:txBody>
          <a:bodyPr/>
          <a:lstStyle/>
          <a:p>
            <a:fld id="{67560918-FF84-47B1-93EE-6F49CD812902}" type="slidenum">
              <a:rPr lang="es-MX" smtClean="0"/>
              <a:t>‹Nº›</a:t>
            </a:fld>
            <a:endParaRPr lang="es-MX"/>
          </a:p>
        </p:txBody>
      </p:sp>
    </p:spTree>
    <p:extLst>
      <p:ext uri="{BB962C8B-B14F-4D97-AF65-F5344CB8AC3E}">
        <p14:creationId xmlns:p14="http://schemas.microsoft.com/office/powerpoint/2010/main" val="1118997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2D6E7EF1-5873-48E3-A2AC-08FF9ABE7BF5}" type="datetime2">
              <a:rPr lang="es-MX" smtClean="0"/>
              <a:t>martes, 26 de mayo de 2015</a:t>
            </a:fld>
            <a:endParaRPr lang="es-MX"/>
          </a:p>
        </p:txBody>
      </p:sp>
      <p:sp>
        <p:nvSpPr>
          <p:cNvPr id="5" name="Footer Placeholder 4"/>
          <p:cNvSpPr>
            <a:spLocks noGrp="1"/>
          </p:cNvSpPr>
          <p:nvPr>
            <p:ph type="ftr" sz="quarter" idx="11"/>
          </p:nvPr>
        </p:nvSpPr>
        <p:spPr/>
        <p:txBody>
          <a:bodyPr/>
          <a:lstStyle/>
          <a:p>
            <a:r>
              <a:rPr lang="es-MX" smtClean="0"/>
              <a:t>vidaingles.com</a:t>
            </a:r>
            <a:endParaRPr lang="es-MX"/>
          </a:p>
        </p:txBody>
      </p:sp>
      <p:sp>
        <p:nvSpPr>
          <p:cNvPr id="6" name="Slide Number Placeholder 5"/>
          <p:cNvSpPr>
            <a:spLocks noGrp="1"/>
          </p:cNvSpPr>
          <p:nvPr>
            <p:ph type="sldNum" sz="quarter" idx="12"/>
          </p:nvPr>
        </p:nvSpPr>
        <p:spPr/>
        <p:txBody>
          <a:bodyPr/>
          <a:lstStyle/>
          <a:p>
            <a:fld id="{67560918-FF84-47B1-93EE-6F49CD812902}" type="slidenum">
              <a:rPr lang="es-MX" smtClean="0"/>
              <a:t>‹Nº›</a:t>
            </a:fld>
            <a:endParaRPr lang="es-MX"/>
          </a:p>
        </p:txBody>
      </p:sp>
    </p:spTree>
    <p:extLst>
      <p:ext uri="{BB962C8B-B14F-4D97-AF65-F5344CB8AC3E}">
        <p14:creationId xmlns:p14="http://schemas.microsoft.com/office/powerpoint/2010/main" val="2010655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D6C8C5A-41F9-4600-8FF3-0AA36135A0B8}" type="datetime2">
              <a:rPr lang="es-MX" smtClean="0"/>
              <a:t>martes, 26 de mayo de 2015</a:t>
            </a:fld>
            <a:endParaRPr lang="es-MX"/>
          </a:p>
        </p:txBody>
      </p:sp>
      <p:sp>
        <p:nvSpPr>
          <p:cNvPr id="5" name="Footer Placeholder 4"/>
          <p:cNvSpPr>
            <a:spLocks noGrp="1"/>
          </p:cNvSpPr>
          <p:nvPr>
            <p:ph type="ftr" sz="quarter" idx="11"/>
          </p:nvPr>
        </p:nvSpPr>
        <p:spPr/>
        <p:txBody>
          <a:bodyPr/>
          <a:lstStyle/>
          <a:p>
            <a:r>
              <a:rPr lang="es-MX" smtClean="0"/>
              <a:t>vidaingles.com</a:t>
            </a:r>
            <a:endParaRPr lang="es-MX"/>
          </a:p>
        </p:txBody>
      </p:sp>
      <p:sp>
        <p:nvSpPr>
          <p:cNvPr id="6" name="Slide Number Placeholder 5"/>
          <p:cNvSpPr>
            <a:spLocks noGrp="1"/>
          </p:cNvSpPr>
          <p:nvPr>
            <p:ph type="sldNum" sz="quarter" idx="12"/>
          </p:nvPr>
        </p:nvSpPr>
        <p:spPr/>
        <p:txBody>
          <a:bodyPr/>
          <a:lstStyle/>
          <a:p>
            <a:fld id="{67560918-FF84-47B1-93EE-6F49CD812902}" type="slidenum">
              <a:rPr lang="es-MX" smtClean="0"/>
              <a:t>‹Nº›</a:t>
            </a:fld>
            <a:endParaRPr lang="es-MX"/>
          </a:p>
        </p:txBody>
      </p:sp>
    </p:spTree>
    <p:extLst>
      <p:ext uri="{BB962C8B-B14F-4D97-AF65-F5344CB8AC3E}">
        <p14:creationId xmlns:p14="http://schemas.microsoft.com/office/powerpoint/2010/main" val="3930554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F496E8D-69CD-46B1-A74D-78B6441B0B8A}" type="datetime2">
              <a:rPr lang="es-MX" smtClean="0"/>
              <a:t>martes, 26 de mayo de 2015</a:t>
            </a:fld>
            <a:endParaRPr lang="es-MX"/>
          </a:p>
        </p:txBody>
      </p:sp>
      <p:sp>
        <p:nvSpPr>
          <p:cNvPr id="6" name="Footer Placeholder 5"/>
          <p:cNvSpPr>
            <a:spLocks noGrp="1"/>
          </p:cNvSpPr>
          <p:nvPr>
            <p:ph type="ftr" sz="quarter" idx="11"/>
          </p:nvPr>
        </p:nvSpPr>
        <p:spPr/>
        <p:txBody>
          <a:bodyPr/>
          <a:lstStyle/>
          <a:p>
            <a:r>
              <a:rPr lang="es-MX" smtClean="0"/>
              <a:t>vidaingles.com</a:t>
            </a:r>
            <a:endParaRPr lang="es-MX"/>
          </a:p>
        </p:txBody>
      </p:sp>
      <p:sp>
        <p:nvSpPr>
          <p:cNvPr id="7" name="Slide Number Placeholder 6"/>
          <p:cNvSpPr>
            <a:spLocks noGrp="1"/>
          </p:cNvSpPr>
          <p:nvPr>
            <p:ph type="sldNum" sz="quarter" idx="12"/>
          </p:nvPr>
        </p:nvSpPr>
        <p:spPr/>
        <p:txBody>
          <a:bodyPr/>
          <a:lstStyle/>
          <a:p>
            <a:fld id="{67560918-FF84-47B1-93EE-6F49CD812902}" type="slidenum">
              <a:rPr lang="es-MX" smtClean="0"/>
              <a:t>‹Nº›</a:t>
            </a:fld>
            <a:endParaRPr lang="es-MX"/>
          </a:p>
        </p:txBody>
      </p:sp>
    </p:spTree>
    <p:extLst>
      <p:ext uri="{BB962C8B-B14F-4D97-AF65-F5344CB8AC3E}">
        <p14:creationId xmlns:p14="http://schemas.microsoft.com/office/powerpoint/2010/main" val="2228577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E18E8C8-F0AE-43EF-9A4F-7D6EF78889E2}" type="datetime2">
              <a:rPr lang="es-MX" smtClean="0"/>
              <a:t>martes, 26 de mayo de 2015</a:t>
            </a:fld>
            <a:endParaRPr lang="es-MX"/>
          </a:p>
        </p:txBody>
      </p:sp>
      <p:sp>
        <p:nvSpPr>
          <p:cNvPr id="8" name="Footer Placeholder 7"/>
          <p:cNvSpPr>
            <a:spLocks noGrp="1"/>
          </p:cNvSpPr>
          <p:nvPr>
            <p:ph type="ftr" sz="quarter" idx="11"/>
          </p:nvPr>
        </p:nvSpPr>
        <p:spPr/>
        <p:txBody>
          <a:bodyPr/>
          <a:lstStyle/>
          <a:p>
            <a:r>
              <a:rPr lang="es-MX" smtClean="0"/>
              <a:t>vidaingles.com</a:t>
            </a:r>
            <a:endParaRPr lang="es-MX"/>
          </a:p>
        </p:txBody>
      </p:sp>
      <p:sp>
        <p:nvSpPr>
          <p:cNvPr id="9" name="Slide Number Placeholder 8"/>
          <p:cNvSpPr>
            <a:spLocks noGrp="1"/>
          </p:cNvSpPr>
          <p:nvPr>
            <p:ph type="sldNum" sz="quarter" idx="12"/>
          </p:nvPr>
        </p:nvSpPr>
        <p:spPr/>
        <p:txBody>
          <a:bodyPr/>
          <a:lstStyle/>
          <a:p>
            <a:fld id="{67560918-FF84-47B1-93EE-6F49CD812902}" type="slidenum">
              <a:rPr lang="es-MX" smtClean="0"/>
              <a:t>‹Nº›</a:t>
            </a:fld>
            <a:endParaRPr lang="es-MX"/>
          </a:p>
        </p:txBody>
      </p:sp>
    </p:spTree>
    <p:extLst>
      <p:ext uri="{BB962C8B-B14F-4D97-AF65-F5344CB8AC3E}">
        <p14:creationId xmlns:p14="http://schemas.microsoft.com/office/powerpoint/2010/main" val="2908934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C3A4E145-CE6A-4406-8D01-FE8B68F434E5}" type="datetime2">
              <a:rPr lang="es-MX" smtClean="0"/>
              <a:t>martes, 26 de mayo de 2015</a:t>
            </a:fld>
            <a:endParaRPr lang="es-MX"/>
          </a:p>
        </p:txBody>
      </p:sp>
      <p:sp>
        <p:nvSpPr>
          <p:cNvPr id="5" name="Footer Placeholder 3"/>
          <p:cNvSpPr>
            <a:spLocks noGrp="1"/>
          </p:cNvSpPr>
          <p:nvPr>
            <p:ph type="ftr" sz="quarter" idx="11"/>
          </p:nvPr>
        </p:nvSpPr>
        <p:spPr/>
        <p:txBody>
          <a:bodyPr/>
          <a:lstStyle/>
          <a:p>
            <a:r>
              <a:rPr lang="es-MX" smtClean="0"/>
              <a:t>vidaingles.com</a:t>
            </a:r>
            <a:endParaRPr lang="es-MX"/>
          </a:p>
        </p:txBody>
      </p:sp>
      <p:sp>
        <p:nvSpPr>
          <p:cNvPr id="6" name="Slide Number Placeholder 4"/>
          <p:cNvSpPr>
            <a:spLocks noGrp="1"/>
          </p:cNvSpPr>
          <p:nvPr>
            <p:ph type="sldNum" sz="quarter" idx="12"/>
          </p:nvPr>
        </p:nvSpPr>
        <p:spPr/>
        <p:txBody>
          <a:bodyPr/>
          <a:lstStyle/>
          <a:p>
            <a:fld id="{67560918-FF84-47B1-93EE-6F49CD812902}" type="slidenum">
              <a:rPr lang="es-MX" smtClean="0"/>
              <a:t>‹Nº›</a:t>
            </a:fld>
            <a:endParaRPr lang="es-MX"/>
          </a:p>
        </p:txBody>
      </p:sp>
    </p:spTree>
    <p:extLst>
      <p:ext uri="{BB962C8B-B14F-4D97-AF65-F5344CB8AC3E}">
        <p14:creationId xmlns:p14="http://schemas.microsoft.com/office/powerpoint/2010/main" val="2511369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7E6C8C0-3AA1-4BBC-8D59-A637CFA5BB60}" type="datetime2">
              <a:rPr lang="es-MX" smtClean="0"/>
              <a:t>martes, 26 de mayo de 2015</a:t>
            </a:fld>
            <a:endParaRPr lang="es-MX"/>
          </a:p>
        </p:txBody>
      </p:sp>
      <p:sp>
        <p:nvSpPr>
          <p:cNvPr id="5" name="Footer Placeholder 2"/>
          <p:cNvSpPr>
            <a:spLocks noGrp="1"/>
          </p:cNvSpPr>
          <p:nvPr>
            <p:ph type="ftr" sz="quarter" idx="11"/>
          </p:nvPr>
        </p:nvSpPr>
        <p:spPr/>
        <p:txBody>
          <a:bodyPr/>
          <a:lstStyle/>
          <a:p>
            <a:r>
              <a:rPr lang="es-MX" smtClean="0"/>
              <a:t>vidaingles.com</a:t>
            </a:r>
            <a:endParaRPr lang="es-MX"/>
          </a:p>
        </p:txBody>
      </p:sp>
      <p:sp>
        <p:nvSpPr>
          <p:cNvPr id="6" name="Slide Number Placeholder 3"/>
          <p:cNvSpPr>
            <a:spLocks noGrp="1"/>
          </p:cNvSpPr>
          <p:nvPr>
            <p:ph type="sldNum" sz="quarter" idx="12"/>
          </p:nvPr>
        </p:nvSpPr>
        <p:spPr/>
        <p:txBody>
          <a:bodyPr/>
          <a:lstStyle/>
          <a:p>
            <a:fld id="{67560918-FF84-47B1-93EE-6F49CD812902}" type="slidenum">
              <a:rPr lang="es-MX" smtClean="0"/>
              <a:t>‹Nº›</a:t>
            </a:fld>
            <a:endParaRPr lang="es-MX"/>
          </a:p>
        </p:txBody>
      </p:sp>
    </p:spTree>
    <p:extLst>
      <p:ext uri="{BB962C8B-B14F-4D97-AF65-F5344CB8AC3E}">
        <p14:creationId xmlns:p14="http://schemas.microsoft.com/office/powerpoint/2010/main" val="3535402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8BE06142-ADAB-479F-8697-1E5338B4863B}" type="datetime2">
              <a:rPr lang="es-MX" smtClean="0"/>
              <a:t>martes, 26 de mayo de 2015</a:t>
            </a:fld>
            <a:endParaRPr lang="es-MX"/>
          </a:p>
        </p:txBody>
      </p:sp>
      <p:sp>
        <p:nvSpPr>
          <p:cNvPr id="5" name="Footer Placeholder 5"/>
          <p:cNvSpPr>
            <a:spLocks noGrp="1"/>
          </p:cNvSpPr>
          <p:nvPr>
            <p:ph type="ftr" sz="quarter" idx="11"/>
          </p:nvPr>
        </p:nvSpPr>
        <p:spPr/>
        <p:txBody>
          <a:bodyPr/>
          <a:lstStyle/>
          <a:p>
            <a:r>
              <a:rPr lang="es-MX" smtClean="0"/>
              <a:t>vidaingles.com</a:t>
            </a:r>
            <a:endParaRPr lang="es-MX"/>
          </a:p>
        </p:txBody>
      </p:sp>
      <p:sp>
        <p:nvSpPr>
          <p:cNvPr id="6" name="Slide Number Placeholder 6"/>
          <p:cNvSpPr>
            <a:spLocks noGrp="1"/>
          </p:cNvSpPr>
          <p:nvPr>
            <p:ph type="sldNum" sz="quarter" idx="12"/>
          </p:nvPr>
        </p:nvSpPr>
        <p:spPr/>
        <p:txBody>
          <a:bodyPr/>
          <a:lstStyle/>
          <a:p>
            <a:fld id="{67560918-FF84-47B1-93EE-6F49CD812902}" type="slidenum">
              <a:rPr lang="es-MX" smtClean="0"/>
              <a:t>‹Nº›</a:t>
            </a:fld>
            <a:endParaRPr lang="es-MX"/>
          </a:p>
        </p:txBody>
      </p:sp>
    </p:spTree>
    <p:extLst>
      <p:ext uri="{BB962C8B-B14F-4D97-AF65-F5344CB8AC3E}">
        <p14:creationId xmlns:p14="http://schemas.microsoft.com/office/powerpoint/2010/main" val="402536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03BA782-B36C-41A8-91AE-7912928DAD14}" type="datetime2">
              <a:rPr lang="es-MX" smtClean="0"/>
              <a:t>martes, 26 de mayo de 2015</a:t>
            </a:fld>
            <a:endParaRPr lang="es-MX"/>
          </a:p>
        </p:txBody>
      </p:sp>
      <p:sp>
        <p:nvSpPr>
          <p:cNvPr id="6" name="Footer Placeholder 5"/>
          <p:cNvSpPr>
            <a:spLocks noGrp="1"/>
          </p:cNvSpPr>
          <p:nvPr>
            <p:ph type="ftr" sz="quarter" idx="11"/>
          </p:nvPr>
        </p:nvSpPr>
        <p:spPr/>
        <p:txBody>
          <a:bodyPr/>
          <a:lstStyle/>
          <a:p>
            <a:r>
              <a:rPr lang="es-MX" smtClean="0"/>
              <a:t>vidaingles.com</a:t>
            </a:r>
            <a:endParaRPr lang="es-MX"/>
          </a:p>
        </p:txBody>
      </p:sp>
      <p:sp>
        <p:nvSpPr>
          <p:cNvPr id="7" name="Slide Number Placeholder 6"/>
          <p:cNvSpPr>
            <a:spLocks noGrp="1"/>
          </p:cNvSpPr>
          <p:nvPr>
            <p:ph type="sldNum" sz="quarter" idx="12"/>
          </p:nvPr>
        </p:nvSpPr>
        <p:spPr/>
        <p:txBody>
          <a:bodyPr/>
          <a:lstStyle/>
          <a:p>
            <a:fld id="{67560918-FF84-47B1-93EE-6F49CD812902}" type="slidenum">
              <a:rPr lang="es-MX" smtClean="0"/>
              <a:t>‹Nº›</a:t>
            </a:fld>
            <a:endParaRPr lang="es-MX"/>
          </a:p>
        </p:txBody>
      </p:sp>
    </p:spTree>
    <p:extLst>
      <p:ext uri="{BB962C8B-B14F-4D97-AF65-F5344CB8AC3E}">
        <p14:creationId xmlns:p14="http://schemas.microsoft.com/office/powerpoint/2010/main" val="295408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2EBAF6B-85D8-4849-9008-62E821816BD0}" type="datetime2">
              <a:rPr lang="es-MX" smtClean="0"/>
              <a:t>martes, 26 de mayo de 2015</a:t>
            </a:fld>
            <a:endParaRPr lang="es-MX"/>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s-MX" smtClean="0"/>
              <a:t>vidaingles.com</a:t>
            </a:r>
            <a:endParaRPr lang="es-MX"/>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7560918-FF84-47B1-93EE-6F49CD812902}" type="slidenum">
              <a:rPr lang="es-MX" smtClean="0"/>
              <a:t>‹Nº›</a:t>
            </a:fld>
            <a:endParaRPr lang="es-MX"/>
          </a:p>
        </p:txBody>
      </p:sp>
    </p:spTree>
    <p:extLst>
      <p:ext uri="{BB962C8B-B14F-4D97-AF65-F5344CB8AC3E}">
        <p14:creationId xmlns:p14="http://schemas.microsoft.com/office/powerpoint/2010/main" val="8604216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Marco Común Europeo</a:t>
            </a:r>
            <a:endParaRPr lang="es-MX" dirty="0"/>
          </a:p>
        </p:txBody>
      </p:sp>
      <p:sp>
        <p:nvSpPr>
          <p:cNvPr id="3" name="Subtítulo 2"/>
          <p:cNvSpPr>
            <a:spLocks noGrp="1"/>
          </p:cNvSpPr>
          <p:nvPr>
            <p:ph type="subTitle" idx="1"/>
          </p:nvPr>
        </p:nvSpPr>
        <p:spPr/>
        <p:txBody>
          <a:bodyPr/>
          <a:lstStyle/>
          <a:p>
            <a:r>
              <a:rPr lang="es-MX" dirty="0" smtClean="0"/>
              <a:t>Niveles</a:t>
            </a:r>
            <a:r>
              <a:rPr lang="es-MX" baseline="0" dirty="0" smtClean="0"/>
              <a:t> comunes de referencia</a:t>
            </a:r>
          </a:p>
          <a:p>
            <a:endParaRPr lang="es-MX" baseline="0" dirty="0" smtClean="0"/>
          </a:p>
        </p:txBody>
      </p:sp>
    </p:spTree>
    <p:extLst>
      <p:ext uri="{BB962C8B-B14F-4D97-AF65-F5344CB8AC3E}">
        <p14:creationId xmlns:p14="http://schemas.microsoft.com/office/powerpoint/2010/main" val="3900790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Nivel C1 – Usuario competente</a:t>
            </a:r>
            <a:endParaRPr lang="es-MX" dirty="0"/>
          </a:p>
        </p:txBody>
      </p:sp>
      <p:sp>
        <p:nvSpPr>
          <p:cNvPr id="3" name="Marcador de contenido 2"/>
          <p:cNvSpPr>
            <a:spLocks noGrp="1"/>
          </p:cNvSpPr>
          <p:nvPr>
            <p:ph idx="1"/>
          </p:nvPr>
        </p:nvSpPr>
        <p:spPr/>
        <p:txBody>
          <a:bodyPr/>
          <a:lstStyle/>
          <a:p>
            <a:pPr marL="342900" marR="0"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s-MX" sz="2000" b="0" i="0" kern="1200" dirty="0" smtClean="0">
                <a:solidFill>
                  <a:schemeClr val="tx1"/>
                </a:solidFill>
                <a:effectLst/>
                <a:latin typeface="+mj-lt"/>
                <a:ea typeface="+mj-ea"/>
                <a:cs typeface="+mj-cs"/>
              </a:rPr>
              <a:t>Dominio Operativo Eficaz (700-800 horas de estudio)</a:t>
            </a:r>
          </a:p>
          <a:p>
            <a:pPr marL="742950" marR="0" lvl="1" indent="-28575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s-MX" sz="1800" b="0" i="0" kern="1200" dirty="0" smtClean="0">
                <a:solidFill>
                  <a:schemeClr val="tx1"/>
                </a:solidFill>
                <a:effectLst/>
                <a:latin typeface="+mj-lt"/>
                <a:ea typeface="+mj-ea"/>
                <a:cs typeface="+mj-cs"/>
              </a:rPr>
              <a:t>Es capaz de comprender una amplia variedad de textos extensos con cierto nivel de exigencia, así como reconocer en ellos sentidos implícitos.</a:t>
            </a:r>
          </a:p>
          <a:p>
            <a:pPr marL="742950" marR="0" lvl="1" indent="-28575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s-MX" sz="1800" b="0" i="0" kern="1200" dirty="0" smtClean="0">
                <a:solidFill>
                  <a:schemeClr val="tx1"/>
                </a:solidFill>
                <a:effectLst/>
                <a:latin typeface="+mj-lt"/>
                <a:ea typeface="+mj-ea"/>
                <a:cs typeface="+mj-cs"/>
              </a:rPr>
              <a:t>Sabe expresarse de forma fluida y espontánea sin muestras muy evidentes de esfuerzo para encontrar la expresión adecuada.</a:t>
            </a:r>
          </a:p>
          <a:p>
            <a:pPr marL="742950" marR="0" lvl="1" indent="-28575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s-MX" sz="1800" b="0" i="0" kern="1200" dirty="0" smtClean="0">
                <a:solidFill>
                  <a:schemeClr val="tx1"/>
                </a:solidFill>
                <a:effectLst/>
                <a:latin typeface="+mj-lt"/>
                <a:ea typeface="+mj-ea"/>
                <a:cs typeface="+mj-cs"/>
              </a:rPr>
              <a:t>Puede hacer un uso flexible y efectivo del idioma para fines sociales, académicos y profesionales.</a:t>
            </a:r>
          </a:p>
          <a:p>
            <a:pPr marL="742950" marR="0" lvl="1" indent="-28575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s-MX" sz="1800" b="0" i="0" kern="1200" dirty="0" smtClean="0">
                <a:solidFill>
                  <a:schemeClr val="tx1"/>
                </a:solidFill>
                <a:effectLst/>
                <a:latin typeface="+mj-lt"/>
                <a:ea typeface="+mj-ea"/>
                <a:cs typeface="+mj-cs"/>
              </a:rPr>
              <a:t>Puede producir textos claros, bien estructurados y detallados sobre temas de cierta complejidad, mostrando un uso correcto de los mecanismos de organización, articulación y cohesión del texto.</a:t>
            </a:r>
          </a:p>
        </p:txBody>
      </p:sp>
      <p:sp>
        <p:nvSpPr>
          <p:cNvPr id="6" name="Marcador de número de diapositiva 5"/>
          <p:cNvSpPr>
            <a:spLocks noGrp="1"/>
          </p:cNvSpPr>
          <p:nvPr>
            <p:ph type="sldNum" sz="quarter" idx="12"/>
          </p:nvPr>
        </p:nvSpPr>
        <p:spPr/>
        <p:txBody>
          <a:bodyPr/>
          <a:lstStyle/>
          <a:p>
            <a:fld id="{67560918-FF84-47B1-93EE-6F49CD812902}" type="slidenum">
              <a:rPr lang="es-MX" smtClean="0"/>
              <a:t>10</a:t>
            </a:fld>
            <a:endParaRPr lang="es-MX"/>
          </a:p>
        </p:txBody>
      </p:sp>
      <p:sp>
        <p:nvSpPr>
          <p:cNvPr id="7" name="Marcador de fecha 3"/>
          <p:cNvSpPr txBox="1">
            <a:spLocks/>
          </p:cNvSpPr>
          <p:nvPr/>
        </p:nvSpPr>
        <p:spPr>
          <a:xfrm>
            <a:off x="8110448" y="6448069"/>
            <a:ext cx="3080291" cy="331048"/>
          </a:xfrm>
          <a:prstGeom prst="rect">
            <a:avLst/>
          </a:prstGeom>
        </p:spPr>
        <p:txBody>
          <a:bodyPr vert="horz" lIns="91440" tIns="45720" rIns="91440" bIns="45720" rtlCol="0" anchor="t"/>
          <a:lstStyle>
            <a:defPPr>
              <a:defRPr lang="es-MX"/>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5B30D8-D0D7-4014-BD06-D946AE8849EF}" type="datetime2">
              <a:rPr lang="es-MX" smtClean="0"/>
              <a:pPr/>
              <a:t>martes, 26 de mayo de 2015</a:t>
            </a:fld>
            <a:endParaRPr lang="es-MX" dirty="0"/>
          </a:p>
        </p:txBody>
      </p:sp>
      <p:sp>
        <p:nvSpPr>
          <p:cNvPr id="8" name="Marcador de pie de página 4"/>
          <p:cNvSpPr txBox="1">
            <a:spLocks/>
          </p:cNvSpPr>
          <p:nvPr/>
        </p:nvSpPr>
        <p:spPr>
          <a:xfrm>
            <a:off x="974221" y="6416510"/>
            <a:ext cx="3859795" cy="304801"/>
          </a:xfrm>
          <a:prstGeom prst="rect">
            <a:avLst/>
          </a:prstGeom>
        </p:spPr>
        <p:txBody>
          <a:bodyPr vert="horz" lIns="91440" tIns="45720" rIns="91440" bIns="45720" rtlCol="0" anchor="b"/>
          <a:lstStyle>
            <a:defPPr>
              <a:defRPr lang="es-MX"/>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dirty="0" smtClean="0"/>
              <a:t>vidaingles.com</a:t>
            </a:r>
            <a:endParaRPr lang="es-MX" dirty="0"/>
          </a:p>
        </p:txBody>
      </p:sp>
    </p:spTree>
    <p:extLst>
      <p:ext uri="{BB962C8B-B14F-4D97-AF65-F5344CB8AC3E}">
        <p14:creationId xmlns:p14="http://schemas.microsoft.com/office/powerpoint/2010/main" val="3624295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Nivel C2 – Usuario competente</a:t>
            </a:r>
            <a:endParaRPr lang="es-MX" dirty="0"/>
          </a:p>
        </p:txBody>
      </p:sp>
      <p:sp>
        <p:nvSpPr>
          <p:cNvPr id="3" name="Marcador de contenido 2"/>
          <p:cNvSpPr>
            <a:spLocks noGrp="1"/>
          </p:cNvSpPr>
          <p:nvPr>
            <p:ph idx="1"/>
          </p:nvPr>
        </p:nvSpPr>
        <p:spPr/>
        <p:txBody>
          <a:bodyPr/>
          <a:lstStyle/>
          <a:p>
            <a:pPr marL="342900" marR="0"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s-MX" sz="2000" b="0" i="0" kern="1200" dirty="0" smtClean="0">
                <a:solidFill>
                  <a:schemeClr val="tx1"/>
                </a:solidFill>
                <a:effectLst/>
                <a:latin typeface="+mj-lt"/>
                <a:ea typeface="+mj-ea"/>
                <a:cs typeface="+mj-cs"/>
              </a:rPr>
              <a:t>Maestría (1000-1200 horas de estudio)</a:t>
            </a:r>
          </a:p>
          <a:p>
            <a:pPr marL="742950" marR="0" lvl="1" indent="-28575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s-MX" sz="1800" b="0" i="0" kern="1200" dirty="0" smtClean="0">
                <a:solidFill>
                  <a:schemeClr val="tx1"/>
                </a:solidFill>
                <a:effectLst/>
                <a:latin typeface="+mj-lt"/>
                <a:ea typeface="+mj-ea"/>
                <a:cs typeface="+mj-cs"/>
              </a:rPr>
              <a:t>Es capaz de comprender con facilidad prácticamente todo lo que oye o lee.</a:t>
            </a:r>
          </a:p>
          <a:p>
            <a:pPr marL="742950" marR="0" lvl="1" indent="-28575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s-MX" sz="1800" b="0" i="0" kern="1200" dirty="0" smtClean="0">
                <a:solidFill>
                  <a:schemeClr val="tx1"/>
                </a:solidFill>
                <a:effectLst/>
                <a:latin typeface="+mj-lt"/>
                <a:ea typeface="+mj-ea"/>
                <a:cs typeface="+mj-cs"/>
              </a:rPr>
              <a:t>Sabe reconstruir la información y los argumentos procedentes de diversas fuentes, ya sean en lengua hablada o escrita, y presentarlos de manera coherente y resumida.</a:t>
            </a:r>
          </a:p>
          <a:p>
            <a:pPr marL="742950" marR="0" lvl="1" indent="-28575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s-MX" sz="1800" b="0" i="0" kern="1200" dirty="0" smtClean="0">
                <a:solidFill>
                  <a:schemeClr val="tx1"/>
                </a:solidFill>
                <a:effectLst/>
                <a:latin typeface="+mj-lt"/>
                <a:ea typeface="+mj-ea"/>
                <a:cs typeface="+mj-cs"/>
              </a:rPr>
              <a:t>Puede expresarse espontáneamente, con gran fluidez y con un grado de precisión que le permite diferenciar pequeños matices de significado, incluso en situaciones complejas.</a:t>
            </a:r>
          </a:p>
        </p:txBody>
      </p:sp>
      <p:sp>
        <p:nvSpPr>
          <p:cNvPr id="6" name="Marcador de número de diapositiva 5"/>
          <p:cNvSpPr>
            <a:spLocks noGrp="1"/>
          </p:cNvSpPr>
          <p:nvPr>
            <p:ph type="sldNum" sz="quarter" idx="12"/>
          </p:nvPr>
        </p:nvSpPr>
        <p:spPr/>
        <p:txBody>
          <a:bodyPr/>
          <a:lstStyle/>
          <a:p>
            <a:fld id="{67560918-FF84-47B1-93EE-6F49CD812902}" type="slidenum">
              <a:rPr lang="es-MX" smtClean="0"/>
              <a:t>11</a:t>
            </a:fld>
            <a:endParaRPr lang="es-MX"/>
          </a:p>
        </p:txBody>
      </p:sp>
      <p:sp>
        <p:nvSpPr>
          <p:cNvPr id="7" name="Marcador de fecha 3"/>
          <p:cNvSpPr txBox="1">
            <a:spLocks/>
          </p:cNvSpPr>
          <p:nvPr/>
        </p:nvSpPr>
        <p:spPr>
          <a:xfrm>
            <a:off x="8110448" y="6448069"/>
            <a:ext cx="3080291" cy="331048"/>
          </a:xfrm>
          <a:prstGeom prst="rect">
            <a:avLst/>
          </a:prstGeom>
        </p:spPr>
        <p:txBody>
          <a:bodyPr vert="horz" lIns="91440" tIns="45720" rIns="91440" bIns="45720" rtlCol="0" anchor="t"/>
          <a:lstStyle>
            <a:defPPr>
              <a:defRPr lang="es-MX"/>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5B30D8-D0D7-4014-BD06-D946AE8849EF}" type="datetime2">
              <a:rPr lang="es-MX" smtClean="0"/>
              <a:pPr/>
              <a:t>martes, 26 de mayo de 2015</a:t>
            </a:fld>
            <a:endParaRPr lang="es-MX" dirty="0"/>
          </a:p>
        </p:txBody>
      </p:sp>
      <p:sp>
        <p:nvSpPr>
          <p:cNvPr id="8" name="Marcador de pie de página 4"/>
          <p:cNvSpPr txBox="1">
            <a:spLocks/>
          </p:cNvSpPr>
          <p:nvPr/>
        </p:nvSpPr>
        <p:spPr>
          <a:xfrm>
            <a:off x="974221" y="6416510"/>
            <a:ext cx="3859795" cy="304801"/>
          </a:xfrm>
          <a:prstGeom prst="rect">
            <a:avLst/>
          </a:prstGeom>
        </p:spPr>
        <p:txBody>
          <a:bodyPr vert="horz" lIns="91440" tIns="45720" rIns="91440" bIns="45720" rtlCol="0" anchor="b"/>
          <a:lstStyle>
            <a:defPPr>
              <a:defRPr lang="es-MX"/>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dirty="0" smtClean="0"/>
              <a:t>vidaingles.com</a:t>
            </a:r>
            <a:endParaRPr lang="es-MX" dirty="0"/>
          </a:p>
        </p:txBody>
      </p:sp>
    </p:spTree>
    <p:extLst>
      <p:ext uri="{BB962C8B-B14F-4D97-AF65-F5344CB8AC3E}">
        <p14:creationId xmlns:p14="http://schemas.microsoft.com/office/powerpoint/2010/main" val="1755915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Resumen</a:t>
            </a:r>
            <a:endParaRPr lang="es-MX" dirty="0"/>
          </a:p>
        </p:txBody>
      </p:sp>
      <p:sp>
        <p:nvSpPr>
          <p:cNvPr id="3" name="Marcador de contenido 2"/>
          <p:cNvSpPr>
            <a:spLocks noGrp="1"/>
          </p:cNvSpPr>
          <p:nvPr>
            <p:ph idx="1"/>
          </p:nvPr>
        </p:nvSpPr>
        <p:spPr/>
        <p:txBody>
          <a:bodyPr/>
          <a:lstStyle/>
          <a:p>
            <a:r>
              <a:rPr lang="es-MX" dirty="0" smtClean="0"/>
              <a:t>Nivel A – Usuario básico</a:t>
            </a:r>
          </a:p>
          <a:p>
            <a:r>
              <a:rPr lang="es-MX" dirty="0" smtClean="0"/>
              <a:t>Nivel B – Usuario</a:t>
            </a:r>
            <a:r>
              <a:rPr lang="es-MX" baseline="0" dirty="0" smtClean="0"/>
              <a:t> independiente</a:t>
            </a:r>
            <a:endParaRPr lang="es-MX" dirty="0" smtClean="0"/>
          </a:p>
          <a:p>
            <a:r>
              <a:rPr lang="es-MX" dirty="0" smtClean="0"/>
              <a:t>Nivel C – Usuario</a:t>
            </a:r>
            <a:r>
              <a:rPr lang="es-MX" baseline="0" dirty="0" smtClean="0"/>
              <a:t> competente</a:t>
            </a:r>
            <a:endParaRPr lang="es-MX" dirty="0"/>
          </a:p>
        </p:txBody>
      </p:sp>
      <p:sp>
        <p:nvSpPr>
          <p:cNvPr id="6" name="Marcador de número de diapositiva 5"/>
          <p:cNvSpPr>
            <a:spLocks noGrp="1"/>
          </p:cNvSpPr>
          <p:nvPr>
            <p:ph type="sldNum" sz="quarter" idx="12"/>
          </p:nvPr>
        </p:nvSpPr>
        <p:spPr/>
        <p:txBody>
          <a:bodyPr/>
          <a:lstStyle/>
          <a:p>
            <a:fld id="{67560918-FF84-47B1-93EE-6F49CD812902}" type="slidenum">
              <a:rPr lang="es-MX" smtClean="0"/>
              <a:t>2</a:t>
            </a:fld>
            <a:endParaRPr lang="es-MX"/>
          </a:p>
        </p:txBody>
      </p:sp>
      <p:sp>
        <p:nvSpPr>
          <p:cNvPr id="7" name="Marcador de fecha 3"/>
          <p:cNvSpPr txBox="1">
            <a:spLocks/>
          </p:cNvSpPr>
          <p:nvPr/>
        </p:nvSpPr>
        <p:spPr>
          <a:xfrm>
            <a:off x="8110448" y="6448069"/>
            <a:ext cx="3080291" cy="331048"/>
          </a:xfrm>
          <a:prstGeom prst="rect">
            <a:avLst/>
          </a:prstGeom>
        </p:spPr>
        <p:txBody>
          <a:bodyPr vert="horz" lIns="91440" tIns="45720" rIns="91440" bIns="45720" rtlCol="0" anchor="t"/>
          <a:lstStyle>
            <a:defPPr>
              <a:defRPr lang="es-MX"/>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5B30D8-D0D7-4014-BD06-D946AE8849EF}" type="datetime2">
              <a:rPr lang="es-MX" smtClean="0"/>
              <a:pPr/>
              <a:t>martes, 26 de mayo de 2015</a:t>
            </a:fld>
            <a:endParaRPr lang="es-MX" dirty="0"/>
          </a:p>
        </p:txBody>
      </p:sp>
      <p:sp>
        <p:nvSpPr>
          <p:cNvPr id="8" name="Marcador de pie de página 4"/>
          <p:cNvSpPr txBox="1">
            <a:spLocks/>
          </p:cNvSpPr>
          <p:nvPr/>
        </p:nvSpPr>
        <p:spPr>
          <a:xfrm>
            <a:off x="974221" y="6416510"/>
            <a:ext cx="3859795" cy="304801"/>
          </a:xfrm>
          <a:prstGeom prst="rect">
            <a:avLst/>
          </a:prstGeom>
        </p:spPr>
        <p:txBody>
          <a:bodyPr vert="horz" lIns="91440" tIns="45720" rIns="91440" bIns="45720" rtlCol="0" anchor="b"/>
          <a:lstStyle>
            <a:defPPr>
              <a:defRPr lang="es-MX"/>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smtClean="0"/>
              <a:t>vidaingles.com</a:t>
            </a:r>
            <a:endParaRPr lang="es-MX" dirty="0"/>
          </a:p>
        </p:txBody>
      </p:sp>
    </p:spTree>
    <p:extLst>
      <p:ext uri="{BB962C8B-B14F-4D97-AF65-F5344CB8AC3E}">
        <p14:creationId xmlns:p14="http://schemas.microsoft.com/office/powerpoint/2010/main" val="482492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Nivel A –</a:t>
            </a:r>
            <a:r>
              <a:rPr lang="es-MX" baseline="0" dirty="0" smtClean="0"/>
              <a:t> Usuario básico</a:t>
            </a:r>
            <a:endParaRPr lang="es-MX" dirty="0"/>
          </a:p>
        </p:txBody>
      </p:sp>
      <p:sp>
        <p:nvSpPr>
          <p:cNvPr id="3" name="Marcador de contenido 2"/>
          <p:cNvSpPr>
            <a:spLocks noGrp="1"/>
          </p:cNvSpPr>
          <p:nvPr>
            <p:ph idx="1"/>
          </p:nvPr>
        </p:nvSpPr>
        <p:spPr/>
        <p:txBody>
          <a:bodyPr/>
          <a:lstStyle/>
          <a:p>
            <a:r>
              <a:rPr lang="es-MX" dirty="0" smtClean="0"/>
              <a:t>Nivel A1</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s-MX" sz="2400" b="0" i="0" kern="1200" dirty="0" smtClean="0">
                <a:solidFill>
                  <a:schemeClr val="tx1"/>
                </a:solidFill>
                <a:effectLst/>
                <a:latin typeface="+mn-lt"/>
                <a:ea typeface="+mn-ea"/>
                <a:cs typeface="+mn-cs"/>
              </a:rPr>
              <a:t>Acceso (90 horas de estudio)</a:t>
            </a:r>
            <a:endParaRPr lang="es-MX" dirty="0" smtClean="0"/>
          </a:p>
          <a:p>
            <a:r>
              <a:rPr lang="es-MX" dirty="0" smtClean="0"/>
              <a:t>Nivel</a:t>
            </a:r>
            <a:r>
              <a:rPr lang="es-MX" baseline="0" dirty="0" smtClean="0"/>
              <a:t> </a:t>
            </a:r>
            <a:r>
              <a:rPr lang="es-MX" dirty="0" smtClean="0"/>
              <a:t>A2</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s-MX" sz="2400" b="0" i="0" kern="1200" dirty="0" smtClean="0">
                <a:solidFill>
                  <a:schemeClr val="tx1"/>
                </a:solidFill>
                <a:effectLst/>
                <a:latin typeface="+mn-lt"/>
                <a:ea typeface="+mn-ea"/>
                <a:cs typeface="+mn-cs"/>
              </a:rPr>
              <a:t>Plataforma (180-200 horas de estudio)</a:t>
            </a:r>
          </a:p>
        </p:txBody>
      </p:sp>
      <p:sp>
        <p:nvSpPr>
          <p:cNvPr id="6" name="Marcador de número de diapositiva 5"/>
          <p:cNvSpPr>
            <a:spLocks noGrp="1"/>
          </p:cNvSpPr>
          <p:nvPr>
            <p:ph type="sldNum" sz="quarter" idx="12"/>
          </p:nvPr>
        </p:nvSpPr>
        <p:spPr/>
        <p:txBody>
          <a:bodyPr/>
          <a:lstStyle/>
          <a:p>
            <a:fld id="{67560918-FF84-47B1-93EE-6F49CD812902}" type="slidenum">
              <a:rPr lang="es-MX" smtClean="0"/>
              <a:t>3</a:t>
            </a:fld>
            <a:endParaRPr lang="es-MX"/>
          </a:p>
        </p:txBody>
      </p:sp>
      <p:sp>
        <p:nvSpPr>
          <p:cNvPr id="7" name="Marcador de fecha 3"/>
          <p:cNvSpPr txBox="1">
            <a:spLocks/>
          </p:cNvSpPr>
          <p:nvPr/>
        </p:nvSpPr>
        <p:spPr>
          <a:xfrm>
            <a:off x="8110448" y="6448069"/>
            <a:ext cx="3080291" cy="331048"/>
          </a:xfrm>
          <a:prstGeom prst="rect">
            <a:avLst/>
          </a:prstGeom>
        </p:spPr>
        <p:txBody>
          <a:bodyPr vert="horz" lIns="91440" tIns="45720" rIns="91440" bIns="45720" rtlCol="0" anchor="t"/>
          <a:lstStyle>
            <a:defPPr>
              <a:defRPr lang="es-MX"/>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5B30D8-D0D7-4014-BD06-D946AE8849EF}" type="datetime2">
              <a:rPr lang="es-MX" smtClean="0"/>
              <a:pPr/>
              <a:t>martes, 26 de mayo de 2015</a:t>
            </a:fld>
            <a:endParaRPr lang="es-MX" dirty="0"/>
          </a:p>
        </p:txBody>
      </p:sp>
      <p:sp>
        <p:nvSpPr>
          <p:cNvPr id="8" name="Marcador de pie de página 4"/>
          <p:cNvSpPr txBox="1">
            <a:spLocks/>
          </p:cNvSpPr>
          <p:nvPr/>
        </p:nvSpPr>
        <p:spPr>
          <a:xfrm>
            <a:off x="974221" y="6416510"/>
            <a:ext cx="3859795" cy="304801"/>
          </a:xfrm>
          <a:prstGeom prst="rect">
            <a:avLst/>
          </a:prstGeom>
        </p:spPr>
        <p:txBody>
          <a:bodyPr vert="horz" lIns="91440" tIns="45720" rIns="91440" bIns="45720" rtlCol="0" anchor="b"/>
          <a:lstStyle>
            <a:defPPr>
              <a:defRPr lang="es-MX"/>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dirty="0" smtClean="0"/>
              <a:t>vidaingles.com</a:t>
            </a:r>
            <a:endParaRPr lang="es-MX" dirty="0"/>
          </a:p>
        </p:txBody>
      </p:sp>
    </p:spTree>
    <p:extLst>
      <p:ext uri="{BB962C8B-B14F-4D97-AF65-F5344CB8AC3E}">
        <p14:creationId xmlns:p14="http://schemas.microsoft.com/office/powerpoint/2010/main" val="3229057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Nivel A1 – Usuario básico</a:t>
            </a:r>
            <a:endParaRPr lang="es-MX" dirty="0"/>
          </a:p>
        </p:txBody>
      </p:sp>
      <p:sp>
        <p:nvSpPr>
          <p:cNvPr id="3" name="Marcador de contenido 2"/>
          <p:cNvSpPr>
            <a:spLocks noGrp="1"/>
          </p:cNvSpPr>
          <p:nvPr>
            <p:ph idx="1"/>
          </p:nvPr>
        </p:nvSpPr>
        <p:spPr/>
        <p:txBody>
          <a:bodyPr/>
          <a:lstStyle/>
          <a:p>
            <a:r>
              <a:rPr lang="es-MX" sz="2000" b="0" i="0" kern="1200" dirty="0" smtClean="0">
                <a:solidFill>
                  <a:schemeClr val="tx1"/>
                </a:solidFill>
                <a:effectLst/>
                <a:latin typeface="+mj-lt"/>
                <a:ea typeface="+mj-ea"/>
                <a:cs typeface="+mj-cs"/>
              </a:rPr>
              <a:t>Acceso (90 horas de estudio)</a:t>
            </a:r>
          </a:p>
          <a:p>
            <a:pPr lvl="1"/>
            <a:r>
              <a:rPr lang="es-MX" sz="1800" b="0" i="0" kern="1200" dirty="0" smtClean="0">
                <a:solidFill>
                  <a:schemeClr val="tx1"/>
                </a:solidFill>
                <a:effectLst/>
                <a:latin typeface="+mj-lt"/>
                <a:ea typeface="+mj-ea"/>
                <a:cs typeface="+mj-cs"/>
              </a:rPr>
              <a:t>Es capaz de comprender y utilizar expresiones cotidianas de uso muy frecuente así como frases sencillas destinadas a satisfacer necesidades de tipo inmediato.</a:t>
            </a:r>
          </a:p>
          <a:p>
            <a:pPr lvl="1"/>
            <a:r>
              <a:rPr lang="es-MX" sz="1800" b="0" i="0" kern="1200" dirty="0" smtClean="0">
                <a:solidFill>
                  <a:schemeClr val="tx1"/>
                </a:solidFill>
                <a:effectLst/>
                <a:latin typeface="+mj-lt"/>
                <a:ea typeface="+mj-ea"/>
                <a:cs typeface="+mj-cs"/>
              </a:rPr>
              <a:t>Puede presentarse a sí mismo y a otros, pedir y dar información personal básica sobre su domicilio, sus pertenencias y las personas que conoce.</a:t>
            </a:r>
          </a:p>
          <a:p>
            <a:pPr marL="742950" marR="0" lvl="1" indent="-28575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s-MX" sz="1800" b="0" i="0" kern="1200" dirty="0" smtClean="0">
                <a:solidFill>
                  <a:schemeClr val="tx1"/>
                </a:solidFill>
                <a:effectLst/>
                <a:latin typeface="+mj-lt"/>
                <a:ea typeface="+mj-ea"/>
                <a:cs typeface="+mj-cs"/>
              </a:rPr>
              <a:t>Puede relacionarse de forma elemental siempre que su interlocutor hable despacio y con claridad y esté dispuesto a cooperar.</a:t>
            </a:r>
          </a:p>
        </p:txBody>
      </p:sp>
      <p:sp>
        <p:nvSpPr>
          <p:cNvPr id="6" name="Marcador de número de diapositiva 5"/>
          <p:cNvSpPr>
            <a:spLocks noGrp="1"/>
          </p:cNvSpPr>
          <p:nvPr>
            <p:ph type="sldNum" sz="quarter" idx="12"/>
          </p:nvPr>
        </p:nvSpPr>
        <p:spPr/>
        <p:txBody>
          <a:bodyPr/>
          <a:lstStyle/>
          <a:p>
            <a:fld id="{67560918-FF84-47B1-93EE-6F49CD812902}" type="slidenum">
              <a:rPr lang="es-MX" smtClean="0"/>
              <a:t>4</a:t>
            </a:fld>
            <a:endParaRPr lang="es-MX"/>
          </a:p>
        </p:txBody>
      </p:sp>
      <p:sp>
        <p:nvSpPr>
          <p:cNvPr id="7" name="Marcador de fecha 3"/>
          <p:cNvSpPr txBox="1">
            <a:spLocks/>
          </p:cNvSpPr>
          <p:nvPr/>
        </p:nvSpPr>
        <p:spPr>
          <a:xfrm>
            <a:off x="8110448" y="6448069"/>
            <a:ext cx="3080291" cy="331048"/>
          </a:xfrm>
          <a:prstGeom prst="rect">
            <a:avLst/>
          </a:prstGeom>
        </p:spPr>
        <p:txBody>
          <a:bodyPr vert="horz" lIns="91440" tIns="45720" rIns="91440" bIns="45720" rtlCol="0" anchor="t"/>
          <a:lstStyle>
            <a:defPPr>
              <a:defRPr lang="es-MX"/>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5B30D8-D0D7-4014-BD06-D946AE8849EF}" type="datetime2">
              <a:rPr lang="es-MX" smtClean="0"/>
              <a:pPr/>
              <a:t>martes, 26 de mayo de 2015</a:t>
            </a:fld>
            <a:endParaRPr lang="es-MX" dirty="0"/>
          </a:p>
        </p:txBody>
      </p:sp>
      <p:sp>
        <p:nvSpPr>
          <p:cNvPr id="8" name="Marcador de pie de página 4"/>
          <p:cNvSpPr txBox="1">
            <a:spLocks/>
          </p:cNvSpPr>
          <p:nvPr/>
        </p:nvSpPr>
        <p:spPr>
          <a:xfrm>
            <a:off x="974221" y="6416510"/>
            <a:ext cx="3859795" cy="304801"/>
          </a:xfrm>
          <a:prstGeom prst="rect">
            <a:avLst/>
          </a:prstGeom>
        </p:spPr>
        <p:txBody>
          <a:bodyPr vert="horz" lIns="91440" tIns="45720" rIns="91440" bIns="45720" rtlCol="0" anchor="b"/>
          <a:lstStyle>
            <a:defPPr>
              <a:defRPr lang="es-MX"/>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dirty="0" smtClean="0"/>
              <a:t>vidaingles.com</a:t>
            </a:r>
            <a:endParaRPr lang="es-MX" dirty="0"/>
          </a:p>
        </p:txBody>
      </p:sp>
    </p:spTree>
    <p:extLst>
      <p:ext uri="{BB962C8B-B14F-4D97-AF65-F5344CB8AC3E}">
        <p14:creationId xmlns:p14="http://schemas.microsoft.com/office/powerpoint/2010/main" val="1980533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Nivel A2 – Usuario básico</a:t>
            </a:r>
            <a:endParaRPr lang="es-MX" dirty="0"/>
          </a:p>
        </p:txBody>
      </p:sp>
      <p:sp>
        <p:nvSpPr>
          <p:cNvPr id="3" name="Marcador de contenido 2"/>
          <p:cNvSpPr>
            <a:spLocks noGrp="1"/>
          </p:cNvSpPr>
          <p:nvPr>
            <p:ph idx="1"/>
          </p:nvPr>
        </p:nvSpPr>
        <p:spPr/>
        <p:txBody>
          <a:bodyPr/>
          <a:lstStyle/>
          <a:p>
            <a:pPr marL="342900" marR="0"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s-MX" sz="2000" b="0" i="0" kern="1200" dirty="0" smtClean="0">
                <a:solidFill>
                  <a:schemeClr val="tx1"/>
                </a:solidFill>
                <a:effectLst/>
                <a:latin typeface="+mj-lt"/>
                <a:ea typeface="+mj-ea"/>
                <a:cs typeface="+mj-cs"/>
              </a:rPr>
              <a:t>Plataforma (180-200 horas de estudio)</a:t>
            </a:r>
          </a:p>
          <a:p>
            <a:pPr marL="742950" marR="0" lvl="1"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s-MX" sz="1800" b="0" i="0" kern="1200" dirty="0" smtClean="0">
                <a:solidFill>
                  <a:schemeClr val="tx1"/>
                </a:solidFill>
                <a:effectLst/>
                <a:latin typeface="+mj-lt"/>
                <a:ea typeface="+mj-ea"/>
                <a:cs typeface="+mj-cs"/>
              </a:rPr>
              <a:t>Es capaz de comprender frases y expresiones de uso frecuente relacionadas con áreas de experiencia que le son especialmente relevantes (información básica sobre sí mismo y su familia, compras, lugares de interés, ocupaciones, etc.).</a:t>
            </a:r>
          </a:p>
          <a:p>
            <a:pPr marL="742950" marR="0" lvl="1"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s-MX" sz="1800" b="0" i="0" kern="1200" dirty="0" smtClean="0">
                <a:solidFill>
                  <a:schemeClr val="tx1"/>
                </a:solidFill>
                <a:effectLst/>
                <a:latin typeface="+mj-lt"/>
                <a:ea typeface="+mj-ea"/>
                <a:cs typeface="+mj-cs"/>
              </a:rPr>
              <a:t>Sabe comunicarse para llevar a cabo tareas simples y cotidianas que no requieran más que intercambios sencillos y directos de información sobre cuestiones que le son conocidas o habituales.</a:t>
            </a:r>
          </a:p>
          <a:p>
            <a:pPr marL="742950" marR="0" lvl="1"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s-MX" sz="1800" b="0" i="0" kern="1200" dirty="0" smtClean="0">
                <a:solidFill>
                  <a:schemeClr val="tx1"/>
                </a:solidFill>
                <a:effectLst/>
                <a:latin typeface="+mj-lt"/>
                <a:ea typeface="+mj-ea"/>
                <a:cs typeface="+mj-cs"/>
              </a:rPr>
              <a:t>Sabe describir en términos sencillos aspectos de su pasado y su entorno, así como cuestiones relacionadas con sus necesidades inmediatas.</a:t>
            </a:r>
          </a:p>
        </p:txBody>
      </p:sp>
      <p:sp>
        <p:nvSpPr>
          <p:cNvPr id="6" name="Marcador de número de diapositiva 5"/>
          <p:cNvSpPr>
            <a:spLocks noGrp="1"/>
          </p:cNvSpPr>
          <p:nvPr>
            <p:ph type="sldNum" sz="quarter" idx="12"/>
          </p:nvPr>
        </p:nvSpPr>
        <p:spPr/>
        <p:txBody>
          <a:bodyPr/>
          <a:lstStyle/>
          <a:p>
            <a:fld id="{67560918-FF84-47B1-93EE-6F49CD812902}" type="slidenum">
              <a:rPr lang="es-MX" smtClean="0"/>
              <a:t>5</a:t>
            </a:fld>
            <a:endParaRPr lang="es-MX"/>
          </a:p>
        </p:txBody>
      </p:sp>
      <p:sp>
        <p:nvSpPr>
          <p:cNvPr id="7" name="Marcador de fecha 3"/>
          <p:cNvSpPr txBox="1">
            <a:spLocks/>
          </p:cNvSpPr>
          <p:nvPr/>
        </p:nvSpPr>
        <p:spPr>
          <a:xfrm>
            <a:off x="8110448" y="6448069"/>
            <a:ext cx="3080291" cy="331048"/>
          </a:xfrm>
          <a:prstGeom prst="rect">
            <a:avLst/>
          </a:prstGeom>
        </p:spPr>
        <p:txBody>
          <a:bodyPr vert="horz" lIns="91440" tIns="45720" rIns="91440" bIns="45720" rtlCol="0" anchor="t"/>
          <a:lstStyle>
            <a:defPPr>
              <a:defRPr lang="es-MX"/>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5B30D8-D0D7-4014-BD06-D946AE8849EF}" type="datetime2">
              <a:rPr lang="es-MX" smtClean="0"/>
              <a:pPr/>
              <a:t>martes, 26 de mayo de 2015</a:t>
            </a:fld>
            <a:endParaRPr lang="es-MX" dirty="0"/>
          </a:p>
        </p:txBody>
      </p:sp>
      <p:sp>
        <p:nvSpPr>
          <p:cNvPr id="8" name="Marcador de pie de página 4"/>
          <p:cNvSpPr txBox="1">
            <a:spLocks/>
          </p:cNvSpPr>
          <p:nvPr/>
        </p:nvSpPr>
        <p:spPr>
          <a:xfrm>
            <a:off x="974221" y="6416510"/>
            <a:ext cx="3859795" cy="304801"/>
          </a:xfrm>
          <a:prstGeom prst="rect">
            <a:avLst/>
          </a:prstGeom>
        </p:spPr>
        <p:txBody>
          <a:bodyPr vert="horz" lIns="91440" tIns="45720" rIns="91440" bIns="45720" rtlCol="0" anchor="b"/>
          <a:lstStyle>
            <a:defPPr>
              <a:defRPr lang="es-MX"/>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dirty="0" smtClean="0"/>
              <a:t>vidaingles.com</a:t>
            </a:r>
            <a:endParaRPr lang="es-MX" dirty="0"/>
          </a:p>
        </p:txBody>
      </p:sp>
    </p:spTree>
    <p:extLst>
      <p:ext uri="{BB962C8B-B14F-4D97-AF65-F5344CB8AC3E}">
        <p14:creationId xmlns:p14="http://schemas.microsoft.com/office/powerpoint/2010/main" val="3962978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Nivel B – Usuario</a:t>
            </a:r>
            <a:r>
              <a:rPr lang="es-MX" baseline="0" dirty="0" smtClean="0"/>
              <a:t> independiente</a:t>
            </a:r>
            <a:endParaRPr lang="es-MX" dirty="0"/>
          </a:p>
        </p:txBody>
      </p:sp>
      <p:sp>
        <p:nvSpPr>
          <p:cNvPr id="3" name="Marcador de contenido 2"/>
          <p:cNvSpPr>
            <a:spLocks noGrp="1"/>
          </p:cNvSpPr>
          <p:nvPr>
            <p:ph idx="1"/>
          </p:nvPr>
        </p:nvSpPr>
        <p:spPr/>
        <p:txBody>
          <a:bodyPr/>
          <a:lstStyle/>
          <a:p>
            <a:r>
              <a:rPr lang="es-MX" dirty="0" smtClean="0"/>
              <a:t>Nivel B1</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s-MX" sz="2400" b="0" i="0" kern="1200" dirty="0" smtClean="0">
                <a:solidFill>
                  <a:schemeClr val="tx1"/>
                </a:solidFill>
                <a:effectLst/>
                <a:latin typeface="+mn-lt"/>
                <a:ea typeface="+mn-ea"/>
                <a:cs typeface="+mn-cs"/>
              </a:rPr>
              <a:t>Umbral (350-400 horas de estudio)</a:t>
            </a:r>
            <a:endParaRPr lang="es-MX" dirty="0" smtClean="0"/>
          </a:p>
          <a:p>
            <a:r>
              <a:rPr lang="es-MX" dirty="0" smtClean="0"/>
              <a:t>Nivel B2</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s-MX" sz="2400" b="0" i="0" kern="1200" dirty="0" smtClean="0">
                <a:solidFill>
                  <a:schemeClr val="tx1"/>
                </a:solidFill>
                <a:effectLst/>
                <a:latin typeface="+mn-lt"/>
                <a:ea typeface="+mn-ea"/>
                <a:cs typeface="+mn-cs"/>
              </a:rPr>
              <a:t>Avanzado (500-600 horas de estudio)</a:t>
            </a:r>
          </a:p>
        </p:txBody>
      </p:sp>
      <p:sp>
        <p:nvSpPr>
          <p:cNvPr id="6" name="Marcador de número de diapositiva 5"/>
          <p:cNvSpPr>
            <a:spLocks noGrp="1"/>
          </p:cNvSpPr>
          <p:nvPr>
            <p:ph type="sldNum" sz="quarter" idx="12"/>
          </p:nvPr>
        </p:nvSpPr>
        <p:spPr/>
        <p:txBody>
          <a:bodyPr/>
          <a:lstStyle/>
          <a:p>
            <a:fld id="{67560918-FF84-47B1-93EE-6F49CD812902}" type="slidenum">
              <a:rPr lang="es-MX" smtClean="0"/>
              <a:t>6</a:t>
            </a:fld>
            <a:endParaRPr lang="es-MX"/>
          </a:p>
        </p:txBody>
      </p:sp>
      <p:sp>
        <p:nvSpPr>
          <p:cNvPr id="7" name="Marcador de fecha 3"/>
          <p:cNvSpPr txBox="1">
            <a:spLocks/>
          </p:cNvSpPr>
          <p:nvPr/>
        </p:nvSpPr>
        <p:spPr>
          <a:xfrm>
            <a:off x="8110448" y="6448069"/>
            <a:ext cx="3080291" cy="331048"/>
          </a:xfrm>
          <a:prstGeom prst="rect">
            <a:avLst/>
          </a:prstGeom>
        </p:spPr>
        <p:txBody>
          <a:bodyPr vert="horz" lIns="91440" tIns="45720" rIns="91440" bIns="45720" rtlCol="0" anchor="t"/>
          <a:lstStyle>
            <a:defPPr>
              <a:defRPr lang="es-MX"/>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5B30D8-D0D7-4014-BD06-D946AE8849EF}" type="datetime2">
              <a:rPr lang="es-MX" smtClean="0"/>
              <a:pPr/>
              <a:t>martes, 26 de mayo de 2015</a:t>
            </a:fld>
            <a:endParaRPr lang="es-MX" dirty="0"/>
          </a:p>
        </p:txBody>
      </p:sp>
      <p:sp>
        <p:nvSpPr>
          <p:cNvPr id="8" name="Marcador de pie de página 4"/>
          <p:cNvSpPr txBox="1">
            <a:spLocks/>
          </p:cNvSpPr>
          <p:nvPr/>
        </p:nvSpPr>
        <p:spPr>
          <a:xfrm>
            <a:off x="974221" y="6416510"/>
            <a:ext cx="3859795" cy="304801"/>
          </a:xfrm>
          <a:prstGeom prst="rect">
            <a:avLst/>
          </a:prstGeom>
        </p:spPr>
        <p:txBody>
          <a:bodyPr vert="horz" lIns="91440" tIns="45720" rIns="91440" bIns="45720" rtlCol="0" anchor="b"/>
          <a:lstStyle>
            <a:defPPr>
              <a:defRPr lang="es-MX"/>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smtClean="0"/>
              <a:t>vidaingles.com</a:t>
            </a:r>
            <a:endParaRPr lang="es-MX" dirty="0"/>
          </a:p>
        </p:txBody>
      </p:sp>
    </p:spTree>
    <p:extLst>
      <p:ext uri="{BB962C8B-B14F-4D97-AF65-F5344CB8AC3E}">
        <p14:creationId xmlns:p14="http://schemas.microsoft.com/office/powerpoint/2010/main" val="1126012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Nivel B1 – Usuario independiente</a:t>
            </a:r>
            <a:endParaRPr lang="es-MX" dirty="0"/>
          </a:p>
        </p:txBody>
      </p:sp>
      <p:sp>
        <p:nvSpPr>
          <p:cNvPr id="3" name="Marcador de contenido 2"/>
          <p:cNvSpPr>
            <a:spLocks noGrp="1"/>
          </p:cNvSpPr>
          <p:nvPr>
            <p:ph idx="1"/>
          </p:nvPr>
        </p:nvSpPr>
        <p:spPr/>
        <p:txBody>
          <a:bodyPr/>
          <a:lstStyle/>
          <a:p>
            <a:pPr marL="342900" marR="0"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s-MX" sz="2000" b="0" i="0" kern="1200" dirty="0" smtClean="0">
                <a:solidFill>
                  <a:schemeClr val="tx1"/>
                </a:solidFill>
                <a:effectLst/>
                <a:latin typeface="+mj-lt"/>
                <a:ea typeface="+mj-ea"/>
                <a:cs typeface="+mj-cs"/>
              </a:rPr>
              <a:t>Umbral (350-400 horas de estudio)</a:t>
            </a:r>
          </a:p>
          <a:p>
            <a:pPr marL="742950" marR="0" lvl="1" indent="-28575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s-MX" sz="1800" b="0" i="0" kern="1200" dirty="0" smtClean="0">
                <a:solidFill>
                  <a:schemeClr val="tx1"/>
                </a:solidFill>
                <a:effectLst/>
                <a:latin typeface="+mj-lt"/>
                <a:ea typeface="+mj-ea"/>
                <a:cs typeface="+mj-cs"/>
              </a:rPr>
              <a:t>Es capaz de comprender los puntos principales de textos claros y en lengua estándar si tratan sobre cuestiones que le son conocidas, ya sea en situaciones de trabajo, de estudio o de entretenimiento.</a:t>
            </a:r>
          </a:p>
          <a:p>
            <a:pPr marL="742950" marR="0" lvl="1" indent="-28575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s-MX" sz="1800" b="0" i="0" kern="1200" dirty="0" smtClean="0">
                <a:solidFill>
                  <a:schemeClr val="tx1"/>
                </a:solidFill>
                <a:effectLst/>
                <a:latin typeface="+mj-lt"/>
                <a:ea typeface="+mj-ea"/>
                <a:cs typeface="+mj-cs"/>
              </a:rPr>
              <a:t>Sabe desenvolverse en la mayor parte de las situaciones que pueden surgir durante un viaje por zonas donde se utiliza la lengua.</a:t>
            </a:r>
          </a:p>
          <a:p>
            <a:pPr marL="742950" marR="0" lvl="1" indent="-28575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s-MX" sz="1800" b="0" i="0" kern="1200" dirty="0" smtClean="0">
                <a:solidFill>
                  <a:schemeClr val="tx1"/>
                </a:solidFill>
                <a:effectLst/>
                <a:latin typeface="+mj-lt"/>
                <a:ea typeface="+mj-ea"/>
                <a:cs typeface="+mj-cs"/>
              </a:rPr>
              <a:t>Es capaz de producir textos sencillos y coherentes sobre temas que le son familiares o en los que tiene un interés personal.</a:t>
            </a:r>
          </a:p>
          <a:p>
            <a:pPr marL="742950" marR="0" lvl="1" indent="-28575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s-MX" sz="1800" b="0" i="0" kern="1200" dirty="0" smtClean="0">
                <a:solidFill>
                  <a:schemeClr val="tx1"/>
                </a:solidFill>
                <a:effectLst/>
                <a:latin typeface="+mj-lt"/>
                <a:ea typeface="+mj-ea"/>
                <a:cs typeface="+mj-cs"/>
              </a:rPr>
              <a:t>Puede describir experiencias, acontecimientos, deseos y aspiraciones, así como justificar brevemente sus opiniones o explicar sus planes.</a:t>
            </a:r>
          </a:p>
        </p:txBody>
      </p:sp>
      <p:sp>
        <p:nvSpPr>
          <p:cNvPr id="6" name="Marcador de número de diapositiva 5"/>
          <p:cNvSpPr>
            <a:spLocks noGrp="1"/>
          </p:cNvSpPr>
          <p:nvPr>
            <p:ph type="sldNum" sz="quarter" idx="12"/>
          </p:nvPr>
        </p:nvSpPr>
        <p:spPr/>
        <p:txBody>
          <a:bodyPr/>
          <a:lstStyle/>
          <a:p>
            <a:fld id="{67560918-FF84-47B1-93EE-6F49CD812902}" type="slidenum">
              <a:rPr lang="es-MX" smtClean="0"/>
              <a:t>7</a:t>
            </a:fld>
            <a:endParaRPr lang="es-MX"/>
          </a:p>
        </p:txBody>
      </p:sp>
      <p:sp>
        <p:nvSpPr>
          <p:cNvPr id="7" name="Marcador de fecha 3"/>
          <p:cNvSpPr txBox="1">
            <a:spLocks/>
          </p:cNvSpPr>
          <p:nvPr/>
        </p:nvSpPr>
        <p:spPr>
          <a:xfrm>
            <a:off x="8110448" y="6448069"/>
            <a:ext cx="3080291" cy="331048"/>
          </a:xfrm>
          <a:prstGeom prst="rect">
            <a:avLst/>
          </a:prstGeom>
        </p:spPr>
        <p:txBody>
          <a:bodyPr vert="horz" lIns="91440" tIns="45720" rIns="91440" bIns="45720" rtlCol="0" anchor="t"/>
          <a:lstStyle>
            <a:defPPr>
              <a:defRPr lang="es-MX"/>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5B30D8-D0D7-4014-BD06-D946AE8849EF}" type="datetime2">
              <a:rPr lang="es-MX" smtClean="0"/>
              <a:pPr/>
              <a:t>martes, 26 de mayo de 2015</a:t>
            </a:fld>
            <a:endParaRPr lang="es-MX" dirty="0"/>
          </a:p>
        </p:txBody>
      </p:sp>
      <p:sp>
        <p:nvSpPr>
          <p:cNvPr id="8" name="Marcador de pie de página 4"/>
          <p:cNvSpPr txBox="1">
            <a:spLocks/>
          </p:cNvSpPr>
          <p:nvPr/>
        </p:nvSpPr>
        <p:spPr>
          <a:xfrm>
            <a:off x="974221" y="6416510"/>
            <a:ext cx="3859795" cy="304801"/>
          </a:xfrm>
          <a:prstGeom prst="rect">
            <a:avLst/>
          </a:prstGeom>
        </p:spPr>
        <p:txBody>
          <a:bodyPr vert="horz" lIns="91440" tIns="45720" rIns="91440" bIns="45720" rtlCol="0" anchor="b"/>
          <a:lstStyle>
            <a:defPPr>
              <a:defRPr lang="es-MX"/>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dirty="0" smtClean="0"/>
              <a:t>vidaingles.com</a:t>
            </a:r>
            <a:endParaRPr lang="es-MX" dirty="0"/>
          </a:p>
        </p:txBody>
      </p:sp>
    </p:spTree>
    <p:extLst>
      <p:ext uri="{BB962C8B-B14F-4D97-AF65-F5344CB8AC3E}">
        <p14:creationId xmlns:p14="http://schemas.microsoft.com/office/powerpoint/2010/main" val="16941878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Nivel B2 – Usuario independiente</a:t>
            </a:r>
            <a:endParaRPr lang="es-MX" dirty="0"/>
          </a:p>
        </p:txBody>
      </p:sp>
      <p:sp>
        <p:nvSpPr>
          <p:cNvPr id="3" name="Marcador de contenido 2"/>
          <p:cNvSpPr>
            <a:spLocks noGrp="1"/>
          </p:cNvSpPr>
          <p:nvPr>
            <p:ph idx="1"/>
          </p:nvPr>
        </p:nvSpPr>
        <p:spPr/>
        <p:txBody>
          <a:bodyPr/>
          <a:lstStyle/>
          <a:p>
            <a:pPr marL="342900" marR="0"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s-MX" sz="2000" b="0" i="0" kern="1200" dirty="0" smtClean="0">
                <a:solidFill>
                  <a:schemeClr val="tx1"/>
                </a:solidFill>
                <a:effectLst/>
                <a:latin typeface="+mj-lt"/>
                <a:ea typeface="+mj-ea"/>
                <a:cs typeface="+mj-cs"/>
              </a:rPr>
              <a:t>Avanzado (500-600 horas de estudio)</a:t>
            </a:r>
          </a:p>
          <a:p>
            <a:pPr marL="742950" marR="0" lvl="1"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s-MX" sz="1800" b="0" i="0" kern="1200" dirty="0" smtClean="0">
                <a:solidFill>
                  <a:schemeClr val="tx1"/>
                </a:solidFill>
                <a:effectLst/>
                <a:latin typeface="+mj-lt"/>
                <a:ea typeface="+mj-ea"/>
                <a:cs typeface="+mj-cs"/>
              </a:rPr>
              <a:t>Es capaz de entender las ideas principales de textos complejos que traten de temas tanto concretos como abstractos, incluso si son de carácter técnico, siempre que estén dentro de su campo de especialización.</a:t>
            </a:r>
          </a:p>
          <a:p>
            <a:pPr marL="742950" marR="0" lvl="1"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s-MX" sz="1800" b="0" i="0" kern="1200" dirty="0" smtClean="0">
                <a:solidFill>
                  <a:schemeClr val="tx1"/>
                </a:solidFill>
                <a:effectLst/>
                <a:latin typeface="+mj-lt"/>
                <a:ea typeface="+mj-ea"/>
                <a:cs typeface="+mj-cs"/>
              </a:rPr>
              <a:t>Puede relacionarse con hablantes nativos con un grado suficiente de fluidez y naturalidad de modo que la comunicación se realice sin esfuerzo por parte de ninguno de los interlocutores.</a:t>
            </a:r>
          </a:p>
          <a:p>
            <a:pPr marL="742950" marR="0" lvl="1"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s-MX" sz="1800" b="0" i="0" kern="1200" dirty="0" smtClean="0">
                <a:solidFill>
                  <a:schemeClr val="tx1"/>
                </a:solidFill>
                <a:effectLst/>
                <a:latin typeface="+mj-lt"/>
                <a:ea typeface="+mj-ea"/>
                <a:cs typeface="+mj-cs"/>
              </a:rPr>
              <a:t>Puede producir textos claros y detallados sobre temas diversos así como defender un punto de vista sobre temas generales indicando los pros y los contras de las distintas opciones.</a:t>
            </a:r>
          </a:p>
        </p:txBody>
      </p:sp>
      <p:sp>
        <p:nvSpPr>
          <p:cNvPr id="6" name="Marcador de número de diapositiva 5"/>
          <p:cNvSpPr>
            <a:spLocks noGrp="1"/>
          </p:cNvSpPr>
          <p:nvPr>
            <p:ph type="sldNum" sz="quarter" idx="12"/>
          </p:nvPr>
        </p:nvSpPr>
        <p:spPr/>
        <p:txBody>
          <a:bodyPr/>
          <a:lstStyle/>
          <a:p>
            <a:fld id="{67560918-FF84-47B1-93EE-6F49CD812902}" type="slidenum">
              <a:rPr lang="es-MX" smtClean="0"/>
              <a:t>8</a:t>
            </a:fld>
            <a:endParaRPr lang="es-MX"/>
          </a:p>
        </p:txBody>
      </p:sp>
      <p:sp>
        <p:nvSpPr>
          <p:cNvPr id="7" name="Marcador de fecha 3"/>
          <p:cNvSpPr txBox="1">
            <a:spLocks/>
          </p:cNvSpPr>
          <p:nvPr/>
        </p:nvSpPr>
        <p:spPr>
          <a:xfrm>
            <a:off x="8110448" y="6448069"/>
            <a:ext cx="3080291" cy="331048"/>
          </a:xfrm>
          <a:prstGeom prst="rect">
            <a:avLst/>
          </a:prstGeom>
        </p:spPr>
        <p:txBody>
          <a:bodyPr vert="horz" lIns="91440" tIns="45720" rIns="91440" bIns="45720" rtlCol="0" anchor="t"/>
          <a:lstStyle>
            <a:defPPr>
              <a:defRPr lang="es-MX"/>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5B30D8-D0D7-4014-BD06-D946AE8849EF}" type="datetime2">
              <a:rPr lang="es-MX" smtClean="0"/>
              <a:pPr/>
              <a:t>martes, 26 de mayo de 2015</a:t>
            </a:fld>
            <a:endParaRPr lang="es-MX" dirty="0"/>
          </a:p>
        </p:txBody>
      </p:sp>
      <p:sp>
        <p:nvSpPr>
          <p:cNvPr id="8" name="Marcador de pie de página 4"/>
          <p:cNvSpPr txBox="1">
            <a:spLocks/>
          </p:cNvSpPr>
          <p:nvPr/>
        </p:nvSpPr>
        <p:spPr>
          <a:xfrm>
            <a:off x="974221" y="6416510"/>
            <a:ext cx="3859795" cy="304801"/>
          </a:xfrm>
          <a:prstGeom prst="rect">
            <a:avLst/>
          </a:prstGeom>
        </p:spPr>
        <p:txBody>
          <a:bodyPr vert="horz" lIns="91440" tIns="45720" rIns="91440" bIns="45720" rtlCol="0" anchor="b"/>
          <a:lstStyle>
            <a:defPPr>
              <a:defRPr lang="es-MX"/>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dirty="0" smtClean="0"/>
              <a:t>vidaingles.com</a:t>
            </a:r>
            <a:endParaRPr lang="es-MX" dirty="0"/>
          </a:p>
        </p:txBody>
      </p:sp>
    </p:spTree>
    <p:extLst>
      <p:ext uri="{BB962C8B-B14F-4D97-AF65-F5344CB8AC3E}">
        <p14:creationId xmlns:p14="http://schemas.microsoft.com/office/powerpoint/2010/main" val="1256029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Nivel C – Usuario</a:t>
            </a:r>
            <a:r>
              <a:rPr lang="es-MX" baseline="0" dirty="0" smtClean="0"/>
              <a:t> competente</a:t>
            </a:r>
            <a:endParaRPr lang="es-MX" dirty="0"/>
          </a:p>
        </p:txBody>
      </p:sp>
      <p:sp>
        <p:nvSpPr>
          <p:cNvPr id="3" name="Marcador de contenido 2"/>
          <p:cNvSpPr>
            <a:spLocks noGrp="1"/>
          </p:cNvSpPr>
          <p:nvPr>
            <p:ph idx="1"/>
          </p:nvPr>
        </p:nvSpPr>
        <p:spPr/>
        <p:txBody>
          <a:bodyPr/>
          <a:lstStyle/>
          <a:p>
            <a:r>
              <a:rPr lang="es-MX" dirty="0" smtClean="0"/>
              <a:t>Nivel C1</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s-MX" sz="2400" b="0" i="0" kern="1200" dirty="0" smtClean="0">
                <a:solidFill>
                  <a:schemeClr val="tx1"/>
                </a:solidFill>
                <a:effectLst/>
                <a:latin typeface="+mn-lt"/>
                <a:ea typeface="+mn-ea"/>
                <a:cs typeface="+mn-cs"/>
              </a:rPr>
              <a:t>Dominio Operativo Eficaz (700-800 horas de estudio)</a:t>
            </a:r>
            <a:endParaRPr lang="es-MX" dirty="0" smtClean="0"/>
          </a:p>
          <a:p>
            <a:r>
              <a:rPr lang="es-MX" dirty="0" smtClean="0"/>
              <a:t>Nivel C2</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s-MX" sz="2400" b="0" i="0" kern="1200" dirty="0" smtClean="0">
                <a:solidFill>
                  <a:schemeClr val="tx1"/>
                </a:solidFill>
                <a:effectLst/>
                <a:latin typeface="+mn-lt"/>
                <a:ea typeface="+mn-ea"/>
                <a:cs typeface="+mn-cs"/>
              </a:rPr>
              <a:t>Maestría (1000-1200 horas de estudio)</a:t>
            </a:r>
          </a:p>
        </p:txBody>
      </p:sp>
      <p:sp>
        <p:nvSpPr>
          <p:cNvPr id="4" name="Marcador de fecha 3"/>
          <p:cNvSpPr>
            <a:spLocks noGrp="1"/>
          </p:cNvSpPr>
          <p:nvPr>
            <p:ph type="dt" sz="half" idx="10"/>
          </p:nvPr>
        </p:nvSpPr>
        <p:spPr>
          <a:xfrm>
            <a:off x="8110448" y="6448069"/>
            <a:ext cx="3080291" cy="331048"/>
          </a:xfrm>
        </p:spPr>
        <p:txBody>
          <a:bodyPr/>
          <a:lstStyle/>
          <a:p>
            <a:fld id="{D55B30D8-D0D7-4014-BD06-D946AE8849EF}" type="datetime2">
              <a:rPr lang="es-MX" smtClean="0"/>
              <a:t>martes, 26 de mayo de 2015</a:t>
            </a:fld>
            <a:endParaRPr lang="es-MX" dirty="0"/>
          </a:p>
        </p:txBody>
      </p:sp>
      <p:sp>
        <p:nvSpPr>
          <p:cNvPr id="5" name="Marcador de pie de página 4"/>
          <p:cNvSpPr>
            <a:spLocks noGrp="1"/>
          </p:cNvSpPr>
          <p:nvPr>
            <p:ph type="ftr" sz="quarter" idx="11"/>
          </p:nvPr>
        </p:nvSpPr>
        <p:spPr>
          <a:xfrm>
            <a:off x="974221" y="6416510"/>
            <a:ext cx="3859795" cy="304801"/>
          </a:xfrm>
        </p:spPr>
        <p:txBody>
          <a:bodyPr/>
          <a:lstStyle/>
          <a:p>
            <a:r>
              <a:rPr lang="es-MX" dirty="0" smtClean="0"/>
              <a:t>vidaingles.com</a:t>
            </a:r>
            <a:endParaRPr lang="es-MX" dirty="0"/>
          </a:p>
        </p:txBody>
      </p:sp>
      <p:sp>
        <p:nvSpPr>
          <p:cNvPr id="6" name="Marcador de número de diapositiva 5"/>
          <p:cNvSpPr>
            <a:spLocks noGrp="1"/>
          </p:cNvSpPr>
          <p:nvPr>
            <p:ph type="sldNum" sz="quarter" idx="12"/>
          </p:nvPr>
        </p:nvSpPr>
        <p:spPr/>
        <p:txBody>
          <a:bodyPr/>
          <a:lstStyle/>
          <a:p>
            <a:fld id="{67560918-FF84-47B1-93EE-6F49CD812902}" type="slidenum">
              <a:rPr lang="es-MX" smtClean="0"/>
              <a:t>9</a:t>
            </a:fld>
            <a:endParaRPr lang="es-MX"/>
          </a:p>
        </p:txBody>
      </p:sp>
    </p:spTree>
    <p:extLst>
      <p:ext uri="{BB962C8B-B14F-4D97-AF65-F5344CB8AC3E}">
        <p14:creationId xmlns:p14="http://schemas.microsoft.com/office/powerpoint/2010/main" val="31669609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62</TotalTime>
  <Words>723</Words>
  <Application>Microsoft Office PowerPoint</Application>
  <PresentationFormat>Panorámica</PresentationFormat>
  <Paragraphs>86</Paragraphs>
  <Slides>11</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Century Gothic</vt:lpstr>
      <vt:lpstr>Wingdings 3</vt:lpstr>
      <vt:lpstr>Ion</vt:lpstr>
      <vt:lpstr>Marco Común Europeo</vt:lpstr>
      <vt:lpstr>Resumen</vt:lpstr>
      <vt:lpstr>Nivel A – Usuario básico</vt:lpstr>
      <vt:lpstr>Nivel A1 – Usuario básico</vt:lpstr>
      <vt:lpstr>Nivel A2 – Usuario básico</vt:lpstr>
      <vt:lpstr>Nivel B – Usuario independiente</vt:lpstr>
      <vt:lpstr>Nivel B1 – Usuario independiente</vt:lpstr>
      <vt:lpstr>Nivel B2 – Usuario independiente</vt:lpstr>
      <vt:lpstr>Nivel C – Usuario competente</vt:lpstr>
      <vt:lpstr>Nivel C1 – Usuario competente</vt:lpstr>
      <vt:lpstr>Nivel C2 – Usuario competente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Marco Común Europeo</dc:title>
  <dc:creator>Ricardo Maldonado</dc:creator>
  <cp:lastModifiedBy>Ricardo Maldonado</cp:lastModifiedBy>
  <cp:revision>11</cp:revision>
  <dcterms:created xsi:type="dcterms:W3CDTF">2015-05-27T04:21:39Z</dcterms:created>
  <dcterms:modified xsi:type="dcterms:W3CDTF">2015-05-27T05:23:56Z</dcterms:modified>
</cp:coreProperties>
</file>