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57F87-6507-46B1-B173-F249A8724676}" v="1" dt="2024-01-24T19:30:11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4" y="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E8257F87-6507-46B1-B173-F249A8724676}"/>
    <pc:docChg chg="custSel addSld delSld modSld">
      <pc:chgData name="Arne Dankers" userId="e0ddac36-763f-4e0b-9044-4de78ae09385" providerId="ADAL" clId="{E8257F87-6507-46B1-B173-F249A8724676}" dt="2024-01-24T19:30:01.630" v="370"/>
      <pc:docMkLst>
        <pc:docMk/>
      </pc:docMkLst>
      <pc:sldChg chg="modSp new mod">
        <pc:chgData name="Arne Dankers" userId="e0ddac36-763f-4e0b-9044-4de78ae09385" providerId="ADAL" clId="{E8257F87-6507-46B1-B173-F249A8724676}" dt="2024-01-24T19:30:01.630" v="370"/>
        <pc:sldMkLst>
          <pc:docMk/>
          <pc:sldMk cId="410298795" sldId="257"/>
        </pc:sldMkLst>
        <pc:spChg chg="mod">
          <ac:chgData name="Arne Dankers" userId="e0ddac36-763f-4e0b-9044-4de78ae09385" providerId="ADAL" clId="{E8257F87-6507-46B1-B173-F249A8724676}" dt="2024-01-24T19:27:59.860" v="68" actId="20577"/>
          <ac:spMkLst>
            <pc:docMk/>
            <pc:sldMk cId="410298795" sldId="257"/>
            <ac:spMk id="2" creationId="{50868ECC-6AF4-01B1-B716-9B8411983D15}"/>
          </ac:spMkLst>
        </pc:spChg>
        <pc:spChg chg="mod">
          <ac:chgData name="Arne Dankers" userId="e0ddac36-763f-4e0b-9044-4de78ae09385" providerId="ADAL" clId="{E8257F87-6507-46B1-B173-F249A8724676}" dt="2024-01-24T19:30:01.630" v="370"/>
          <ac:spMkLst>
            <pc:docMk/>
            <pc:sldMk cId="410298795" sldId="257"/>
            <ac:spMk id="3" creationId="{73D03477-A1FB-5725-686C-69E413ED152A}"/>
          </ac:spMkLst>
        </pc:spChg>
      </pc:sldChg>
      <pc:sldChg chg="del">
        <pc:chgData name="Arne Dankers" userId="e0ddac36-763f-4e0b-9044-4de78ae09385" providerId="ADAL" clId="{E8257F87-6507-46B1-B173-F249A8724676}" dt="2024-01-24T19:27:34.470" v="0" actId="47"/>
        <pc:sldMkLst>
          <pc:docMk/>
          <pc:sldMk cId="2379271620" sldId="257"/>
        </pc:sldMkLst>
      </pc:sldChg>
      <pc:sldChg chg="del">
        <pc:chgData name="Arne Dankers" userId="e0ddac36-763f-4e0b-9044-4de78ae09385" providerId="ADAL" clId="{E8257F87-6507-46B1-B173-F249A8724676}" dt="2024-01-24T19:27:34.470" v="0" actId="47"/>
        <pc:sldMkLst>
          <pc:docMk/>
          <pc:sldMk cId="1541920530" sldId="258"/>
        </pc:sldMkLst>
      </pc:sldChg>
      <pc:sldChg chg="del">
        <pc:chgData name="Arne Dankers" userId="e0ddac36-763f-4e0b-9044-4de78ae09385" providerId="ADAL" clId="{E8257F87-6507-46B1-B173-F249A8724676}" dt="2024-01-24T19:27:34.470" v="0" actId="47"/>
        <pc:sldMkLst>
          <pc:docMk/>
          <pc:sldMk cId="1241438231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 / additional designations</a:t>
            </a:r>
            <a:br>
              <a:rPr lang="en-US"/>
            </a:br>
            <a:r>
              <a:rPr lang="en-US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This slide is for one big, </a:t>
            </a:r>
            <a:br>
              <a:rPr lang="en-US"/>
            </a:br>
            <a:r>
              <a:rPr lang="en-US"/>
              <a:t>bold statement. Bullet </a:t>
            </a:r>
            <a:br>
              <a:rPr lang="en-US"/>
            </a:br>
            <a:r>
              <a:rPr lang="en-US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Thank you for attending! </a:t>
            </a:r>
            <a:br>
              <a:rPr lang="en-US"/>
            </a:br>
            <a:r>
              <a:rPr lang="en-US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For more information go to </a:t>
            </a:r>
            <a:r>
              <a:rPr lang="en-US" err="1"/>
              <a:t>ucalgary.ca</a:t>
            </a:r>
            <a:r>
              <a:rPr lang="en-US"/>
              <a:t>/</a:t>
            </a:r>
            <a:r>
              <a:rPr lang="en-US" err="1"/>
              <a:t>webaddress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 err="1"/>
              <a:t>presentersemail@ucalgary.ca</a:t>
            </a:r>
            <a:br>
              <a:rPr lang="en-US"/>
            </a:br>
            <a:r>
              <a:rPr lang="en-US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uja.ucalgary.ca/V/Video?v=992800&amp;node=5319771&amp;a=70168318&amp;autoplay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33A7-5FAF-7E4C-B3D7-17132204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ENEL 441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ED0D-A202-2C42-8CC0-EE323836B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Control Systems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39BAF-497B-114A-ADA3-745184DA3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60A7D-2996-BA40-813C-919B89179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10-01-2023</a:t>
            </a:r>
          </a:p>
        </p:txBody>
      </p:sp>
    </p:spTree>
    <p:extLst>
      <p:ext uri="{BB962C8B-B14F-4D97-AF65-F5344CB8AC3E}">
        <p14:creationId xmlns:p14="http://schemas.microsoft.com/office/powerpoint/2010/main" val="23413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8ECC-6AF4-01B1-B716-9B841198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Video showing effect of zeros on step response of 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3477-A1FB-5725-686C-69E413ED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75286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Main take-away: the zeros of a transfer function exert their influence by modifying the coefficients of the exponential terms (whose shape is determined by the poles). The closer a zero is to a pole, the smaller the magnitude of the coefficient corresponding to that pole.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https://yuja.ucalgary.ca/V/Video?v=992800&amp;node=5319771&amp;a=70168318&amp;autoplay=1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EDAF-1754-B635-2B55-3B5CB5C8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Widescreen" id="{F6CC2102-09BA-8D48-BD89-B404254B96EA}" vid="{C0B2F5DA-6ECF-7747-98C6-3BCF38F6A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6138259-B6CD-44D7-A052-3E3A39B4F6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626E22-D523-43FE-83CF-284E109A6452}">
  <ds:schemaRefs>
    <ds:schemaRef ds:uri="7a4191d5-9b76-4ae3-8401-87ceee92a846"/>
    <ds:schemaRef ds:uri="b9b0194d-1e98-4efc-bad5-9450f4bf7a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9568D1-9CD6-4DD2-BE7F-4D4E9CED01FA}">
  <ds:schemaRefs>
    <ds:schemaRef ds:uri="7a4191d5-9b76-4ae3-8401-87ceee92a846"/>
    <ds:schemaRef ds:uri="b9b0194d-1e98-4efc-bad5-9450f4bf7a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Widescreen</Template>
  <TotalTime>21</TotalTime>
  <Words>97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ENEL 441</vt:lpstr>
      <vt:lpstr>Video showing effect of zeros on step response of a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441</dc:title>
  <dc:creator>Arne Dankers</dc:creator>
  <cp:lastModifiedBy>Arne Dankers</cp:lastModifiedBy>
  <cp:revision>3</cp:revision>
  <dcterms:created xsi:type="dcterms:W3CDTF">2023-01-03T20:24:21Z</dcterms:created>
  <dcterms:modified xsi:type="dcterms:W3CDTF">2024-01-24T19:30:16Z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20800</vt:r8>
  </property>
</Properties>
</file>