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3BD7D-C796-4C6E-A8C3-4A0EE49B2874}" v="178" dt="2024-01-22T19:19:29.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4" y="84"/>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e Dankers" userId="e0ddac36-763f-4e0b-9044-4de78ae09385" providerId="ADAL" clId="{B353BD7D-C796-4C6E-A8C3-4A0EE49B2874}"/>
    <pc:docChg chg="custSel addSld delSld modSld">
      <pc:chgData name="Arne Dankers" userId="e0ddac36-763f-4e0b-9044-4de78ae09385" providerId="ADAL" clId="{B353BD7D-C796-4C6E-A8C3-4A0EE49B2874}" dt="2024-01-22T19:19:34.400" v="930" actId="404"/>
      <pc:docMkLst>
        <pc:docMk/>
      </pc:docMkLst>
      <pc:sldChg chg="modSp new mod">
        <pc:chgData name="Arne Dankers" userId="e0ddac36-763f-4e0b-9044-4de78ae09385" providerId="ADAL" clId="{B353BD7D-C796-4C6E-A8C3-4A0EE49B2874}" dt="2024-01-22T19:18:00.136" v="848" actId="404"/>
        <pc:sldMkLst>
          <pc:docMk/>
          <pc:sldMk cId="2379271620" sldId="257"/>
        </pc:sldMkLst>
        <pc:spChg chg="mod">
          <ac:chgData name="Arne Dankers" userId="e0ddac36-763f-4e0b-9044-4de78ae09385" providerId="ADAL" clId="{B353BD7D-C796-4C6E-A8C3-4A0EE49B2874}" dt="2024-01-22T19:02:21.250" v="24" actId="20577"/>
          <ac:spMkLst>
            <pc:docMk/>
            <pc:sldMk cId="2379271620" sldId="257"/>
            <ac:spMk id="2" creationId="{CD15E99B-6FF4-0370-58B9-EA2F3F3E99C8}"/>
          </ac:spMkLst>
        </pc:spChg>
        <pc:spChg chg="mod">
          <ac:chgData name="Arne Dankers" userId="e0ddac36-763f-4e0b-9044-4de78ae09385" providerId="ADAL" clId="{B353BD7D-C796-4C6E-A8C3-4A0EE49B2874}" dt="2024-01-22T19:18:00.136" v="848" actId="404"/>
          <ac:spMkLst>
            <pc:docMk/>
            <pc:sldMk cId="2379271620" sldId="257"/>
            <ac:spMk id="3" creationId="{2FE656A0-DC8A-01AE-F69C-F2445D390C35}"/>
          </ac:spMkLst>
        </pc:spChg>
      </pc:sldChg>
      <pc:sldChg chg="del">
        <pc:chgData name="Arne Dankers" userId="e0ddac36-763f-4e0b-9044-4de78ae09385" providerId="ADAL" clId="{B353BD7D-C796-4C6E-A8C3-4A0EE49B2874}" dt="2024-01-22T19:02:08.688" v="0" actId="47"/>
        <pc:sldMkLst>
          <pc:docMk/>
          <pc:sldMk cId="3806632110" sldId="257"/>
        </pc:sldMkLst>
      </pc:sldChg>
      <pc:sldChg chg="modSp add mod">
        <pc:chgData name="Arne Dankers" userId="e0ddac36-763f-4e0b-9044-4de78ae09385" providerId="ADAL" clId="{B353BD7D-C796-4C6E-A8C3-4A0EE49B2874}" dt="2024-01-22T19:18:36.090" v="855" actId="404"/>
        <pc:sldMkLst>
          <pc:docMk/>
          <pc:sldMk cId="1541920530" sldId="258"/>
        </pc:sldMkLst>
        <pc:spChg chg="mod">
          <ac:chgData name="Arne Dankers" userId="e0ddac36-763f-4e0b-9044-4de78ae09385" providerId="ADAL" clId="{B353BD7D-C796-4C6E-A8C3-4A0EE49B2874}" dt="2024-01-22T19:18:36.090" v="855" actId="404"/>
          <ac:spMkLst>
            <pc:docMk/>
            <pc:sldMk cId="1541920530" sldId="258"/>
            <ac:spMk id="3" creationId="{2FE656A0-DC8A-01AE-F69C-F2445D390C35}"/>
          </ac:spMkLst>
        </pc:spChg>
      </pc:sldChg>
      <pc:sldChg chg="modSp add mod">
        <pc:chgData name="Arne Dankers" userId="e0ddac36-763f-4e0b-9044-4de78ae09385" providerId="ADAL" clId="{B353BD7D-C796-4C6E-A8C3-4A0EE49B2874}" dt="2024-01-22T19:19:34.400" v="930" actId="404"/>
        <pc:sldMkLst>
          <pc:docMk/>
          <pc:sldMk cId="1241438231" sldId="259"/>
        </pc:sldMkLst>
        <pc:spChg chg="mod">
          <ac:chgData name="Arne Dankers" userId="e0ddac36-763f-4e0b-9044-4de78ae09385" providerId="ADAL" clId="{B353BD7D-C796-4C6E-A8C3-4A0EE49B2874}" dt="2024-01-22T19:19:34.400" v="930" actId="404"/>
          <ac:spMkLst>
            <pc:docMk/>
            <pc:sldMk cId="1241438231" sldId="259"/>
            <ac:spMk id="3" creationId="{2FE656A0-DC8A-01AE-F69C-F2445D390C35}"/>
          </ac:spMkLst>
        </pc:spChg>
      </pc:sldChg>
      <pc:sldChg chg="modSp new del mod">
        <pc:chgData name="Arne Dankers" userId="e0ddac36-763f-4e0b-9044-4de78ae09385" providerId="ADAL" clId="{B353BD7D-C796-4C6E-A8C3-4A0EE49B2874}" dt="2024-01-22T19:11:00.716" v="669" actId="47"/>
        <pc:sldMkLst>
          <pc:docMk/>
          <pc:sldMk cId="3973652840" sldId="259"/>
        </pc:sldMkLst>
        <pc:spChg chg="mod">
          <ac:chgData name="Arne Dankers" userId="e0ddac36-763f-4e0b-9044-4de78ae09385" providerId="ADAL" clId="{B353BD7D-C796-4C6E-A8C3-4A0EE49B2874}" dt="2024-01-22T19:10:58.527" v="668" actId="20577"/>
          <ac:spMkLst>
            <pc:docMk/>
            <pc:sldMk cId="3973652840" sldId="259"/>
            <ac:spMk id="2" creationId="{F046EDFF-C795-C63C-BAC7-5DF40ED8317E}"/>
          </ac:spMkLst>
        </pc:spChg>
      </pc:sldChg>
      <pc:sldChg chg="del">
        <pc:chgData name="Arne Dankers" userId="e0ddac36-763f-4e0b-9044-4de78ae09385" providerId="ADAL" clId="{B353BD7D-C796-4C6E-A8C3-4A0EE49B2874}" dt="2024-01-22T19:02:08.688" v="0" actId="47"/>
        <pc:sldMkLst>
          <pc:docMk/>
          <pc:sldMk cId="1480234401" sldId="278"/>
        </pc:sldMkLst>
      </pc:sldChg>
      <pc:sldChg chg="del">
        <pc:chgData name="Arne Dankers" userId="e0ddac36-763f-4e0b-9044-4de78ae09385" providerId="ADAL" clId="{B353BD7D-C796-4C6E-A8C3-4A0EE49B2874}" dt="2024-01-22T19:02:08.688" v="0" actId="47"/>
        <pc:sldMkLst>
          <pc:docMk/>
          <pc:sldMk cId="2079456784" sldId="279"/>
        </pc:sldMkLst>
      </pc:sldChg>
      <pc:sldChg chg="del">
        <pc:chgData name="Arne Dankers" userId="e0ddac36-763f-4e0b-9044-4de78ae09385" providerId="ADAL" clId="{B353BD7D-C796-4C6E-A8C3-4A0EE49B2874}" dt="2024-01-22T19:02:08.688" v="0" actId="47"/>
        <pc:sldMkLst>
          <pc:docMk/>
          <pc:sldMk cId="2581785492" sldId="280"/>
        </pc:sldMkLst>
      </pc:sldChg>
      <pc:sldChg chg="del">
        <pc:chgData name="Arne Dankers" userId="e0ddac36-763f-4e0b-9044-4de78ae09385" providerId="ADAL" clId="{B353BD7D-C796-4C6E-A8C3-4A0EE49B2874}" dt="2024-01-22T19:02:08.688" v="0" actId="47"/>
        <pc:sldMkLst>
          <pc:docMk/>
          <pc:sldMk cId="1111153287" sldId="281"/>
        </pc:sldMkLst>
      </pc:sldChg>
      <pc:sldChg chg="del">
        <pc:chgData name="Arne Dankers" userId="e0ddac36-763f-4e0b-9044-4de78ae09385" providerId="ADAL" clId="{B353BD7D-C796-4C6E-A8C3-4A0EE49B2874}" dt="2024-01-22T19:02:08.688" v="0" actId="47"/>
        <pc:sldMkLst>
          <pc:docMk/>
          <pc:sldMk cId="4148495121" sldId="282"/>
        </pc:sldMkLst>
      </pc:sldChg>
      <pc:sldChg chg="del">
        <pc:chgData name="Arne Dankers" userId="e0ddac36-763f-4e0b-9044-4de78ae09385" providerId="ADAL" clId="{B353BD7D-C796-4C6E-A8C3-4A0EE49B2874}" dt="2024-01-22T19:02:08.688" v="0" actId="47"/>
        <pc:sldMkLst>
          <pc:docMk/>
          <pc:sldMk cId="4022903174" sldId="283"/>
        </pc:sldMkLst>
      </pc:sldChg>
      <pc:sldChg chg="del">
        <pc:chgData name="Arne Dankers" userId="e0ddac36-763f-4e0b-9044-4de78ae09385" providerId="ADAL" clId="{B353BD7D-C796-4C6E-A8C3-4A0EE49B2874}" dt="2024-01-22T19:02:08.688" v="0" actId="47"/>
        <pc:sldMkLst>
          <pc:docMk/>
          <pc:sldMk cId="3715925768" sldId="284"/>
        </pc:sldMkLst>
      </pc:sldChg>
      <pc:sldChg chg="del">
        <pc:chgData name="Arne Dankers" userId="e0ddac36-763f-4e0b-9044-4de78ae09385" providerId="ADAL" clId="{B353BD7D-C796-4C6E-A8C3-4A0EE49B2874}" dt="2024-01-22T19:02:08.688" v="0" actId="47"/>
        <pc:sldMkLst>
          <pc:docMk/>
          <pc:sldMk cId="1691699452" sldId="285"/>
        </pc:sldMkLst>
      </pc:sldChg>
      <pc:sldChg chg="del">
        <pc:chgData name="Arne Dankers" userId="e0ddac36-763f-4e0b-9044-4de78ae09385" providerId="ADAL" clId="{B353BD7D-C796-4C6E-A8C3-4A0EE49B2874}" dt="2024-01-22T19:02:08.688" v="0" actId="47"/>
        <pc:sldMkLst>
          <pc:docMk/>
          <pc:sldMk cId="443977010" sldId="286"/>
        </pc:sldMkLst>
      </pc:sldChg>
      <pc:sldChg chg="del">
        <pc:chgData name="Arne Dankers" userId="e0ddac36-763f-4e0b-9044-4de78ae09385" providerId="ADAL" clId="{B353BD7D-C796-4C6E-A8C3-4A0EE49B2874}" dt="2024-01-22T19:02:08.688" v="0" actId="47"/>
        <pc:sldMkLst>
          <pc:docMk/>
          <pc:sldMk cId="502630114" sldId="287"/>
        </pc:sldMkLst>
      </pc:sldChg>
      <pc:sldChg chg="del">
        <pc:chgData name="Arne Dankers" userId="e0ddac36-763f-4e0b-9044-4de78ae09385" providerId="ADAL" clId="{B353BD7D-C796-4C6E-A8C3-4A0EE49B2874}" dt="2024-01-22T19:02:08.688" v="0" actId="47"/>
        <pc:sldMkLst>
          <pc:docMk/>
          <pc:sldMk cId="2433544563" sldId="289"/>
        </pc:sldMkLst>
      </pc:sldChg>
      <pc:sldChg chg="del">
        <pc:chgData name="Arne Dankers" userId="e0ddac36-763f-4e0b-9044-4de78ae09385" providerId="ADAL" clId="{B353BD7D-C796-4C6E-A8C3-4A0EE49B2874}" dt="2024-01-22T19:02:08.688" v="0" actId="47"/>
        <pc:sldMkLst>
          <pc:docMk/>
          <pc:sldMk cId="2971434202" sldId="292"/>
        </pc:sldMkLst>
      </pc:sldChg>
      <pc:sldChg chg="del">
        <pc:chgData name="Arne Dankers" userId="e0ddac36-763f-4e0b-9044-4de78ae09385" providerId="ADAL" clId="{B353BD7D-C796-4C6E-A8C3-4A0EE49B2874}" dt="2024-01-22T19:02:08.688" v="0" actId="47"/>
        <pc:sldMkLst>
          <pc:docMk/>
          <pc:sldMk cId="2118986514" sldId="293"/>
        </pc:sldMkLst>
      </pc:sldChg>
      <pc:sldChg chg="del">
        <pc:chgData name="Arne Dankers" userId="e0ddac36-763f-4e0b-9044-4de78ae09385" providerId="ADAL" clId="{B353BD7D-C796-4C6E-A8C3-4A0EE49B2874}" dt="2024-01-22T19:02:08.688" v="0" actId="47"/>
        <pc:sldMkLst>
          <pc:docMk/>
          <pc:sldMk cId="1516959957" sldId="294"/>
        </pc:sldMkLst>
      </pc:sldChg>
      <pc:sldChg chg="del">
        <pc:chgData name="Arne Dankers" userId="e0ddac36-763f-4e0b-9044-4de78ae09385" providerId="ADAL" clId="{B353BD7D-C796-4C6E-A8C3-4A0EE49B2874}" dt="2024-01-22T19:02:08.688" v="0" actId="47"/>
        <pc:sldMkLst>
          <pc:docMk/>
          <pc:sldMk cId="4191055891"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552668" y="481913"/>
            <a:ext cx="7841294" cy="1884405"/>
          </a:xfrm>
          <a:prstGeom prst="rect">
            <a:avLst/>
          </a:prstGeom>
        </p:spPr>
        <p:txBody>
          <a:bodyPr anchor="b">
            <a:normAutofit/>
          </a:bodyPr>
          <a:lstStyle>
            <a:lvl1pPr algn="l">
              <a:lnSpc>
                <a:spcPts val="5000"/>
              </a:lnSpc>
              <a:defRPr sz="4800" b="1">
                <a:solidFill>
                  <a:schemeClr val="accent1"/>
                </a:solidFill>
                <a:latin typeface="+mn-lt"/>
              </a:defRPr>
            </a:lvl1pPr>
          </a:lstStyle>
          <a:p>
            <a:r>
              <a:rPr lang="en-US"/>
              <a:t>Click to edit Master title style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552668" y="2366318"/>
            <a:ext cx="7841294" cy="939114"/>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552668" y="3305432"/>
            <a:ext cx="6367116" cy="1186859"/>
          </a:xfrm>
          <a:prstGeom prst="rect">
            <a:avLst/>
          </a:prstGeom>
        </p:spPr>
        <p:txBody>
          <a:bodyPr anchor="b" anchorCtr="0">
            <a:noAutofit/>
          </a:bodyPr>
          <a:lstStyle>
            <a:lvl1pPr marL="0" indent="0">
              <a:lnSpc>
                <a:spcPts val="1600"/>
              </a:lnSpc>
              <a:spcBef>
                <a:spcPts val="0"/>
              </a:spcBef>
              <a:buNone/>
              <a:defRPr sz="1400">
                <a:solidFill>
                  <a:schemeClr val="tx1"/>
                </a:solidFill>
              </a:defRPr>
            </a:lvl1pPr>
          </a:lstStyle>
          <a:p>
            <a:pPr lvl="0"/>
            <a:r>
              <a:rPr lang="en-US"/>
              <a:t>Presenter’s Name</a:t>
            </a:r>
            <a:br>
              <a:rPr lang="en-US"/>
            </a:br>
            <a:r>
              <a:rPr lang="en-US"/>
              <a:t>Presenter’s title / additional designations</a:t>
            </a:r>
            <a:br>
              <a:rPr lang="en-US"/>
            </a:br>
            <a:r>
              <a:rPr lang="en-US"/>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552668" y="4492291"/>
            <a:ext cx="3487991" cy="521874"/>
          </a:xfrm>
          <a:prstGeom prst="rect">
            <a:avLst/>
          </a:prstGeom>
        </p:spPr>
        <p:txBody>
          <a:bodyPr>
            <a:normAutofit/>
          </a:bodyPr>
          <a:lstStyle>
            <a:lvl1pPr marL="0" indent="0">
              <a:spcBef>
                <a:spcPts val="0"/>
              </a:spcBef>
              <a:buNone/>
              <a:defRPr sz="1000" b="1">
                <a:solidFill>
                  <a:schemeClr val="accent3"/>
                </a:solidFill>
              </a:defRPr>
            </a:lvl1pPr>
          </a:lstStyle>
          <a:p>
            <a:pPr lvl="0"/>
            <a:r>
              <a:rPr lang="en-US"/>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70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DBF3C08-C8EC-DC49-84E7-B18774364A03}"/>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a:p>
        </p:txBody>
      </p:sp>
      <p:sp>
        <p:nvSpPr>
          <p:cNvPr id="7" name="Title 1">
            <a:extLst>
              <a:ext uri="{FF2B5EF4-FFF2-40B4-BE49-F238E27FC236}">
                <a16:creationId xmlns:a16="http://schemas.microsoft.com/office/drawing/2014/main" id="{4AF4FC2F-942D-6942-8D5B-4C7E0E5244FF}"/>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1211358" y="1655241"/>
            <a:ext cx="3982602" cy="2222782"/>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1211358"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6984841"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6984841"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5D4A5085-02C7-C249-93B0-AC3B6836CB82}"/>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a:p>
        </p:txBody>
      </p:sp>
      <p:sp>
        <p:nvSpPr>
          <p:cNvPr id="10" name="Title 1">
            <a:extLst>
              <a:ext uri="{FF2B5EF4-FFF2-40B4-BE49-F238E27FC236}">
                <a16:creationId xmlns:a16="http://schemas.microsoft.com/office/drawing/2014/main" id="{5CF9A15B-E143-B248-AA59-A29370229760}"/>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118286"/>
            <a:ext cx="7271951" cy="4775887"/>
          </a:xfrm>
          <a:prstGeom prst="rect">
            <a:avLst/>
          </a:prstGeom>
        </p:spPr>
        <p:txBody>
          <a:bodyPr anchor="ctr" anchorCtr="0"/>
          <a:lstStyle>
            <a:lvl1pPr marL="0" indent="0">
              <a:lnSpc>
                <a:spcPts val="5000"/>
              </a:lnSpc>
              <a:spcBef>
                <a:spcPts val="0"/>
              </a:spcBef>
              <a:buNone/>
              <a:defRPr sz="4800" b="1">
                <a:solidFill>
                  <a:schemeClr val="accent1"/>
                </a:solidFill>
                <a:latin typeface="+mn-lt"/>
              </a:defRPr>
            </a:lvl1pPr>
          </a:lstStyle>
          <a:p>
            <a:pPr lvl="0"/>
            <a:r>
              <a:rPr lang="en-US"/>
              <a:t>This slide is for one big, </a:t>
            </a:r>
            <a:br>
              <a:rPr lang="en-US"/>
            </a:br>
            <a:r>
              <a:rPr lang="en-US"/>
              <a:t>bold statement. Bullet </a:t>
            </a:r>
            <a:br>
              <a:rPr lang="en-US"/>
            </a:br>
            <a:r>
              <a:rPr lang="en-US"/>
              <a:t>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713306" y="259491"/>
            <a:ext cx="8115597" cy="1928468"/>
          </a:xfrm>
          <a:prstGeom prst="rect">
            <a:avLst/>
          </a:prstGeom>
        </p:spPr>
        <p:txBody>
          <a:bodyPr anchor="b">
            <a:normAutofit/>
          </a:bodyPr>
          <a:lstStyle>
            <a:lvl1pPr algn="l">
              <a:lnSpc>
                <a:spcPts val="3800"/>
              </a:lnSpc>
              <a:defRPr sz="3600" b="1">
                <a:solidFill>
                  <a:schemeClr val="accent1"/>
                </a:solidFill>
                <a:latin typeface="+mn-lt"/>
              </a:defRPr>
            </a:lvl1pPr>
          </a:lstStyle>
          <a:p>
            <a:r>
              <a:rPr lang="en-US"/>
              <a:t>Thank you for attending! </a:t>
            </a:r>
            <a:br>
              <a:rPr lang="en-US"/>
            </a:br>
            <a:r>
              <a:rPr lang="en-US"/>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713306" y="2203160"/>
            <a:ext cx="8115597" cy="780997"/>
          </a:xfrm>
          <a:prstGeom prst="rect">
            <a:avLst/>
          </a:prstGeom>
        </p:spPr>
        <p:txBody>
          <a:bodyPr/>
          <a:lstStyle>
            <a:lvl1pPr marL="0" indent="0" algn="l">
              <a:lnSpc>
                <a:spcPts val="2600"/>
              </a:lnSpc>
              <a:spcBef>
                <a:spcPts val="0"/>
              </a:spcBef>
              <a:buNone/>
              <a:defRPr sz="2400" b="1">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For more information go to </a:t>
            </a:r>
            <a:r>
              <a:rPr lang="en-US" err="1"/>
              <a:t>ucalgary.ca</a:t>
            </a:r>
            <a:r>
              <a:rPr lang="en-US"/>
              <a:t>/</a:t>
            </a:r>
            <a:r>
              <a:rPr lang="en-US" err="1"/>
              <a:t>webaddress</a:t>
            </a:r>
            <a:endParaRPr lang="en-US"/>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713307" y="3002203"/>
            <a:ext cx="6478326" cy="1468879"/>
          </a:xfrm>
          <a:prstGeom prst="rect">
            <a:avLst/>
          </a:prstGeom>
        </p:spPr>
        <p:txBody>
          <a:bodyPr anchor="b" anchorCtr="0">
            <a:noAutofit/>
          </a:bodyPr>
          <a:lstStyle>
            <a:lvl1pPr marL="0" indent="0">
              <a:lnSpc>
                <a:spcPts val="2000"/>
              </a:lnSpc>
              <a:spcBef>
                <a:spcPts val="0"/>
              </a:spcBef>
              <a:buNone/>
              <a:defRPr sz="1800" b="0">
                <a:solidFill>
                  <a:schemeClr val="tx1"/>
                </a:solidFill>
              </a:defRPr>
            </a:lvl1pPr>
          </a:lstStyle>
          <a:p>
            <a:pPr lvl="0"/>
            <a:r>
              <a:rPr lang="en-US"/>
              <a:t>Presenter’s Name</a:t>
            </a:r>
            <a:br>
              <a:rPr lang="en-US"/>
            </a:br>
            <a:r>
              <a:rPr lang="en-US" err="1"/>
              <a:t>presentersemail@ucalgary.ca</a:t>
            </a:r>
            <a:br>
              <a:rPr lang="en-US"/>
            </a:br>
            <a:r>
              <a:rPr lang="en-US"/>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yuja.ucalgary.ca/V/Video?v=991703&amp;node=5311103&amp;a=160172398&amp;autoplay=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yuja.ucalgary.ca/V/Video?v=991704&amp;node=5311104&amp;a=156351355&amp;autoplay=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yuja.ucalgary.ca/V/Video?v=991705&amp;node=5311105&amp;a=39254707&amp;autoplay=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33A7-5FAF-7E4C-B3D7-17132204F1B4}"/>
              </a:ext>
            </a:extLst>
          </p:cNvPr>
          <p:cNvSpPr>
            <a:spLocks noGrp="1"/>
          </p:cNvSpPr>
          <p:nvPr>
            <p:ph type="ctrTitle"/>
          </p:nvPr>
        </p:nvSpPr>
        <p:spPr/>
        <p:txBody>
          <a:bodyPr/>
          <a:lstStyle/>
          <a:p>
            <a:r>
              <a:rPr lang="en-US"/>
              <a:t>ENEL 441</a:t>
            </a:r>
          </a:p>
        </p:txBody>
      </p:sp>
      <p:sp>
        <p:nvSpPr>
          <p:cNvPr id="3" name="Subtitle 2">
            <a:extLst>
              <a:ext uri="{FF2B5EF4-FFF2-40B4-BE49-F238E27FC236}">
                <a16:creationId xmlns:a16="http://schemas.microsoft.com/office/drawing/2014/main" id="{1CE4ED0D-A202-2C42-8CC0-EE323836B5F9}"/>
              </a:ext>
            </a:extLst>
          </p:cNvPr>
          <p:cNvSpPr>
            <a:spLocks noGrp="1"/>
          </p:cNvSpPr>
          <p:nvPr>
            <p:ph type="subTitle" idx="1"/>
          </p:nvPr>
        </p:nvSpPr>
        <p:spPr/>
        <p:txBody>
          <a:bodyPr/>
          <a:lstStyle/>
          <a:p>
            <a:r>
              <a:rPr lang="en-US"/>
              <a:t>Control Systems I</a:t>
            </a:r>
          </a:p>
        </p:txBody>
      </p:sp>
      <p:sp>
        <p:nvSpPr>
          <p:cNvPr id="4" name="Text Placeholder 3">
            <a:extLst>
              <a:ext uri="{FF2B5EF4-FFF2-40B4-BE49-F238E27FC236}">
                <a16:creationId xmlns:a16="http://schemas.microsoft.com/office/drawing/2014/main" id="{AC139BAF-497B-114A-ADA3-745184DA3B01}"/>
              </a:ext>
            </a:extLst>
          </p:cNvPr>
          <p:cNvSpPr>
            <a:spLocks noGrp="1"/>
          </p:cNvSpPr>
          <p:nvPr>
            <p:ph type="body" sz="quarter" idx="10"/>
          </p:nvPr>
        </p:nvSpPr>
        <p:spPr/>
        <p:txBody>
          <a:bodyPr/>
          <a:lstStyle/>
          <a:p>
            <a:r>
              <a:rPr lang="en-US"/>
              <a:t>Arne Dankers</a:t>
            </a:r>
          </a:p>
        </p:txBody>
      </p:sp>
      <p:sp>
        <p:nvSpPr>
          <p:cNvPr id="5" name="Text Placeholder 4">
            <a:extLst>
              <a:ext uri="{FF2B5EF4-FFF2-40B4-BE49-F238E27FC236}">
                <a16:creationId xmlns:a16="http://schemas.microsoft.com/office/drawing/2014/main" id="{45D60A7D-2996-BA40-813C-919B891794C6}"/>
              </a:ext>
            </a:extLst>
          </p:cNvPr>
          <p:cNvSpPr>
            <a:spLocks noGrp="1"/>
          </p:cNvSpPr>
          <p:nvPr>
            <p:ph type="body" sz="quarter" idx="11"/>
          </p:nvPr>
        </p:nvSpPr>
        <p:spPr/>
        <p:txBody>
          <a:bodyPr/>
          <a:lstStyle/>
          <a:p>
            <a:r>
              <a:rPr lang="en-US"/>
              <a:t>10-01-2023</a:t>
            </a:r>
          </a:p>
        </p:txBody>
      </p:sp>
    </p:spTree>
    <p:extLst>
      <p:ext uri="{BB962C8B-B14F-4D97-AF65-F5344CB8AC3E}">
        <p14:creationId xmlns:p14="http://schemas.microsoft.com/office/powerpoint/2010/main" val="234139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E99B-6FF4-0370-58B9-EA2F3F3E99C8}"/>
              </a:ext>
            </a:extLst>
          </p:cNvPr>
          <p:cNvSpPr>
            <a:spLocks noGrp="1"/>
          </p:cNvSpPr>
          <p:nvPr>
            <p:ph type="title"/>
          </p:nvPr>
        </p:nvSpPr>
        <p:spPr/>
        <p:txBody>
          <a:bodyPr/>
          <a:lstStyle/>
          <a:p>
            <a:r>
              <a:rPr lang="en-CA" dirty="0"/>
              <a:t>Videos of Step Response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E656A0-DC8A-01AE-F69C-F2445D390C35}"/>
                  </a:ext>
                </a:extLst>
              </p:cNvPr>
              <p:cNvSpPr>
                <a:spLocks noGrp="1"/>
              </p:cNvSpPr>
              <p:nvPr>
                <p:ph idx="1"/>
              </p:nvPr>
            </p:nvSpPr>
            <p:spPr>
              <a:xfrm>
                <a:off x="650310" y="1309732"/>
                <a:ext cx="9724372" cy="5316536"/>
              </a:xfrm>
            </p:spPr>
            <p:txBody>
              <a:bodyPr/>
              <a:lstStyle/>
              <a:p>
                <a:pPr marL="0" indent="0">
                  <a:buNone/>
                </a:pPr>
                <a:r>
                  <a:rPr lang="en-CA" dirty="0"/>
                  <a:t>Constant </a:t>
                </a:r>
                <a14:m>
                  <m:oMath xmlns:m="http://schemas.openxmlformats.org/officeDocument/2006/math">
                    <m:r>
                      <a:rPr lang="en-CA" b="0" i="1" smtClean="0">
                        <a:latin typeface="Cambria Math" panose="02040503050406030204" pitchFamily="18" charset="0"/>
                      </a:rPr>
                      <m:t>𝛼</m:t>
                    </m:r>
                  </m:oMath>
                </a14:m>
                <a:r>
                  <a:rPr lang="en-CA" dirty="0"/>
                  <a:t>:</a:t>
                </a:r>
              </a:p>
              <a:p>
                <a:pPr marL="0" indent="0">
                  <a:buNone/>
                </a:pPr>
                <a:r>
                  <a:rPr lang="en-CA" dirty="0"/>
                  <a:t>Link to video: </a:t>
                </a:r>
                <a:r>
                  <a:rPr lang="en-CA" sz="2000" dirty="0">
                    <a:hlinkClick r:id="rId2"/>
                  </a:rPr>
                  <a:t>https://yuja.ucalgary.ca/V/Video?v=991703&amp;node=5311103&amp;a=160172398&amp;autoplay=1</a:t>
                </a:r>
                <a:endParaRPr lang="en-CA" sz="2000" dirty="0"/>
              </a:p>
              <a:p>
                <a:pPr marL="0" indent="0">
                  <a:buNone/>
                </a:pPr>
                <a:r>
                  <a:rPr lang="en-CA" dirty="0"/>
                  <a:t>Formula: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𝑇</m:t>
                        </m:r>
                      </m:e>
                      <m:sub>
                        <m:r>
                          <a:rPr lang="en-CA" b="0" i="1" smtClean="0">
                            <a:latin typeface="Cambria Math" panose="02040503050406030204" pitchFamily="18" charset="0"/>
                          </a:rPr>
                          <m:t>𝑠</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4</m:t>
                        </m:r>
                      </m:num>
                      <m:den>
                        <m:r>
                          <a:rPr lang="en-CA" b="0" i="1" smtClean="0">
                            <a:latin typeface="Cambria Math" panose="02040503050406030204" pitchFamily="18" charset="0"/>
                          </a:rPr>
                          <m:t>𝛼</m:t>
                        </m:r>
                      </m:den>
                    </m:f>
                  </m:oMath>
                </a14:m>
                <a:endParaRPr lang="en-CA" dirty="0"/>
              </a:p>
              <a:p>
                <a:pPr marL="0" indent="0">
                  <a:buNone/>
                </a:pPr>
                <a:r>
                  <a:rPr lang="en-CA" dirty="0"/>
                  <a:t>Interpretation: </a:t>
                </a:r>
              </a:p>
              <a:p>
                <a:r>
                  <a:rPr lang="en-CA" dirty="0"/>
                  <a:t>Vertical lines in s-plane correspond to systems where the step response has the same settling time</a:t>
                </a:r>
              </a:p>
              <a:p>
                <a:r>
                  <a:rPr lang="en-CA" dirty="0"/>
                  <a:t>Given two second order transfer functions. If the poles in both transfer functions have the same real part, then the settling time of the step response of both systems is the same.</a:t>
                </a:r>
              </a:p>
            </p:txBody>
          </p:sp>
        </mc:Choice>
        <mc:Fallback>
          <p:sp>
            <p:nvSpPr>
              <p:cNvPr id="3" name="Content Placeholder 2">
                <a:extLst>
                  <a:ext uri="{FF2B5EF4-FFF2-40B4-BE49-F238E27FC236}">
                    <a16:creationId xmlns:a16="http://schemas.microsoft.com/office/drawing/2014/main" id="{2FE656A0-DC8A-01AE-F69C-F2445D390C35}"/>
                  </a:ext>
                </a:extLst>
              </p:cNvPr>
              <p:cNvSpPr>
                <a:spLocks noGrp="1" noRot="1" noChangeAspect="1" noMove="1" noResize="1" noEditPoints="1" noAdjustHandles="1" noChangeArrowheads="1" noChangeShapeType="1" noTextEdit="1"/>
              </p:cNvSpPr>
              <p:nvPr>
                <p:ph idx="1"/>
              </p:nvPr>
            </p:nvSpPr>
            <p:spPr>
              <a:xfrm>
                <a:off x="650310" y="1309732"/>
                <a:ext cx="9724372" cy="5316536"/>
              </a:xfrm>
              <a:blipFill>
                <a:blip r:embed="rId3"/>
                <a:stretch>
                  <a:fillRect l="-1317" t="-195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E6EA20C-5397-15D2-2347-13E0DE8C9593}"/>
              </a:ext>
            </a:extLst>
          </p:cNvPr>
          <p:cNvSpPr>
            <a:spLocks noGrp="1"/>
          </p:cNvSpPr>
          <p:nvPr>
            <p:ph type="sldNum" sz="quarter" idx="12"/>
          </p:nvPr>
        </p:nvSpPr>
        <p:spPr/>
        <p:txBody>
          <a:bodyPr/>
          <a:lstStyle/>
          <a:p>
            <a:fld id="{5C35FCF4-C3EF-BD43-82E0-05BC237DAD2A}" type="slidenum">
              <a:rPr lang="en-US" smtClean="0"/>
              <a:pPr/>
              <a:t>2</a:t>
            </a:fld>
            <a:endParaRPr lang="en-US"/>
          </a:p>
        </p:txBody>
      </p:sp>
    </p:spTree>
    <p:extLst>
      <p:ext uri="{BB962C8B-B14F-4D97-AF65-F5344CB8AC3E}">
        <p14:creationId xmlns:p14="http://schemas.microsoft.com/office/powerpoint/2010/main" val="237927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E99B-6FF4-0370-58B9-EA2F3F3E99C8}"/>
              </a:ext>
            </a:extLst>
          </p:cNvPr>
          <p:cNvSpPr>
            <a:spLocks noGrp="1"/>
          </p:cNvSpPr>
          <p:nvPr>
            <p:ph type="title"/>
          </p:nvPr>
        </p:nvSpPr>
        <p:spPr/>
        <p:txBody>
          <a:bodyPr/>
          <a:lstStyle/>
          <a:p>
            <a:r>
              <a:rPr lang="en-CA" dirty="0"/>
              <a:t>Videos of Step Response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E656A0-DC8A-01AE-F69C-F2445D390C35}"/>
                  </a:ext>
                </a:extLst>
              </p:cNvPr>
              <p:cNvSpPr>
                <a:spLocks noGrp="1"/>
              </p:cNvSpPr>
              <p:nvPr>
                <p:ph idx="1"/>
              </p:nvPr>
            </p:nvSpPr>
            <p:spPr>
              <a:xfrm>
                <a:off x="650310" y="1309732"/>
                <a:ext cx="9724372" cy="5316536"/>
              </a:xfrm>
            </p:spPr>
            <p:txBody>
              <a:bodyPr/>
              <a:lstStyle/>
              <a:p>
                <a:pPr marL="0" indent="0">
                  <a:buNone/>
                </a:pPr>
                <a:r>
                  <a:rPr lang="en-CA" dirty="0"/>
                  <a:t>Constant </a:t>
                </a:r>
                <a14:m>
                  <m:oMath xmlns:m="http://schemas.openxmlformats.org/officeDocument/2006/math">
                    <m:r>
                      <a:rPr lang="en-CA" b="0" i="1" smtClean="0">
                        <a:latin typeface="Cambria Math" panose="02040503050406030204" pitchFamily="18" charset="0"/>
                      </a:rPr>
                      <m:t>𝛽</m:t>
                    </m:r>
                  </m:oMath>
                </a14:m>
                <a:r>
                  <a:rPr lang="en-CA" dirty="0"/>
                  <a:t>:</a:t>
                </a:r>
              </a:p>
              <a:p>
                <a:pPr marL="0" indent="0">
                  <a:buNone/>
                </a:pPr>
                <a:r>
                  <a:rPr lang="en-CA" dirty="0"/>
                  <a:t>Link to video: </a:t>
                </a:r>
                <a:r>
                  <a:rPr lang="en-CA" sz="2000" dirty="0">
                    <a:solidFill>
                      <a:srgbClr val="FF0000"/>
                    </a:solidFill>
                    <a:hlinkClick r:id="rId2"/>
                  </a:rPr>
                  <a:t>https://yuja.ucalgary.ca/V/Video?v=991704&amp;node=5311104&amp;a=156351355&amp;autoplay=1</a:t>
                </a:r>
                <a:endParaRPr lang="en-CA" sz="2000" dirty="0">
                  <a:solidFill>
                    <a:srgbClr val="FF0000"/>
                  </a:solidFill>
                </a:endParaRPr>
              </a:p>
              <a:p>
                <a:pPr marL="0" indent="0">
                  <a:buNone/>
                </a:pPr>
                <a:r>
                  <a:rPr lang="en-CA" dirty="0"/>
                  <a:t>Formula: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𝑇</m:t>
                        </m:r>
                      </m:e>
                      <m:sub>
                        <m:r>
                          <a:rPr lang="en-CA" b="0" i="1" smtClean="0">
                            <a:latin typeface="Cambria Math" panose="02040503050406030204" pitchFamily="18" charset="0"/>
                          </a:rPr>
                          <m:t>𝑝</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𝜋</m:t>
                        </m:r>
                      </m:num>
                      <m:den>
                        <m:r>
                          <a:rPr lang="en-CA" b="0" i="1" smtClean="0">
                            <a:latin typeface="Cambria Math" panose="02040503050406030204" pitchFamily="18" charset="0"/>
                          </a:rPr>
                          <m:t>𝛽</m:t>
                        </m:r>
                      </m:den>
                    </m:f>
                  </m:oMath>
                </a14:m>
                <a:endParaRPr lang="en-CA" dirty="0"/>
              </a:p>
              <a:p>
                <a:pPr marL="0" indent="0">
                  <a:buNone/>
                </a:pPr>
                <a:r>
                  <a:rPr lang="en-CA" dirty="0"/>
                  <a:t>Interpretation: </a:t>
                </a:r>
              </a:p>
              <a:p>
                <a:r>
                  <a:rPr lang="en-CA" dirty="0"/>
                  <a:t>Horizonal lines in s-plane correspond to systems where the step response has the same peak time</a:t>
                </a:r>
              </a:p>
              <a:p>
                <a:r>
                  <a:rPr lang="en-CA" dirty="0"/>
                  <a:t>Given two second order transfer functions. If the poles in both transfer functions have the same imaginary part, then the peak time of the step response of both systems is the same.</a:t>
                </a:r>
              </a:p>
            </p:txBody>
          </p:sp>
        </mc:Choice>
        <mc:Fallback>
          <p:sp>
            <p:nvSpPr>
              <p:cNvPr id="3" name="Content Placeholder 2">
                <a:extLst>
                  <a:ext uri="{FF2B5EF4-FFF2-40B4-BE49-F238E27FC236}">
                    <a16:creationId xmlns:a16="http://schemas.microsoft.com/office/drawing/2014/main" id="{2FE656A0-DC8A-01AE-F69C-F2445D390C35}"/>
                  </a:ext>
                </a:extLst>
              </p:cNvPr>
              <p:cNvSpPr>
                <a:spLocks noGrp="1" noRot="1" noChangeAspect="1" noMove="1" noResize="1" noEditPoints="1" noAdjustHandles="1" noChangeArrowheads="1" noChangeShapeType="1" noTextEdit="1"/>
              </p:cNvSpPr>
              <p:nvPr>
                <p:ph idx="1"/>
              </p:nvPr>
            </p:nvSpPr>
            <p:spPr>
              <a:xfrm>
                <a:off x="650310" y="1309732"/>
                <a:ext cx="9724372" cy="5316536"/>
              </a:xfrm>
              <a:blipFill>
                <a:blip r:embed="rId3"/>
                <a:stretch>
                  <a:fillRect l="-1317" t="-1950" r="-815"/>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E6EA20C-5397-15D2-2347-13E0DE8C9593}"/>
              </a:ext>
            </a:extLst>
          </p:cNvPr>
          <p:cNvSpPr>
            <a:spLocks noGrp="1"/>
          </p:cNvSpPr>
          <p:nvPr>
            <p:ph type="sldNum" sz="quarter" idx="12"/>
          </p:nvPr>
        </p:nvSpPr>
        <p:spPr/>
        <p:txBody>
          <a:bodyPr/>
          <a:lstStyle/>
          <a:p>
            <a:fld id="{5C35FCF4-C3EF-BD43-82E0-05BC237DAD2A}" type="slidenum">
              <a:rPr lang="en-US" smtClean="0"/>
              <a:pPr/>
              <a:t>3</a:t>
            </a:fld>
            <a:endParaRPr lang="en-US"/>
          </a:p>
        </p:txBody>
      </p:sp>
    </p:spTree>
    <p:extLst>
      <p:ext uri="{BB962C8B-B14F-4D97-AF65-F5344CB8AC3E}">
        <p14:creationId xmlns:p14="http://schemas.microsoft.com/office/powerpoint/2010/main" val="154192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E99B-6FF4-0370-58B9-EA2F3F3E99C8}"/>
              </a:ext>
            </a:extLst>
          </p:cNvPr>
          <p:cNvSpPr>
            <a:spLocks noGrp="1"/>
          </p:cNvSpPr>
          <p:nvPr>
            <p:ph type="title"/>
          </p:nvPr>
        </p:nvSpPr>
        <p:spPr/>
        <p:txBody>
          <a:bodyPr/>
          <a:lstStyle/>
          <a:p>
            <a:r>
              <a:rPr lang="en-CA" dirty="0"/>
              <a:t>Videos of Step Response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E656A0-DC8A-01AE-F69C-F2445D390C35}"/>
                  </a:ext>
                </a:extLst>
              </p:cNvPr>
              <p:cNvSpPr>
                <a:spLocks noGrp="1"/>
              </p:cNvSpPr>
              <p:nvPr>
                <p:ph idx="1"/>
              </p:nvPr>
            </p:nvSpPr>
            <p:spPr>
              <a:xfrm>
                <a:off x="650309" y="1309732"/>
                <a:ext cx="11239318" cy="5316536"/>
              </a:xfrm>
            </p:spPr>
            <p:txBody>
              <a:bodyPr/>
              <a:lstStyle/>
              <a:p>
                <a:pPr marL="0" indent="0">
                  <a:buNone/>
                </a:pPr>
                <a:r>
                  <a:rPr lang="en-CA" dirty="0"/>
                  <a:t>Constant ratio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𝛼</m:t>
                        </m:r>
                      </m:num>
                      <m:den>
                        <m:r>
                          <a:rPr lang="en-CA" b="0" i="1" smtClean="0">
                            <a:latin typeface="Cambria Math" panose="02040503050406030204" pitchFamily="18" charset="0"/>
                          </a:rPr>
                          <m:t>𝛽</m:t>
                        </m:r>
                      </m:den>
                    </m:f>
                  </m:oMath>
                </a14:m>
                <a:r>
                  <a:rPr lang="en-CA" dirty="0"/>
                  <a:t>:</a:t>
                </a:r>
              </a:p>
              <a:p>
                <a:pPr marL="0" indent="0">
                  <a:buNone/>
                </a:pPr>
                <a:r>
                  <a:rPr lang="en-CA" dirty="0"/>
                  <a:t>Link to video:</a:t>
                </a:r>
              </a:p>
              <a:p>
                <a:pPr marL="0" indent="0">
                  <a:buNone/>
                </a:pPr>
                <a:r>
                  <a:rPr lang="en-CA" sz="2400" dirty="0">
                    <a:hlinkClick r:id="rId2"/>
                  </a:rPr>
                  <a:t>https://yuja.ucalgary.ca/V/Video?v=991705&amp;node=5311105&amp;a=39254707&amp;autoplay=1</a:t>
                </a:r>
                <a:endParaRPr lang="en-CA" sz="2400" dirty="0"/>
              </a:p>
              <a:p>
                <a:pPr marL="0" indent="0">
                  <a:buNone/>
                </a:pPr>
                <a:r>
                  <a:rPr lang="en-CA" dirty="0"/>
                  <a:t>Formula: </a:t>
                </a:r>
                <a14:m>
                  <m:oMath xmlns:m="http://schemas.openxmlformats.org/officeDocument/2006/math">
                    <m:r>
                      <m:rPr>
                        <m:sty m:val="p"/>
                      </m:rPr>
                      <a:rPr lang="en-CA" b="0" i="0" smtClean="0">
                        <a:latin typeface="Cambria Math" panose="02040503050406030204" pitchFamily="18" charset="0"/>
                      </a:rPr>
                      <m:t>P</m:t>
                    </m:r>
                    <m:r>
                      <a:rPr lang="en-CA" b="0" i="0" smtClean="0">
                        <a:latin typeface="Cambria Math" panose="02040503050406030204" pitchFamily="18" charset="0"/>
                      </a:rPr>
                      <m:t>.</m:t>
                    </m:r>
                    <m:r>
                      <m:rPr>
                        <m:sty m:val="p"/>
                      </m:rPr>
                      <a:rPr lang="en-CA" b="0" i="0" smtClean="0">
                        <a:latin typeface="Cambria Math" panose="02040503050406030204" pitchFamily="18" charset="0"/>
                      </a:rPr>
                      <m:t>O</m:t>
                    </m:r>
                    <m:r>
                      <a:rPr lang="en-CA" b="0" i="0" smtClean="0">
                        <a:latin typeface="Cambria Math" panose="02040503050406030204" pitchFamily="18" charset="0"/>
                      </a:rPr>
                      <m:t>.</m:t>
                    </m:r>
                    <m:r>
                      <a:rPr lang="en-CA" b="0" i="1" smtClean="0">
                        <a:latin typeface="Cambria Math" panose="02040503050406030204" pitchFamily="18" charset="0"/>
                      </a:rPr>
                      <m:t>=</m:t>
                    </m:r>
                    <m:r>
                      <a:rPr lang="en-CA" b="0" i="1" smtClean="0">
                        <a:latin typeface="Cambria Math" panose="02040503050406030204" pitchFamily="18" charset="0"/>
                      </a:rPr>
                      <m:t>100</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𝑒</m:t>
                        </m:r>
                      </m:e>
                      <m:sup>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𝛼</m:t>
                            </m:r>
                          </m:num>
                          <m:den>
                            <m:r>
                              <a:rPr lang="en-CA" b="0" i="1" smtClean="0">
                                <a:latin typeface="Cambria Math" panose="02040503050406030204" pitchFamily="18" charset="0"/>
                              </a:rPr>
                              <m:t>𝛽</m:t>
                            </m:r>
                          </m:den>
                        </m:f>
                        <m:r>
                          <a:rPr lang="en-CA" b="0" i="1" smtClean="0">
                            <a:latin typeface="Cambria Math" panose="02040503050406030204" pitchFamily="18" charset="0"/>
                          </a:rPr>
                          <m:t>𝜋</m:t>
                        </m:r>
                      </m:sup>
                    </m:sSup>
                  </m:oMath>
                </a14:m>
                <a:endParaRPr lang="en-CA" dirty="0"/>
              </a:p>
              <a:p>
                <a:pPr marL="0" indent="0">
                  <a:buNone/>
                </a:pPr>
                <a:r>
                  <a:rPr lang="en-CA" dirty="0"/>
                  <a:t>Interpretation: </a:t>
                </a:r>
              </a:p>
              <a:p>
                <a:r>
                  <a:rPr lang="en-CA" dirty="0"/>
                  <a:t>Diagonal lines in s-plane correspond to systems where the step response has the same percent overshoot</a:t>
                </a:r>
              </a:p>
              <a:p>
                <a:r>
                  <a:rPr lang="en-CA" dirty="0"/>
                  <a:t>Given two second order transfer functions. If the poles in both transfer functions have the same ratio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𝛼</m:t>
                        </m:r>
                      </m:num>
                      <m:den>
                        <m:r>
                          <a:rPr lang="en-CA" b="0" i="1" smtClean="0">
                            <a:latin typeface="Cambria Math" panose="02040503050406030204" pitchFamily="18" charset="0"/>
                          </a:rPr>
                          <m:t>𝛽</m:t>
                        </m:r>
                      </m:den>
                    </m:f>
                  </m:oMath>
                </a14:m>
                <a:r>
                  <a:rPr lang="en-CA" dirty="0"/>
                  <a:t>, then the percent overshoot of the step response of both systems is the same.</a:t>
                </a:r>
              </a:p>
            </p:txBody>
          </p:sp>
        </mc:Choice>
        <mc:Fallback>
          <p:sp>
            <p:nvSpPr>
              <p:cNvPr id="3" name="Content Placeholder 2">
                <a:extLst>
                  <a:ext uri="{FF2B5EF4-FFF2-40B4-BE49-F238E27FC236}">
                    <a16:creationId xmlns:a16="http://schemas.microsoft.com/office/drawing/2014/main" id="{2FE656A0-DC8A-01AE-F69C-F2445D390C35}"/>
                  </a:ext>
                </a:extLst>
              </p:cNvPr>
              <p:cNvSpPr>
                <a:spLocks noGrp="1" noRot="1" noChangeAspect="1" noMove="1" noResize="1" noEditPoints="1" noAdjustHandles="1" noChangeArrowheads="1" noChangeShapeType="1" noTextEdit="1"/>
              </p:cNvSpPr>
              <p:nvPr>
                <p:ph idx="1"/>
              </p:nvPr>
            </p:nvSpPr>
            <p:spPr>
              <a:xfrm>
                <a:off x="650309" y="1309732"/>
                <a:ext cx="11239318" cy="5316536"/>
              </a:xfrm>
              <a:blipFill>
                <a:blip r:embed="rId3"/>
                <a:stretch>
                  <a:fillRect l="-1139" t="-1032" b="-22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E6EA20C-5397-15D2-2347-13E0DE8C9593}"/>
              </a:ext>
            </a:extLst>
          </p:cNvPr>
          <p:cNvSpPr>
            <a:spLocks noGrp="1"/>
          </p:cNvSpPr>
          <p:nvPr>
            <p:ph type="sldNum" sz="quarter" idx="12"/>
          </p:nvPr>
        </p:nvSpPr>
        <p:spPr/>
        <p:txBody>
          <a:bodyPr/>
          <a:lstStyle/>
          <a:p>
            <a:fld id="{5C35FCF4-C3EF-BD43-82E0-05BC237DAD2A}" type="slidenum">
              <a:rPr lang="en-US" smtClean="0"/>
              <a:pPr/>
              <a:t>4</a:t>
            </a:fld>
            <a:endParaRPr lang="en-US"/>
          </a:p>
        </p:txBody>
      </p:sp>
    </p:spTree>
    <p:extLst>
      <p:ext uri="{BB962C8B-B14F-4D97-AF65-F5344CB8AC3E}">
        <p14:creationId xmlns:p14="http://schemas.microsoft.com/office/powerpoint/2010/main" val="1241438231"/>
      </p:ext>
    </p:extLst>
  </p:cSld>
  <p:clrMapOvr>
    <a:masterClrMapping/>
  </p:clrMapOvr>
</p:sld>
</file>

<file path=ppt/theme/theme1.xml><?xml version="1.0" encoding="utf-8"?>
<a:theme xmlns:a="http://schemas.openxmlformats.org/drawingml/2006/main" name="Office Theme">
  <a:themeElements>
    <a:clrScheme name="UCalgary">
      <a:dk1>
        <a:srgbClr val="000000"/>
      </a:dk1>
      <a:lt1>
        <a:srgbClr val="FFFFFF"/>
      </a:lt1>
      <a:dk2>
        <a:srgbClr val="8C857B"/>
      </a:dk2>
      <a:lt2>
        <a:srgbClr val="C3BFB6"/>
      </a:lt2>
      <a:accent1>
        <a:srgbClr val="D6001C"/>
      </a:accent1>
      <a:accent2>
        <a:srgbClr val="FFA300"/>
      </a:accent2>
      <a:accent3>
        <a:srgbClr val="FF671F"/>
      </a:accent3>
      <a:accent4>
        <a:srgbClr val="B5BD00"/>
      </a:accent4>
      <a:accent5>
        <a:srgbClr val="CE0058"/>
      </a:accent5>
      <a:accent6>
        <a:srgbClr val="A6192E"/>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urish - Widescreen" id="{F6CC2102-09BA-8D48-BD89-B404254B96EA}" vid="{C0B2F5DA-6ECF-7747-98C6-3BCF38F6A7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4D9A0FA515564792FEACC70AB1043E" ma:contentTypeVersion="8" ma:contentTypeDescription="Create a new document." ma:contentTypeScope="" ma:versionID="4e74cb48bca2defd647b6a8025deda70">
  <xsd:schema xmlns:xsd="http://www.w3.org/2001/XMLSchema" xmlns:xs="http://www.w3.org/2001/XMLSchema" xmlns:p="http://schemas.microsoft.com/office/2006/metadata/properties" xmlns:ns2="7a4191d5-9b76-4ae3-8401-87ceee92a846" xmlns:ns3="b9b0194d-1e98-4efc-bad5-9450f4bf7a13" targetNamespace="http://schemas.microsoft.com/office/2006/metadata/properties" ma:root="true" ma:fieldsID="293f375cfb5fae489f6cdafdf963b8ee" ns2:_="" ns3:_="">
    <xsd:import namespace="7a4191d5-9b76-4ae3-8401-87ceee92a846"/>
    <xsd:import namespace="b9b0194d-1e98-4efc-bad5-9450f4bf7a1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1d5-9b76-4ae3-8401-87ceee92a84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9b0194d-1e98-4efc-bad5-9450f4bf7a1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a4191d5-9b76-4ae3-8401-87ceee92a846">
      <UserInfo>
        <DisplayName>Office Of Advancement Visitors</DisplayName>
        <AccountId>4</AccountId>
        <AccountType/>
      </UserInfo>
      <UserInfo>
        <DisplayName>UCalgary Brand</DisplayName>
        <AccountId>15</AccountId>
        <AccountType/>
      </UserInfo>
    </SharedWithUsers>
  </documentManagement>
</p:properties>
</file>

<file path=customXml/itemProps1.xml><?xml version="1.0" encoding="utf-8"?>
<ds:datastoreItem xmlns:ds="http://schemas.openxmlformats.org/officeDocument/2006/customXml" ds:itemID="{22626E22-D523-43FE-83CF-284E109A6452}">
  <ds:schemaRefs>
    <ds:schemaRef ds:uri="7a4191d5-9b76-4ae3-8401-87ceee92a846"/>
    <ds:schemaRef ds:uri="b9b0194d-1e98-4efc-bad5-9450f4bf7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6138259-B6CD-44D7-A052-3E3A39B4F678}">
  <ds:schemaRefs>
    <ds:schemaRef ds:uri="http://schemas.microsoft.com/sharepoint/v3/contenttype/forms"/>
  </ds:schemaRefs>
</ds:datastoreItem>
</file>

<file path=customXml/itemProps3.xml><?xml version="1.0" encoding="utf-8"?>
<ds:datastoreItem xmlns:ds="http://schemas.openxmlformats.org/officeDocument/2006/customXml" ds:itemID="{299568D1-9CD6-4DD2-BE7F-4D4E9CED01FA}">
  <ds:schemaRefs>
    <ds:schemaRef ds:uri="7a4191d5-9b76-4ae3-8401-87ceee92a846"/>
    <ds:schemaRef ds:uri="b9b0194d-1e98-4efc-bad5-9450f4bf7a1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Flourish - Widescreen</Template>
  <TotalTime>18</TotalTime>
  <Words>303</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Cambria Math</vt:lpstr>
      <vt:lpstr>Office Theme</vt:lpstr>
      <vt:lpstr>ENEL 441</vt:lpstr>
      <vt:lpstr>Videos of Step Response</vt:lpstr>
      <vt:lpstr>Videos of Step Response</vt:lpstr>
      <vt:lpstr>Videos of Step Response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ENEL 441</dc:title>
  <dc:creator>Arne Dankers</dc:creator>
  <cp:lastModifiedBy>Arne Dankers</cp:lastModifiedBy>
  <cp:revision>2</cp:revision>
  <dcterms:created xsi:type="dcterms:W3CDTF">2023-01-03T20:24:21Z</dcterms:created>
  <dcterms:modified xsi:type="dcterms:W3CDTF">2024-01-22T19:19:45Z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20800</vt:r8>
  </property>
</Properties>
</file>