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687" r:id="rId2"/>
    <p:sldId id="732" r:id="rId3"/>
    <p:sldId id="733" r:id="rId4"/>
    <p:sldId id="734" r:id="rId5"/>
    <p:sldId id="7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FF3AD-879F-888D-86CC-0C2DD41D6F38}" v="2" dt="2024-01-28T19:41:33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3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769CD-EF56-338E-3BA7-9EB9F17A5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7314FB-3241-A498-85BC-890220DE5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A7608-CAE6-A387-261C-011D9F05E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AFFA3-D01E-421F-5783-51D25A99C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26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01A1-A46A-7773-3A59-F5AF7BCBE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4DAE9-28B3-4BDB-B175-6C04D46ED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4ABE5A-00C8-636C-1118-6583983C3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4C8EE-608B-11F7-CFB0-6345391AF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07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A41E2-1FF1-2D81-167E-4B587D2ED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1B681-91E0-1499-C642-1556F75ABC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8863EE-090D-BAB0-4644-BD5A0DB60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2E04B-A6E7-3FF6-D585-86E1AF711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690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C5150-54CD-3ED9-7CDC-47FA5EE0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D7F81-D325-6D79-AA01-0C17B6738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A79775-6465-DF8C-4309-02BBA110C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1B89D-757B-5400-CEB2-F8C8A1A72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02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 dirty="0">
                <a:ea typeface="+mj-lt"/>
                <a:cs typeface="+mj-lt"/>
              </a:rPr>
            </a:b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524A1-7915-531A-E591-A4795507A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B85F-6763-6B94-EF76-CC3181FE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1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707A-DBDC-941D-BF4D-297CE818D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Write a Java method, </a:t>
            </a:r>
            <a:r>
              <a:rPr lang="en-US" sz="3200" err="1">
                <a:ea typeface="+mn-lt"/>
                <a:cs typeface="+mn-lt"/>
              </a:rPr>
              <a:t>isMultiple</a:t>
            </a:r>
            <a:r>
              <a:rPr lang="en-US" sz="3200" dirty="0">
                <a:ea typeface="+mn-lt"/>
                <a:cs typeface="+mn-lt"/>
              </a:rPr>
              <a:t>, that takes two long values, n and m, and returns true if and only if n is a multiple of m, that is, n = mi for some integer </a:t>
            </a:r>
            <a:r>
              <a:rPr lang="en-US" sz="3200" err="1">
                <a:ea typeface="+mn-lt"/>
                <a:cs typeface="+mn-lt"/>
              </a:rPr>
              <a:t>i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Test case:</a:t>
            </a:r>
          </a:p>
          <a:p>
            <a:pPr marL="457200" lvl="1" indent="0">
              <a:buNone/>
            </a:pPr>
            <a:r>
              <a:rPr lang="en-US" sz="2800" dirty="0">
                <a:cs typeface="Calibri"/>
              </a:rPr>
              <a:t>n = 10, m = 5 -&gt; true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7, m = 3 -&gt; false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-1, m = 1 -&gt; true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4, m = 0 -&gt; false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0, m = 0 -&gt; true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9CD3-9D96-920B-E93C-05D046FF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49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E28D5-CCC7-D59E-6A17-07D20713C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B18A-BFF6-A4EA-5860-401316C4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2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0E5E-7ABE-40D0-F952-F07C95CA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Write a Java method, </a:t>
            </a:r>
            <a:r>
              <a:rPr lang="en-US" sz="3200" err="1">
                <a:ea typeface="+mn-lt"/>
                <a:cs typeface="+mn-lt"/>
              </a:rPr>
              <a:t>isEven</a:t>
            </a:r>
            <a:r>
              <a:rPr lang="en-US" sz="3200" dirty="0">
                <a:ea typeface="+mn-lt"/>
                <a:cs typeface="+mn-lt"/>
              </a:rPr>
              <a:t>, that takes an int </a:t>
            </a:r>
            <a:r>
              <a:rPr lang="en-US" sz="3200" err="1">
                <a:ea typeface="+mn-lt"/>
                <a:cs typeface="+mn-lt"/>
              </a:rPr>
              <a:t>i</a:t>
            </a:r>
            <a:r>
              <a:rPr lang="en-US" sz="3200" dirty="0">
                <a:ea typeface="+mn-lt"/>
                <a:cs typeface="+mn-lt"/>
              </a:rPr>
              <a:t> and returns true if and only if </a:t>
            </a:r>
            <a:r>
              <a:rPr lang="en-US" sz="3200" err="1">
                <a:ea typeface="+mn-lt"/>
                <a:cs typeface="+mn-lt"/>
              </a:rPr>
              <a:t>i</a:t>
            </a:r>
            <a:r>
              <a:rPr lang="en-US" sz="3200" dirty="0">
                <a:ea typeface="+mn-lt"/>
                <a:cs typeface="+mn-lt"/>
              </a:rPr>
              <a:t> is even. Your method cannot use the multiplication, modulus, or division operators.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i</a:t>
            </a:r>
            <a:r>
              <a:rPr lang="en-US" sz="2800" dirty="0">
                <a:ea typeface="+mn-lt"/>
                <a:cs typeface="+mn-lt"/>
              </a:rPr>
              <a:t> = 4 -&gt; true</a:t>
            </a:r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i</a:t>
            </a:r>
            <a:r>
              <a:rPr lang="en-US" sz="2800" dirty="0">
                <a:ea typeface="+mn-lt"/>
                <a:cs typeface="+mn-lt"/>
              </a:rPr>
              <a:t> = 1 -&gt; false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i</a:t>
            </a:r>
            <a:r>
              <a:rPr lang="en-US" sz="2800" dirty="0">
                <a:ea typeface="+mn-lt"/>
                <a:cs typeface="+mn-lt"/>
              </a:rPr>
              <a:t> = 0 -&gt; true</a:t>
            </a:r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i</a:t>
            </a:r>
            <a:r>
              <a:rPr lang="en-US" sz="2800" dirty="0">
                <a:ea typeface="+mn-lt"/>
                <a:cs typeface="+mn-lt"/>
              </a:rPr>
              <a:t> = -1 -&gt; false</a:t>
            </a:r>
          </a:p>
          <a:p>
            <a:pPr marL="457200" lvl="1" indent="0">
              <a:buNone/>
            </a:pPr>
            <a:r>
              <a:rPr lang="en-US" sz="2800" dirty="0" err="1">
                <a:ea typeface="+mn-lt"/>
                <a:cs typeface="+mn-lt"/>
              </a:rPr>
              <a:t>i</a:t>
            </a:r>
            <a:r>
              <a:rPr lang="en-US" sz="2800" dirty="0">
                <a:ea typeface="+mn-lt"/>
                <a:cs typeface="+mn-lt"/>
              </a:rPr>
              <a:t> = -4 -&gt; true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845D9-A4B1-78A2-D0D1-2AD5ED44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34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9928D-B222-183B-83EB-8021E70D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2827-23B8-09E1-7987-2BB0370B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3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D987-F918-ED2F-7CFD-7A221989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Write a Java method, summation, that takes an integer n and returns the sum of all the odd positive integers less than or equal to n.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-10 -&gt; 0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0 -&gt; 0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1 -&gt; 1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5 -&gt; 9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1000000 -&gt; 250000000000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558B-4312-577D-D9BF-5DC07BD6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67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09915-2525-CEFF-01FD-F4CB98B88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E317-BA8F-2E28-AD87-43C94523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Question 4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1B5C-9888-F38A-DF7F-CBC16C1E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>
                <a:ea typeface="+mn-lt"/>
                <a:cs typeface="+mn-lt"/>
              </a:rPr>
              <a:t>Write a Java method, summation, that takes an integer n and returns the sum of the squares of all positive integers less than or equal to n.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latin typeface="Arial"/>
                <a:cs typeface="Arial"/>
              </a:rPr>
              <a:t>Test case: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-10 -&gt; 0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0 -&gt; 0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3 -&gt; 14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100 -&gt; 338350</a:t>
            </a:r>
          </a:p>
          <a:p>
            <a:pPr marL="457200" lvl="1" indent="0">
              <a:buNone/>
            </a:pPr>
            <a:r>
              <a:rPr lang="en-US" sz="2800" dirty="0">
                <a:ea typeface="+mn-lt"/>
                <a:cs typeface="+mn-lt"/>
              </a:rPr>
              <a:t>n = 1000000 -&gt; 333333833333500000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86157-A8C6-1574-1B4D-C908CFA8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10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1064</Words>
  <Application>Microsoft Office PowerPoint</Application>
  <PresentationFormat>Widescreen</PresentationFormat>
  <Paragraphs>179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CPSC 319 Data Structures, Algorithms, and Their Applications  Winter 2024</vt:lpstr>
      <vt:lpstr>Question 1</vt:lpstr>
      <vt:lpstr>Question 2</vt:lpstr>
      <vt:lpstr>Question 3</vt:lpstr>
      <vt:lpstr>Question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lastModifiedBy>Mario Costa Sousa</cp:lastModifiedBy>
  <cp:revision>1456</cp:revision>
  <cp:lastPrinted>2019-01-11T02:37:37Z</cp:lastPrinted>
  <dcterms:created xsi:type="dcterms:W3CDTF">2018-09-22T15:58:16Z</dcterms:created>
  <dcterms:modified xsi:type="dcterms:W3CDTF">2024-01-28T19:41:43Z</dcterms:modified>
</cp:coreProperties>
</file>