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687" r:id="rId2"/>
    <p:sldId id="736" r:id="rId3"/>
    <p:sldId id="737" r:id="rId4"/>
    <p:sldId id="738" r:id="rId5"/>
    <p:sldId id="73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FF99"/>
    <a:srgbClr val="FFFFCC"/>
    <a:srgbClr val="003300"/>
    <a:srgbClr val="000066"/>
    <a:srgbClr val="A50021"/>
    <a:srgbClr val="FBFBFB"/>
    <a:srgbClr val="FFFFFF"/>
    <a:srgbClr val="F9F9F9"/>
    <a:srgbClr val="FFF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57C3AB-D055-88BF-3A99-6FE929940999}" v="688" dt="2024-01-28T21:06:12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43" autoAdjust="0"/>
  </p:normalViewPr>
  <p:slideViewPr>
    <p:cSldViewPr snapToGrid="0">
      <p:cViewPr varScale="1">
        <p:scale>
          <a:sx n="74" d="100"/>
          <a:sy n="74" d="100"/>
        </p:scale>
        <p:origin x="9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2288C-1FB4-47CD-A1DB-4825540B4A77}" type="datetimeFigureOut">
              <a:rPr lang="en-CA" smtClean="0"/>
              <a:t>2024-01-28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30EF2-A0A2-4DC0-A4E8-CF96DDA7E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3039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1006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BE36E-DEEF-B612-1A36-3A6ED4224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9D04B6-5F51-7283-C243-AE5B5D6DE3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E5FBFD-4F35-7FCA-E45A-646F55AEC9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061B1-B438-506F-052D-B5CB9763C9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6244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43F2B-76A1-A587-8D65-1FEF2A671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3567A4-7BCF-B6BC-6AC8-13C9ABCF27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04EAB1-6E01-6462-7D3F-E412012328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E6729-9EC5-D341-3027-1E7F568A24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8039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36249-0955-AFB8-F8CD-A29A0A2D9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CB69E2-5F57-F557-B241-23D95C4506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17BDD7-313A-B65B-44F8-087A183FB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FEF55-6C41-D37C-0415-CFEB9269BA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2518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37F0A-30B9-A54F-F753-408D5207B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89163A-AD93-9C9A-6978-E767B5C6D1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21CA28-FBC8-8FFE-9260-F92C6DDE45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FBCD6-B5B4-7B32-F432-E8B8CF27B5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6184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FB670-A14F-41A7-AEF6-7F602C8C7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C19E1-CF27-48A5-955F-355572C1F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B8308-05F0-41CB-A072-195A765BE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7D2B-A750-43CA-A62E-F1BB3A3642CE}" type="datetime1">
              <a:rPr lang="en-CA" smtClean="0"/>
              <a:t>2024-01-28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CDF59-0C6D-47EB-9826-D890A9AD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44A6E-95BD-4220-9BA4-C3306300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021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AD64-9443-4AE8-BBA9-6F3C2755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6DAFF-B45C-4BC0-A348-1B06D99A1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5C60E-E099-43BE-98B5-88210667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B0A3-BE75-441D-A495-E605ACE43E45}" type="datetime1">
              <a:rPr lang="en-CA" smtClean="0"/>
              <a:t>2024-01-28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465E9-BDE6-4813-942F-29CBD6D0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068F4A1-23EC-4E92-BF6A-33AC7E2F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9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25CA2-038D-49B7-9CB2-0AD25784F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123B7-83CC-4E38-8F59-2778E6886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CA83C-1C0A-481E-B087-B055C1D6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A405-F1EF-4D41-91FC-83236D7CED74}" type="datetime1">
              <a:rPr lang="en-CA" smtClean="0"/>
              <a:t>2024-01-28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3AFF9-66FC-4B62-B4EB-A5D19F33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300C46A-FC94-4C93-B1C6-3E101461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47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E9EA-DBEC-44DB-BACA-7004CA56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D9831-4FAA-4AF3-8C82-D77E11D95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BED8D-77C1-4C31-A74D-EC06ED1B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32A4-287C-423A-AEE5-34BE67B60F60}" type="datetime1">
              <a:rPr lang="en-CA" smtClean="0"/>
              <a:t>2024-01-28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8D06C-98B3-46BD-B00A-8E86BB0B4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CFDB5C7-272A-428D-89EA-45504563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653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91A8-9A18-4EDF-82D6-BB6ECE039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A3E27-9919-4DE8-AC72-856FE134C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A69FA-FF1E-4C1E-9CE4-053DEDC8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758CA-569F-4F45-A1BE-6E6C6139E39B}" type="datetime1">
              <a:rPr lang="en-CA" smtClean="0"/>
              <a:t>2024-01-28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6A9B1-E588-4896-9C5A-F4A7E9FA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99214A1-3CD5-41DE-B707-3289C24C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065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FFE0-7EAD-466F-A896-3827F3BD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1D888-3DDA-43CB-8E1A-ECEC8712F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D9E6A-74BA-424A-B0C3-C4EC2DC8F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6B7FE-E952-4AD7-ADA8-BBD05458D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E1B-EEF8-429B-9E17-9018C61D7DFD}" type="datetime1">
              <a:rPr lang="en-CA" smtClean="0"/>
              <a:t>2024-01-28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2C616-9B53-468E-85AC-ECB08952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49054A3-227C-4BB5-8E27-78C892A8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5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A647-99D2-4CA0-99E8-CBB31971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5DC9F-B697-449D-BF78-D08F8DAC4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EE1F8-DE43-456C-878D-FE457CDDE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655D0-B25E-4B33-B9B7-63EFE2BEE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5A4F1-DE7B-4AAD-95F3-7BB7371B8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F1909-1922-45F4-83CF-6B48D9C7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B91C-28E7-4224-8F69-18E0D61AF547}" type="datetime1">
              <a:rPr lang="en-CA" smtClean="0"/>
              <a:t>2024-01-28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23999E-B9B0-4E91-BFE3-D36A1987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159436D-C76A-4746-85A8-75DBA243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700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B742-C1A1-4572-BE5F-A4B661F7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DB525-D2E0-422D-982C-638A211B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AE70-E79C-466E-914E-D8B34DABA0C6}" type="datetime1">
              <a:rPr lang="en-CA" smtClean="0"/>
              <a:t>2024-01-28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4BD93-15BD-46BB-9EE3-4B1DB4722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78AB856-4DD6-4CF1-A2A0-DD8279E8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833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1C3B5-5B92-490B-8719-E5DFE0FE5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6BA4-6817-4AC3-9130-C6FF3D9D052F}" type="datetime1">
              <a:rPr lang="en-CA" smtClean="0"/>
              <a:t>2024-01-28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7EAFF-9F18-4465-BEAD-E2435E0A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F903BC-9F6B-41FF-9766-C9EEBB36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080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1EBB-86F8-4C78-8438-38AA2CF9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68CD-11B5-4973-8DA6-DFAB95E54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8C693-7A12-4552-B906-5340E8E15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DD660-84FE-4C78-9094-AACA6CA8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6754-0BCB-4828-842D-7223084CAE08}" type="datetime1">
              <a:rPr lang="en-CA" smtClean="0"/>
              <a:t>2024-01-28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64A90-59CB-40AE-907B-945F7FFD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3DB7296-70F6-4E56-A83D-1E7D1F19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fld id="{F2C31776-AFA6-4BF2-9E9F-9D921F29A7E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029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E210-9710-4E34-873E-08C9E063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8F98D8-2F74-4872-92B4-933DC424E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7F2B3-AFC5-4A7C-85A4-334F48F85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B1C00-8932-4247-B9F3-D409D350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7965-E3EC-42A7-B156-773B6FC9BF9D}" type="datetime1">
              <a:rPr lang="en-CA" smtClean="0"/>
              <a:t>2024-01-28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850D3-D651-4CA5-B0B2-2251B6F5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52DB82-8F96-4A91-8615-8192B4B4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6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A85C8F-B93D-4EDE-ACA8-2C8F4DB2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794E4-AA08-4409-93E5-554A04859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5FFB6-B623-4814-AA2B-5EFA4268D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2B8B2-812A-427A-B018-A9C7D160EE11}" type="datetime1">
              <a:rPr lang="en-CA" smtClean="0"/>
              <a:t>2024-01-28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82504-0134-4E1C-BF3B-73FCB2063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71342-B03E-4530-82B1-144F03C88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49410" y="6418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1">
                <a:solidFill>
                  <a:srgbClr val="000099"/>
                </a:solidFill>
              </a:defRPr>
            </a:lvl1pPr>
          </a:lstStyle>
          <a:p>
            <a:fld id="{F2C31776-AFA6-4BF2-9E9F-9D921F29A7E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366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AA219C2B-0319-45F2-9569-9030AA6B97C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227" y="172454"/>
            <a:ext cx="2722067" cy="110584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96D50CA-479A-C8F2-4BC3-994B3389A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593" y="2381052"/>
            <a:ext cx="10588338" cy="2096997"/>
          </a:xfrm>
        </p:spPr>
        <p:txBody>
          <a:bodyPr>
            <a:normAutofit fontScale="90000"/>
          </a:bodyPr>
          <a:lstStyle/>
          <a:p>
            <a:r>
              <a:rPr lang="en-CA" sz="4000" b="1" dirty="0">
                <a:solidFill>
                  <a:srgbClr val="000099"/>
                </a:solidFill>
                <a:ea typeface="+mj-lt"/>
                <a:cs typeface="+mj-lt"/>
              </a:rPr>
              <a:t>CPSC 319</a:t>
            </a:r>
            <a:br>
              <a:rPr lang="en-CA" sz="4000" b="1" dirty="0">
                <a:ea typeface="+mj-lt"/>
                <a:cs typeface="+mj-lt"/>
              </a:rPr>
            </a:br>
            <a:r>
              <a:rPr lang="en-CA" sz="4000" b="1" dirty="0">
                <a:solidFill>
                  <a:srgbClr val="000099"/>
                </a:solidFill>
                <a:ea typeface="+mj-lt"/>
                <a:cs typeface="+mj-lt"/>
              </a:rPr>
              <a:t>Data Structures, Algorithms, and Their Applications</a:t>
            </a:r>
            <a:br>
              <a:rPr lang="en-CA" sz="4000" b="1" dirty="0">
                <a:ea typeface="+mj-lt"/>
                <a:cs typeface="+mj-lt"/>
              </a:rPr>
            </a:br>
            <a:br>
              <a:rPr lang="en-CA" sz="4000" b="1" dirty="0">
                <a:ea typeface="+mj-lt"/>
                <a:cs typeface="+mj-lt"/>
              </a:rPr>
            </a:br>
            <a:r>
              <a:rPr lang="en-CA" sz="4000" b="1" dirty="0">
                <a:solidFill>
                  <a:srgbClr val="000099"/>
                </a:solidFill>
                <a:ea typeface="+mj-lt"/>
                <a:cs typeface="+mj-lt"/>
              </a:rPr>
              <a:t>Winter 2024</a:t>
            </a:r>
            <a:endParaRPr lang="en-US" sz="4000" b="1">
              <a:cs typeface="Calibri Light" panose="020F0302020204030204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11B287-D89C-4377-A6B1-A1D09E96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155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8CBF8-C29F-D0BB-0F2C-2D05CE778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7710-4B09-A0E8-0B3C-05D3E88B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Question 5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D89D5-B02B-1689-9115-D9505E62B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Write a Java method, </a:t>
            </a:r>
            <a:r>
              <a:rPr lang="en-US" sz="3200" dirty="0" err="1">
                <a:ea typeface="+mn-lt"/>
                <a:cs typeface="+mn-lt"/>
              </a:rPr>
              <a:t>numberOfVowels</a:t>
            </a:r>
            <a:r>
              <a:rPr lang="en-US" sz="3200" dirty="0">
                <a:ea typeface="+mn-lt"/>
                <a:cs typeface="+mn-lt"/>
              </a:rPr>
              <a:t>, that takes a string s and returns the number of vowels (a, e, </a:t>
            </a:r>
            <a:r>
              <a:rPr lang="en-US" sz="3200" dirty="0" err="1">
                <a:ea typeface="+mn-lt"/>
                <a:cs typeface="+mn-lt"/>
              </a:rPr>
              <a:t>i</a:t>
            </a:r>
            <a:r>
              <a:rPr lang="en-US" sz="3200" dirty="0">
                <a:ea typeface="+mn-lt"/>
                <a:cs typeface="+mn-lt"/>
              </a:rPr>
              <a:t>, o, u) in s (s consists of only lowercase English alphabet letters).</a:t>
            </a:r>
          </a:p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latin typeface="Arial"/>
                <a:cs typeface="Arial"/>
              </a:rPr>
              <a:t>Test case:</a:t>
            </a: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s = "java" -&gt; 2</a:t>
            </a: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s = "hello" -&gt; 2</a:t>
            </a:r>
            <a:endParaRPr lang="en-US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s = "</a:t>
            </a:r>
            <a:r>
              <a:rPr lang="en-US" sz="2800" dirty="0" err="1">
                <a:ea typeface="+mn-lt"/>
                <a:cs typeface="+mn-lt"/>
              </a:rPr>
              <a:t>cpsc</a:t>
            </a:r>
            <a:r>
              <a:rPr lang="en-US" sz="2800" dirty="0">
                <a:ea typeface="+mn-lt"/>
                <a:cs typeface="+mn-lt"/>
              </a:rPr>
              <a:t>" -&gt; 0</a:t>
            </a: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s = "computer" -&gt; 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CE4E3-F19F-25C1-2A1F-04EE506E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655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EF690-3518-2ABA-D4B3-F42DBC998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9C0C-3CFB-6293-9C19-4C63906A1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Question 6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B75A0-A3C5-41D5-D6DB-70BE86199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77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3200" dirty="0">
                <a:ea typeface="+mn-lt"/>
                <a:cs typeface="+mn-lt"/>
              </a:rPr>
              <a:t>Write a Java method, </a:t>
            </a:r>
            <a:r>
              <a:rPr lang="en-US" sz="3200" dirty="0" err="1">
                <a:ea typeface="+mn-lt"/>
                <a:cs typeface="+mn-lt"/>
              </a:rPr>
              <a:t>isPalindrome</a:t>
            </a:r>
            <a:r>
              <a:rPr lang="en-US" sz="3200" dirty="0">
                <a:ea typeface="+mn-lt"/>
                <a:cs typeface="+mn-lt"/>
              </a:rPr>
              <a:t>, that takes a string s and returns true if s is palindrome and false otherwise (s consists of only lowercase English alphabet letters).</a:t>
            </a:r>
            <a:endParaRPr lang="en-US" dirty="0"/>
          </a:p>
          <a:p>
            <a:r>
              <a:rPr lang="en-US" sz="3200" dirty="0">
                <a:ea typeface="+mn-lt"/>
                <a:cs typeface="+mn-lt"/>
              </a:rPr>
              <a:t>A palindrome string is a sequence of characters that reads the same forward as backward, like "level".</a:t>
            </a:r>
            <a:endParaRPr lang="en-US" dirty="0"/>
          </a:p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latin typeface="Arial"/>
                <a:cs typeface="Arial"/>
              </a:rPr>
              <a:t>Test case:</a:t>
            </a: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s = "level" -&gt; true</a:t>
            </a: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s = "java" -&gt; false</a:t>
            </a:r>
            <a:endParaRPr lang="en-US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s = "radar" -&gt; true</a:t>
            </a: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s = "</a:t>
            </a:r>
            <a:r>
              <a:rPr lang="en-US" sz="2800" dirty="0" err="1">
                <a:ea typeface="+mn-lt"/>
                <a:cs typeface="+mn-lt"/>
              </a:rPr>
              <a:t>zz</a:t>
            </a:r>
            <a:r>
              <a:rPr lang="en-US" sz="2800" dirty="0">
                <a:ea typeface="+mn-lt"/>
                <a:cs typeface="+mn-lt"/>
              </a:rPr>
              <a:t>" -&gt; true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693B9-E098-C357-90E5-E1FAFB34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9080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3C8D0-C897-4CDA-D076-2D24DA86E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8B521-B617-0986-EB3E-9DCA1DB6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Question 7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A167D-267F-78F9-4637-5C82DF814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77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3200" dirty="0">
                <a:ea typeface="+mn-lt"/>
                <a:cs typeface="+mn-lt"/>
              </a:rPr>
              <a:t>Write a Java method, </a:t>
            </a:r>
            <a:r>
              <a:rPr lang="en-US" sz="3200" dirty="0" err="1">
                <a:ea typeface="+mn-lt"/>
                <a:cs typeface="+mn-lt"/>
              </a:rPr>
              <a:t>checkFormula</a:t>
            </a:r>
            <a:r>
              <a:rPr lang="en-US" sz="3200" dirty="0">
                <a:ea typeface="+mn-lt"/>
                <a:cs typeface="+mn-lt"/>
              </a:rPr>
              <a:t>, that takes three integers, a, b, and c and returns true if they can be used correctly in one of the following arithmetic formulas, "a + b = c", "a - b = c", or "a x b = c", and false otherwise.</a:t>
            </a:r>
            <a:endParaRPr lang="en-US" sz="3200" dirty="0">
              <a:cs typeface="Calibri"/>
            </a:endParaRPr>
          </a:p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latin typeface="Arial"/>
                <a:cs typeface="Arial"/>
              </a:rPr>
              <a:t>Test case:</a:t>
            </a: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a = 5, b = 0, c = 0 -&gt; true</a:t>
            </a: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a = 5, b = 0, c = 5 -&gt; true</a:t>
            </a:r>
            <a:endParaRPr lang="en-US" dirty="0"/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a = 2, b = 3, c = -2 -&gt; false</a:t>
            </a: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a = -2, b = 3, c = 1 -&gt; true</a:t>
            </a: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a = 4, b = -3, c = 0 -&gt; 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9CC18-B152-F226-5C7B-C2A68EAD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692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80043-120B-145A-797A-5F7DB241E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3C1B-2A69-4255-BE9D-D6AB36118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Question 8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BCBC0-A8D8-2B41-790D-BBBEB95F6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777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3200" dirty="0">
                <a:ea typeface="+mn-lt"/>
                <a:cs typeface="+mn-lt"/>
              </a:rPr>
              <a:t>Write a Java method, </a:t>
            </a:r>
            <a:r>
              <a:rPr lang="en-US" sz="3200">
                <a:ea typeface="+mn-lt"/>
                <a:cs typeface="+mn-lt"/>
              </a:rPr>
              <a:t>checkArray, that takes an array of int values (1D), a, and returns true if there is a pair of distinct elements of </a:t>
            </a:r>
            <a:r>
              <a:rPr lang="en-US" sz="3200" dirty="0">
                <a:ea typeface="+mn-lt"/>
                <a:cs typeface="+mn-lt"/>
              </a:rPr>
              <a:t>the array whose product is even and false otherwise.</a:t>
            </a:r>
          </a:p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latin typeface="Arial"/>
                <a:cs typeface="Arial"/>
              </a:rPr>
              <a:t>Test case:</a:t>
            </a: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a = {1, 3, -1} -&gt; false</a:t>
            </a: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a = {11, -7, 9, 5, -3} -&gt; false</a:t>
            </a: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a = {1, 2, 3} -&gt; true</a:t>
            </a:r>
            <a:endParaRPr lang="en-US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a = {-5, -3, -1, 0, 1, 3, 5} -&gt; true</a:t>
            </a:r>
            <a:endParaRPr lang="en-US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a = {4} -&gt; false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E5157-92A8-0B3F-44C7-6C6C9AE6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842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720</TotalTime>
  <Words>1064</Words>
  <Application>Microsoft Office PowerPoint</Application>
  <PresentationFormat>Widescreen</PresentationFormat>
  <Paragraphs>179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CPSC 319 Data Structures, Algorithms, and Their Applications  Winter 2024</vt:lpstr>
      <vt:lpstr>Question 5</vt:lpstr>
      <vt:lpstr>Question 6</vt:lpstr>
      <vt:lpstr>Question 7</vt:lpstr>
      <vt:lpstr>Question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Costa Sousa</dc:creator>
  <cp:lastModifiedBy>Mario Costa Sousa</cp:lastModifiedBy>
  <cp:revision>1690</cp:revision>
  <cp:lastPrinted>2019-01-11T02:37:37Z</cp:lastPrinted>
  <dcterms:created xsi:type="dcterms:W3CDTF">2018-09-22T15:58:16Z</dcterms:created>
  <dcterms:modified xsi:type="dcterms:W3CDTF">2024-01-28T21:07:51Z</dcterms:modified>
</cp:coreProperties>
</file>