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687" r:id="rId2"/>
    <p:sldId id="740" r:id="rId3"/>
    <p:sldId id="742" r:id="rId4"/>
    <p:sldId id="743" r:id="rId5"/>
    <p:sldId id="74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99"/>
    <a:srgbClr val="FFFFCC"/>
    <a:srgbClr val="003300"/>
    <a:srgbClr val="000066"/>
    <a:srgbClr val="A50021"/>
    <a:srgbClr val="FBFBFB"/>
    <a:srgbClr val="FFFFFF"/>
    <a:srgbClr val="F9F9F9"/>
    <a:srgbClr val="F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57C3AB-D055-88BF-3A99-6FE929940999}" v="684" dt="2024-01-28T21:03:57.420"/>
    <p1510:client id="{5AFD5980-AD0D-3247-40A6-3911C495FDE3}" v="4" dt="2024-01-28T21:06:24.3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43" autoAdjust="0"/>
  </p:normalViewPr>
  <p:slideViewPr>
    <p:cSldViewPr snapToGrid="0">
      <p:cViewPr varScale="1">
        <p:scale>
          <a:sx n="74" d="100"/>
          <a:sy n="74" d="100"/>
        </p:scale>
        <p:origin x="9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2288C-1FB4-47CD-A1DB-4825540B4A77}" type="datetimeFigureOut">
              <a:rPr lang="en-CA" smtClean="0"/>
              <a:t>2024-01-28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30EF2-A0A2-4DC0-A4E8-CF96DDA7E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03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1006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8A4A2-893D-277D-405E-3F6C93419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7A8409-E3C0-A2EA-A64A-7E4CB924A6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55AA4C-F56E-7AE7-4FD8-FCFFFD3278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AAFB9-AAB2-8E5F-D7AA-9DCB5CB142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3121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C7C23-0800-7552-8385-C208CE334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816972-6750-3D74-D848-DC727F58C2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19B02D-65CD-D5A0-95B7-BD70177F4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1B602-9F81-FEEB-CEFF-8E9528A619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9385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3FA96-F498-231A-324D-9ADAF8E42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4E4D8F-49EF-9590-7BD6-2D0CB71C05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2761F3-CAD4-5F6E-6739-B94F7D068D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2D4C4-8D34-CF9B-6503-A549A77B0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3963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DD14-1B47-06E5-8333-D89F45A1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F0FE4-2589-8B2F-C61F-D8FD7CE3A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00709-B74D-AE5B-D9C7-8C23E1B1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13D3-FFF6-6250-2490-D8FCA235B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432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B670-A14F-41A7-AEF6-7F602C8C7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C19E1-CF27-48A5-955F-355572C1F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B8308-05F0-41CB-A072-195A765B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7D2B-A750-43CA-A62E-F1BB3A3642CE}" type="datetime1">
              <a:rPr lang="en-CA" smtClean="0"/>
              <a:t>2024-01-28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DF59-0C6D-47EB-9826-D890A9AD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4A6E-95BD-4220-9BA4-C3306300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21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AD64-9443-4AE8-BBA9-6F3C2755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6DAFF-B45C-4BC0-A348-1B06D99A1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5C60E-E099-43BE-98B5-88210667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B0A3-BE75-441D-A495-E605ACE43E45}" type="datetime1">
              <a:rPr lang="en-CA" smtClean="0"/>
              <a:t>2024-01-28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465E9-BDE6-4813-942F-29CBD6D0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068F4A1-23EC-4E92-BF6A-33AC7E2F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9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25CA2-038D-49B7-9CB2-0AD25784F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123B7-83CC-4E38-8F59-2778E6886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CA83C-1C0A-481E-B087-B055C1D6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A405-F1EF-4D41-91FC-83236D7CED74}" type="datetime1">
              <a:rPr lang="en-CA" smtClean="0"/>
              <a:t>2024-01-28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3AFF9-66FC-4B62-B4EB-A5D19F33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00C46A-FC94-4C93-B1C6-3E101461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47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E9EA-DBEC-44DB-BACA-7004CA56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9831-4FAA-4AF3-8C82-D77E11D95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BED8D-77C1-4C31-A74D-EC06ED1B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32A4-287C-423A-AEE5-34BE67B60F60}" type="datetime1">
              <a:rPr lang="en-CA" smtClean="0"/>
              <a:t>2024-01-28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8D06C-98B3-46BD-B00A-8E86BB0B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CFDB5C7-272A-428D-89EA-45504563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653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91A8-9A18-4EDF-82D6-BB6ECE03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A3E27-9919-4DE8-AC72-856FE134C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A69FA-FF1E-4C1E-9CE4-053DEDC8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58CA-569F-4F45-A1BE-6E6C6139E39B}" type="datetime1">
              <a:rPr lang="en-CA" smtClean="0"/>
              <a:t>2024-01-28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6A9B1-E588-4896-9C5A-F4A7E9FA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99214A1-3CD5-41DE-B707-3289C24C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65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FFE0-7EAD-466F-A896-3827F3BD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1D888-3DDA-43CB-8E1A-ECEC8712F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D9E6A-74BA-424A-B0C3-C4EC2DC8F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6B7FE-E952-4AD7-ADA8-BBD05458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E1B-EEF8-429B-9E17-9018C61D7DFD}" type="datetime1">
              <a:rPr lang="en-CA" smtClean="0"/>
              <a:t>2024-01-28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2C616-9B53-468E-85AC-ECB08952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49054A3-227C-4BB5-8E27-78C892A8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A647-99D2-4CA0-99E8-CBB3197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5DC9F-B697-449D-BF78-D08F8DAC4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EE1F8-DE43-456C-878D-FE457CDDE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655D0-B25E-4B33-B9B7-63EFE2BE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5A4F1-DE7B-4AAD-95F3-7BB7371B8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F1909-1922-45F4-83CF-6B48D9C7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B91C-28E7-4224-8F69-18E0D61AF547}" type="datetime1">
              <a:rPr lang="en-CA" smtClean="0"/>
              <a:t>2024-01-28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23999E-B9B0-4E91-BFE3-D36A1987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159436D-C76A-4746-85A8-75DBA243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00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B742-C1A1-4572-BE5F-A4B661F7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DB525-D2E0-422D-982C-638A211B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AE70-E79C-466E-914E-D8B34DABA0C6}" type="datetime1">
              <a:rPr lang="en-CA" smtClean="0"/>
              <a:t>2024-01-28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4BD93-15BD-46BB-9EE3-4B1DB472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78AB856-4DD6-4CF1-A2A0-DD8279E8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833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1C3B5-5B92-490B-8719-E5DFE0FE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6BA4-6817-4AC3-9130-C6FF3D9D052F}" type="datetime1">
              <a:rPr lang="en-CA" smtClean="0"/>
              <a:t>2024-01-28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7EAFF-9F18-4465-BEAD-E2435E0A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F903BC-9F6B-41FF-9766-C9EEBB36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80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1EBB-86F8-4C78-8438-38AA2CF9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68CD-11B5-4973-8DA6-DFAB95E54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8C693-7A12-4552-B906-5340E8E15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DD660-84FE-4C78-9094-AACA6CA8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6754-0BCB-4828-842D-7223084CAE08}" type="datetime1">
              <a:rPr lang="en-CA" smtClean="0"/>
              <a:t>2024-01-28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64A90-59CB-40AE-907B-945F7FFD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3DB7296-70F6-4E56-A83D-1E7D1F19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fld id="{F2C31776-AFA6-4BF2-9E9F-9D921F29A7E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029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E210-9710-4E34-873E-08C9E063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F98D8-2F74-4872-92B4-933DC424E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7F2B3-AFC5-4A7C-85A4-334F48F8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B1C00-8932-4247-B9F3-D409D350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7965-E3EC-42A7-B156-773B6FC9BF9D}" type="datetime1">
              <a:rPr lang="en-CA" smtClean="0"/>
              <a:t>2024-01-28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850D3-D651-4CA5-B0B2-2251B6F5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52DB82-8F96-4A91-8615-8192B4B4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85C8F-B93D-4EDE-ACA8-2C8F4DB2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794E4-AA08-4409-93E5-554A04859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5FFB6-B623-4814-AA2B-5EFA4268D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B8B2-812A-427A-B018-A9C7D160EE11}" type="datetime1">
              <a:rPr lang="en-CA" smtClean="0"/>
              <a:t>2024-01-28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82504-0134-4E1C-BF3B-73FCB2063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1342-B03E-4530-82B1-144F03C88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9410" y="6418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rgbClr val="000099"/>
                </a:solidFill>
              </a:defRPr>
            </a:lvl1pPr>
          </a:lstStyle>
          <a:p>
            <a:fld id="{F2C31776-AFA6-4BF2-9E9F-9D921F29A7E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66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AA219C2B-0319-45F2-9569-9030AA6B97C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227" y="172454"/>
            <a:ext cx="2722067" cy="110584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96D50CA-479A-C8F2-4BC3-994B3389A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593" y="2381052"/>
            <a:ext cx="10588338" cy="2096997"/>
          </a:xfrm>
        </p:spPr>
        <p:txBody>
          <a:bodyPr>
            <a:normAutofit fontScale="90000"/>
          </a:bodyPr>
          <a:lstStyle/>
          <a:p>
            <a:r>
              <a:rPr lang="en-CA" sz="4000" b="1" dirty="0">
                <a:solidFill>
                  <a:srgbClr val="000099"/>
                </a:solidFill>
                <a:ea typeface="+mj-lt"/>
                <a:cs typeface="+mj-lt"/>
              </a:rPr>
              <a:t>CPSC 319</a:t>
            </a:r>
            <a:br>
              <a:rPr lang="en-CA" sz="4000" b="1" dirty="0">
                <a:ea typeface="+mj-lt"/>
                <a:cs typeface="+mj-lt"/>
              </a:rPr>
            </a:br>
            <a:r>
              <a:rPr lang="en-CA" sz="4000" b="1" dirty="0">
                <a:solidFill>
                  <a:srgbClr val="000099"/>
                </a:solidFill>
                <a:ea typeface="+mj-lt"/>
                <a:cs typeface="+mj-lt"/>
              </a:rPr>
              <a:t>Data Structures, Algorithms, and Their Applications</a:t>
            </a:r>
            <a:br>
              <a:rPr lang="en-CA" sz="4000" b="1" dirty="0">
                <a:ea typeface="+mj-lt"/>
                <a:cs typeface="+mj-lt"/>
              </a:rPr>
            </a:br>
            <a:br>
              <a:rPr lang="en-CA" sz="4000" b="1" dirty="0">
                <a:ea typeface="+mj-lt"/>
                <a:cs typeface="+mj-lt"/>
              </a:rPr>
            </a:br>
            <a:r>
              <a:rPr lang="en-CA" sz="4000" b="1" dirty="0">
                <a:solidFill>
                  <a:srgbClr val="000099"/>
                </a:solidFill>
                <a:ea typeface="+mj-lt"/>
                <a:cs typeface="+mj-lt"/>
              </a:rPr>
              <a:t>Winter 2024</a:t>
            </a:r>
            <a:endParaRPr lang="en-US" sz="4000" b="1">
              <a:cs typeface="Calibri Light" panose="020F030202020403020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11B287-D89C-4377-A6B1-A1D09E96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155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0A9F6-29EA-9C80-0AD8-B375599E4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F365-4EF6-03EB-8703-66B8589E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Question 9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F192-3465-1675-C3F4-AEF742F1E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3200" dirty="0">
                <a:ea typeface="+mn-lt"/>
                <a:cs typeface="+mn-lt"/>
              </a:rPr>
              <a:t>Write a Java method, </a:t>
            </a:r>
            <a:r>
              <a:rPr lang="en-US" sz="3200" dirty="0" err="1">
                <a:ea typeface="+mn-lt"/>
                <a:cs typeface="+mn-lt"/>
              </a:rPr>
              <a:t>howManySteps</a:t>
            </a:r>
            <a:r>
              <a:rPr lang="en-US" sz="3200" dirty="0">
                <a:ea typeface="+mn-lt"/>
                <a:cs typeface="+mn-lt"/>
              </a:rPr>
              <a:t>, that takes an integer m and returns the number of times one must repeatedly divide this number by 2 before getting a value less than 2.</a:t>
            </a:r>
            <a:endParaRPr lang="en-US" dirty="0"/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latin typeface="Arial"/>
                <a:cs typeface="Arial"/>
              </a:rPr>
              <a:t>Test case:</a:t>
            </a: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m = -5 -&gt; 0</a:t>
            </a: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m = 0 -&gt; 0</a:t>
            </a:r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m = 2 -&gt; 1</a:t>
            </a: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m = 5 -&gt; 2</a:t>
            </a: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m = 19 -&gt; 4</a:t>
            </a: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m = 1073741825 -&gt; 30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99C08-45B1-E1BC-ADA4-2BA8B358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18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9B8B8-2A70-9F84-1C87-4CA801D87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2FEB9-218E-C214-96BF-820652AB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Question 10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29F8D-561A-9269-10A8-EFF6E0F2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200" dirty="0">
                <a:ea typeface="+mn-lt"/>
                <a:cs typeface="+mn-lt"/>
              </a:rPr>
              <a:t>Write a Java method, </a:t>
            </a:r>
            <a:r>
              <a:rPr lang="en-US" sz="3200" dirty="0" err="1">
                <a:ea typeface="+mn-lt"/>
                <a:cs typeface="+mn-lt"/>
              </a:rPr>
              <a:t>summationOfDigits</a:t>
            </a:r>
            <a:r>
              <a:rPr lang="en-US" sz="3200" dirty="0">
                <a:ea typeface="+mn-lt"/>
                <a:cs typeface="+mn-lt"/>
              </a:rPr>
              <a:t>, that takes an integer m and returns the sum of its digits.</a:t>
            </a:r>
            <a:endParaRPr lang="en-US" dirty="0"/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latin typeface="Arial"/>
                <a:cs typeface="Arial"/>
              </a:rPr>
              <a:t>Test case:</a:t>
            </a: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m = -5 -&gt; 5</a:t>
            </a: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m = 0 -&gt; 0</a:t>
            </a:r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m = -11 -&gt; 2</a:t>
            </a: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m = 57 -&gt; 12</a:t>
            </a: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m = 111 -&gt; 3</a:t>
            </a: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m = 1073741825 -&gt; 38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67C78-F696-8586-B74E-8EC2EC6F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247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A4D54-1BE2-4EFB-04F8-AF4D6E2FF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73F73-791B-2621-05EB-CE0B0944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Question 11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E690-FA61-16D0-5E08-285966B6B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3200" dirty="0">
                <a:ea typeface="+mn-lt"/>
                <a:cs typeface="+mn-lt"/>
              </a:rPr>
              <a:t>Write a Java method, </a:t>
            </a:r>
            <a:r>
              <a:rPr lang="en-US" sz="3200" err="1">
                <a:ea typeface="+mn-lt"/>
                <a:cs typeface="+mn-lt"/>
              </a:rPr>
              <a:t>isPalindrome</a:t>
            </a:r>
            <a:r>
              <a:rPr lang="en-US" sz="3200" dirty="0">
                <a:ea typeface="+mn-lt"/>
                <a:cs typeface="+mn-lt"/>
              </a:rPr>
              <a:t>, that takes an integer m and returns </a:t>
            </a:r>
            <a:r>
              <a:rPr lang="en-US" sz="3200">
                <a:ea typeface="+mn-lt"/>
                <a:cs typeface="+mn-lt"/>
              </a:rPr>
              <a:t>true if m is palindrome and false otherwise (don't convert the integer to string).</a:t>
            </a:r>
            <a:endParaRPr lang="en-US" dirty="0"/>
          </a:p>
          <a:p>
            <a:r>
              <a:rPr lang="en-US" sz="3200" dirty="0">
                <a:ea typeface="+mn-lt"/>
                <a:cs typeface="+mn-lt"/>
              </a:rPr>
              <a:t>A palindrome number is a sequence of digits that reads the same </a:t>
            </a:r>
            <a:r>
              <a:rPr lang="en-US" sz="3200">
                <a:ea typeface="+mn-lt"/>
                <a:cs typeface="+mn-lt"/>
              </a:rPr>
              <a:t>forward as backward, like 121 and 6.</a:t>
            </a:r>
            <a:endParaRPr lang="en-US" sz="3200" dirty="0">
              <a:cs typeface="Calibri"/>
            </a:endParaRP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latin typeface="Arial"/>
                <a:cs typeface="Arial"/>
              </a:rPr>
              <a:t>Test case:</a:t>
            </a:r>
          </a:p>
          <a:p>
            <a:pPr marL="457200" lvl="1" indent="0">
              <a:buNone/>
            </a:pPr>
            <a:r>
              <a:rPr lang="en-US" sz="2800">
                <a:ea typeface="+mn-lt"/>
                <a:cs typeface="+mn-lt"/>
              </a:rPr>
              <a:t>m = -1 -&gt; false</a:t>
            </a:r>
          </a:p>
          <a:p>
            <a:pPr marL="457200" lvl="1" indent="0">
              <a:buNone/>
            </a:pPr>
            <a:r>
              <a:rPr lang="en-US" sz="2800">
                <a:ea typeface="+mn-lt"/>
                <a:cs typeface="+mn-lt"/>
              </a:rPr>
              <a:t>m = 6 -&gt; true</a:t>
            </a:r>
            <a:endParaRPr lang="en-US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800">
                <a:ea typeface="+mn-lt"/>
                <a:cs typeface="+mn-lt"/>
              </a:rPr>
              <a:t>m = 0 -&gt; true</a:t>
            </a:r>
          </a:p>
          <a:p>
            <a:pPr marL="457200" lvl="1" indent="0">
              <a:buNone/>
            </a:pPr>
            <a:r>
              <a:rPr lang="en-US" sz="2800">
                <a:ea typeface="+mn-lt"/>
                <a:cs typeface="+mn-lt"/>
              </a:rPr>
              <a:t>m = -11 -&gt; false</a:t>
            </a:r>
          </a:p>
          <a:p>
            <a:pPr marL="457200" lvl="1" indent="0">
              <a:buNone/>
            </a:pPr>
            <a:r>
              <a:rPr lang="en-US" sz="2800">
                <a:ea typeface="+mn-lt"/>
                <a:cs typeface="+mn-lt"/>
              </a:rPr>
              <a:t>m = 121 -&gt; true</a:t>
            </a:r>
            <a:endParaRPr lang="en-US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800">
                <a:ea typeface="+mn-lt"/>
                <a:cs typeface="+mn-lt"/>
              </a:rPr>
              <a:t>m = 35653 -&gt; true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7FE56-934B-F546-BBEE-AA3D80A6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147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D0AE-A8AB-ACA9-778A-7C5B6092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37C-AADB-380A-10C1-53D8E7B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>
                <a:solidFill>
                  <a:srgbClr val="000099"/>
                </a:solidFill>
                <a:ea typeface="+mj-lt"/>
                <a:cs typeface="+mj-lt"/>
              </a:rPr>
              <a:t>Question 12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17BA-345E-A0F7-BEEA-AA0BC8B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200" dirty="0">
                <a:ea typeface="+mn-lt"/>
                <a:cs typeface="+mn-lt"/>
              </a:rPr>
              <a:t>Write a Java method, </a:t>
            </a:r>
            <a:r>
              <a:rPr lang="en-US" sz="3200">
                <a:ea typeface="+mn-lt"/>
                <a:cs typeface="+mn-lt"/>
              </a:rPr>
              <a:t>reverseArray, that takes an array of int values (1D), a, and reverses the order of elements in a. Your method should not return anything, and it should change the array itself.</a:t>
            </a: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latin typeface="Arial"/>
                <a:cs typeface="Arial"/>
              </a:rPr>
              <a:t>Test case:</a:t>
            </a:r>
          </a:p>
          <a:p>
            <a:pPr marL="457200" lvl="1" indent="0">
              <a:buNone/>
            </a:pPr>
            <a:r>
              <a:rPr lang="en-US" sz="2800">
                <a:ea typeface="+mn-lt"/>
                <a:cs typeface="+mn-lt"/>
              </a:rPr>
              <a:t>a = {1, 3, -1} -&gt; a = {-1, 3, 1}</a:t>
            </a:r>
          </a:p>
          <a:p>
            <a:pPr marL="457200" lvl="1" indent="0">
              <a:buNone/>
            </a:pPr>
            <a:r>
              <a:rPr lang="en-US" sz="2800">
                <a:ea typeface="+mn-lt"/>
                <a:cs typeface="+mn-lt"/>
              </a:rPr>
              <a:t>a = {11, -7, 9, 5, -3} -&gt; a = {-3, 5, 9, -7, 11}</a:t>
            </a:r>
          </a:p>
          <a:p>
            <a:pPr marL="457200" lvl="1" indent="0">
              <a:buNone/>
            </a:pPr>
            <a:r>
              <a:rPr lang="en-US" sz="2800">
                <a:ea typeface="+mn-lt"/>
                <a:cs typeface="+mn-lt"/>
              </a:rPr>
              <a:t>a = {1} -&gt; a = {1}</a:t>
            </a:r>
            <a:endParaRPr lang="en-US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800">
                <a:ea typeface="+mn-lt"/>
                <a:cs typeface="+mn-lt"/>
              </a:rPr>
              <a:t>a = {1, 2, 3, 4, 5, 6} -&gt; a = {6, 5, 4, 3, 2, 1}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A97-5FBD-4F71-65F5-25719AA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587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720</TotalTime>
  <Words>1064</Words>
  <Application>Microsoft Office PowerPoint</Application>
  <PresentationFormat>Widescreen</PresentationFormat>
  <Paragraphs>179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CPSC 319 Data Structures, Algorithms, and Their Applications  Winter 2024</vt:lpstr>
      <vt:lpstr>Question 9</vt:lpstr>
      <vt:lpstr>Question 10</vt:lpstr>
      <vt:lpstr>Question 11</vt:lpstr>
      <vt:lpstr>Question 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Costa Sousa</dc:creator>
  <cp:lastModifiedBy>Mario Costa Sousa</cp:lastModifiedBy>
  <cp:revision>1691</cp:revision>
  <cp:lastPrinted>2019-01-11T02:37:37Z</cp:lastPrinted>
  <dcterms:created xsi:type="dcterms:W3CDTF">2018-09-22T15:58:16Z</dcterms:created>
  <dcterms:modified xsi:type="dcterms:W3CDTF">2024-01-28T21:08:10Z</dcterms:modified>
</cp:coreProperties>
</file>