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44" r:id="rId3"/>
    <p:sldId id="745" r:id="rId4"/>
    <p:sldId id="746" r:id="rId5"/>
    <p:sldId id="7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EDC7D-DD6D-3495-D0D6-2D901E53728C}" v="180" dt="2024-02-26T06:57:22.797"/>
    <p1510:client id="{BDC536D2-DCF4-20DD-1961-EDB693E122FC}" v="74" dt="2024-02-26T05:38:52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2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5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4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31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000099"/>
                </a:solidFill>
                <a:ea typeface="+mj-lt"/>
                <a:cs typeface="+mj-lt"/>
              </a:rPr>
              <a:t>Question 13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Calculate the combination of n and r.</a:t>
            </a:r>
            <a:endParaRPr lang="en-US" dirty="0"/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2, r = 1 -&gt; 2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4, r = 2 -&gt;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87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000099"/>
                </a:solidFill>
                <a:ea typeface="+mj-lt"/>
                <a:cs typeface="+mj-lt"/>
              </a:rPr>
              <a:t>Question 14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Calculate the number of ways that is possible to cover a 1xn grid by 1x1 and 1x2 tiles.</a:t>
            </a: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2 -&gt; 2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3 -&gt;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8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15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Calculate the number of ways that is possible to cover a 1xn grid by 1x2 and 1x3 tiles.</a:t>
            </a: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5 -&gt; 2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12 -&gt; 12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 = 50 -&gt; 525456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16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Calculate the number of ways that is possible to cover a 2xn grid by 1x2 and 2x2 tiles.</a:t>
            </a: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n = 2 -&gt; 3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n = 5 -&gt; 21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n = 30 -&gt; 715827883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9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13</vt:lpstr>
      <vt:lpstr>Question 14</vt:lpstr>
      <vt:lpstr>Question 15</vt:lpstr>
      <vt:lpstr>Question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53</cp:revision>
  <cp:lastPrinted>2019-01-11T02:37:37Z</cp:lastPrinted>
  <dcterms:created xsi:type="dcterms:W3CDTF">2018-09-22T15:58:16Z</dcterms:created>
  <dcterms:modified xsi:type="dcterms:W3CDTF">2024-02-26T06:58:19Z</dcterms:modified>
</cp:coreProperties>
</file>