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687" r:id="rId2"/>
    <p:sldId id="747" r:id="rId3"/>
    <p:sldId id="749" r:id="rId4"/>
    <p:sldId id="748" r:id="rId5"/>
    <p:sldId id="75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EDC7D-DD6D-3495-D0D6-2D901E53728C}" v="180" dt="2024-02-26T06:57:22.797"/>
    <p1510:client id="{BDC536D2-DCF4-20DD-1961-EDB693E122FC}" v="74" dt="2024-02-26T05:38:52.827"/>
    <p1510:client id="{E3E2FB44-EC6F-D18E-D510-A7FCB3BCA3D0}" v="291" dt="2024-02-26T16:45:17.445"/>
    <p1510:client id="{E80E7AAF-F47C-2356-3F68-0A11A0286895}" v="7" dt="2024-02-26T18:17:58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31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05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93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66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>
                <a:ea typeface="+mj-lt"/>
                <a:cs typeface="+mj-lt"/>
              </a:rPr>
            </a:b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17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Print all the subsets of the set of numbers 1 to n.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n = 2 -&gt; {}, {1}, {2}, {1, 2}</a:t>
            </a: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n = 3 -&gt; {}, {1}, {2}, {3}, {1, 2}, {1, 3}, {2, 3}, {1, 2, 3}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3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18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Calibri" panose="020F0502020204030204"/>
                <a:cs typeface="Calibri" panose="020F0502020204030204"/>
              </a:rPr>
              <a:t>Print all the n-digit numbers that their digits are strictly decreasing from left to right (n=3 -&gt; 752, 310, ...).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n = 1 -&gt; {0}, {1}, {2}, {3}, {4}, {5}, {6}, {7}, {8}, {9}</a:t>
            </a:r>
          </a:p>
          <a:p>
            <a:pPr lvl="1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1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19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Print a valid placement of n queens on a </a:t>
            </a:r>
            <a:r>
              <a:rPr lang="en-US" sz="3200" dirty="0" err="1">
                <a:ea typeface="+mn-lt"/>
                <a:cs typeface="+mn-lt"/>
              </a:rPr>
              <a:t>nxn</a:t>
            </a:r>
            <a:r>
              <a:rPr lang="en-US" sz="3200" dirty="0">
                <a:ea typeface="+mn-lt"/>
                <a:cs typeface="+mn-lt"/>
              </a:rPr>
              <a:t> chessboard.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n = 1 -&gt; Q</a:t>
            </a:r>
          </a:p>
          <a:p>
            <a:pPr lvl="1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 = 2 -&gt; NA</a:t>
            </a:r>
          </a:p>
          <a:p>
            <a:pPr lvl="1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 = 4 -&gt;</a:t>
            </a:r>
          </a:p>
          <a:p>
            <a:pPr lvl="1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##Q#</a:t>
            </a:r>
          </a:p>
          <a:p>
            <a:pPr lvl="1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Q###</a:t>
            </a:r>
          </a:p>
          <a:p>
            <a:pPr lvl="1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###Q</a:t>
            </a:r>
          </a:p>
          <a:p>
            <a:pPr lvl="1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#Q##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37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20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Print the diamond pattern with size n (n is odd &amp; </a:t>
            </a:r>
            <a:r>
              <a:rPr lang="en-US" sz="3200" b="1" dirty="0">
                <a:ea typeface="+mn-lt"/>
                <a:cs typeface="+mn-lt"/>
              </a:rPr>
              <a:t>no loop</a:t>
            </a:r>
            <a:r>
              <a:rPr lang="en-US" sz="3200" dirty="0">
                <a:ea typeface="+mn-lt"/>
                <a:cs typeface="+mn-lt"/>
              </a:rPr>
              <a:t>).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n = 3 -&gt;</a:t>
            </a: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  *</a:t>
            </a:r>
            <a:endParaRPr lang="en-US" dirty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***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 *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70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CPSC 319 Data Structures, Algorithms, and Their Applications  Winter 2024</vt:lpstr>
      <vt:lpstr>Question 17</vt:lpstr>
      <vt:lpstr>Question 18</vt:lpstr>
      <vt:lpstr>Question 19</vt:lpstr>
      <vt:lpstr>Question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revision>135</cp:revision>
  <cp:lastPrinted>2019-01-11T02:37:37Z</cp:lastPrinted>
  <dcterms:created xsi:type="dcterms:W3CDTF">2018-09-22T15:58:16Z</dcterms:created>
  <dcterms:modified xsi:type="dcterms:W3CDTF">2024-02-26T18:18:06Z</dcterms:modified>
</cp:coreProperties>
</file>