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687" r:id="rId2"/>
    <p:sldId id="750" r:id="rId3"/>
    <p:sldId id="751" r:id="rId4"/>
    <p:sldId id="752" r:id="rId5"/>
    <p:sldId id="75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FFFFCC"/>
    <a:srgbClr val="003300"/>
    <a:srgbClr val="000066"/>
    <a:srgbClr val="A50021"/>
    <a:srgbClr val="FBFBFB"/>
    <a:srgbClr val="FFFFFF"/>
    <a:srgbClr val="F9F9F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108D3-A2AF-879F-4AD2-D899533FE6CA}" v="35" dt="2024-03-11T06:38:30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288C-1FB4-47CD-A1DB-4825540B4A77}" type="datetimeFigureOut">
              <a:rPr lang="en-CA" smtClean="0"/>
              <a:t>2024-03-11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0EF2-A0A2-4DC0-A4E8-CF96DDA7E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3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0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066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894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78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83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B670-A14F-41A7-AEF6-7F602C8C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19E1-CF27-48A5-955F-355572C1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8308-05F0-41CB-A072-195A765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7D2B-A750-43CA-A62E-F1BB3A3642CE}" type="datetime1">
              <a:rPr lang="en-CA" smtClean="0"/>
              <a:t>2024-03-11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DF59-0C6D-47EB-9826-D890A9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A6E-95BD-4220-9BA4-C330630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D64-9443-4AE8-BBA9-6F3C275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DAFF-B45C-4BC0-A348-1B06D99A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60E-E099-43BE-98B5-8821066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B0A3-BE75-441D-A495-E605ACE43E45}" type="datetime1">
              <a:rPr lang="en-CA" smtClean="0"/>
              <a:t>2024-03-11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65E9-BDE6-4813-942F-29CBD6D0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8F4A1-23EC-4E92-BF6A-33AC7E2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25CA2-038D-49B7-9CB2-0AD25784F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23B7-83CC-4E38-8F59-2778E688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A83C-1C0A-481E-B087-B055C1D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A405-F1EF-4D41-91FC-83236D7CED74}" type="datetime1">
              <a:rPr lang="en-CA" smtClean="0"/>
              <a:t>2024-03-11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FF9-66FC-4B62-B4EB-A5D19F3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00C46A-FC94-4C93-B1C6-3E10146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9EA-DBEC-44DB-BACA-7004CA5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9831-4FAA-4AF3-8C82-D77E11D9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D8D-77C1-4C31-A74D-EC06ED1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32A4-287C-423A-AEE5-34BE67B60F60}" type="datetime1">
              <a:rPr lang="en-CA" smtClean="0"/>
              <a:t>2024-03-11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D06C-98B3-46BD-B00A-8E86BB0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FDB5C7-272A-428D-89EA-4550456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5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91A8-9A18-4EDF-82D6-BB6ECE03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E27-9919-4DE8-AC72-856FE134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69FA-FF1E-4C1E-9CE4-053DEDC8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58CA-569F-4F45-A1BE-6E6C6139E39B}" type="datetime1">
              <a:rPr lang="en-CA" smtClean="0"/>
              <a:t>2024-03-11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A9B1-E588-4896-9C5A-F4A7E9F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9214A1-3CD5-41DE-B707-3289C24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E0-7EAD-466F-A896-3827F3BD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D888-3DDA-43CB-8E1A-ECEC8712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9E6A-74BA-424A-B0C3-C4EC2DC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B7FE-E952-4AD7-ADA8-BBD05458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E1B-EEF8-429B-9E17-9018C61D7DFD}" type="datetime1">
              <a:rPr lang="en-CA" smtClean="0"/>
              <a:t>2024-03-11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C616-9B53-468E-85AC-ECB0895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9054A3-227C-4BB5-8E27-78C892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A647-99D2-4CA0-99E8-CBB3197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DC9F-B697-449D-BF78-D08F8DA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E1F8-DE43-456C-878D-FE457CDD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55D0-B25E-4B33-B9B7-63EFE2B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5A4F1-DE7B-4AAD-95F3-7BB7371B8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1909-1922-45F4-83CF-6B48D9C7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91C-28E7-4224-8F69-18E0D61AF547}" type="datetime1">
              <a:rPr lang="en-CA" smtClean="0"/>
              <a:t>2024-03-11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999E-B9B0-4E91-BFE3-D36A198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59436D-C76A-4746-85A8-75DBA24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742-C1A1-4572-BE5F-A4B661F7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B525-D2E0-422D-982C-638A21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AE70-E79C-466E-914E-D8B34DABA0C6}" type="datetime1">
              <a:rPr lang="en-CA" smtClean="0"/>
              <a:t>2024-03-11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D93-15BD-46BB-9EE3-4B1DB47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8AB856-4DD6-4CF1-A2A0-DD8279E8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C3B5-5B92-490B-8719-E5DFE0F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A4-6817-4AC3-9130-C6FF3D9D052F}" type="datetime1">
              <a:rPr lang="en-CA" smtClean="0"/>
              <a:t>2024-03-11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EAFF-9F18-4465-BEAD-E2435E0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F903BC-9F6B-41FF-9766-C9EEBB36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8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1EBB-86F8-4C78-8438-38AA2CF9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68CD-11B5-4973-8DA6-DFAB95E5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C693-7A12-4552-B906-5340E8E1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D660-84FE-4C78-9094-AACA6CA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6754-0BCB-4828-842D-7223084CAE08}" type="datetime1">
              <a:rPr lang="en-CA" smtClean="0"/>
              <a:t>2024-03-11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4A90-59CB-40AE-907B-945F7FF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DB7296-70F6-4E56-A83D-1E7D1F1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2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10-9710-4E34-873E-08C9E063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98D8-2F74-4872-92B4-933DC424E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F2B3-AFC5-4A7C-85A4-334F48F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1C00-8932-4247-B9F3-D409D350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7965-E3EC-42A7-B156-773B6FC9BF9D}" type="datetime1">
              <a:rPr lang="en-CA" smtClean="0"/>
              <a:t>2024-03-11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50D3-D651-4CA5-B0B2-2251B6F5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52DB82-8F96-4A91-8615-8192B4B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85C8F-B93D-4EDE-ACA8-2C8F4DB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94E4-AA08-4409-93E5-554A0485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FFB6-B623-4814-AA2B-5EFA4268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B8B2-812A-427A-B018-A9C7D160EE11}" type="datetime1">
              <a:rPr lang="en-CA" smtClean="0"/>
              <a:t>2024-03-11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2504-0134-4E1C-BF3B-73FCB206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342-B03E-4530-82B1-144F03C8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9410" y="641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000099"/>
                </a:solidFill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6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A219C2B-0319-45F2-9569-9030AA6B97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27" y="172454"/>
            <a:ext cx="2722067" cy="110584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6D50CA-479A-C8F2-4BC3-994B338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93" y="2381052"/>
            <a:ext cx="10588338" cy="2096997"/>
          </a:xfrm>
        </p:spPr>
        <p:txBody>
          <a:bodyPr>
            <a:normAutofit fontScale="90000"/>
          </a:bodyPr>
          <a:lstStyle/>
          <a:p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CPSC 319</a:t>
            </a:r>
            <a:br>
              <a:rPr lang="en-CA" sz="4000" b="1">
                <a:ea typeface="+mj-lt"/>
                <a:cs typeface="+mj-lt"/>
              </a:rPr>
            </a:br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Data Structures, Algorithms, and Their Applications</a:t>
            </a:r>
            <a:br>
              <a:rPr lang="en-CA" sz="4000" b="1">
                <a:ea typeface="+mj-lt"/>
                <a:cs typeface="+mj-lt"/>
              </a:rPr>
            </a:br>
            <a:br>
              <a:rPr lang="en-CA" sz="4000" b="1">
                <a:ea typeface="+mj-lt"/>
                <a:cs typeface="+mj-lt"/>
              </a:rPr>
            </a:br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Winter 2024</a:t>
            </a:r>
            <a:endParaRPr lang="en-US" sz="4000" b="1">
              <a:cs typeface="Calibri Light" panose="020F03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B287-D89C-4377-A6B1-A1D09E9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55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21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Write a Java recursive method to check if a given string is a palindrome.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70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22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Write a Java recursive method to reverse a given string.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500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23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Write a Java recursive method to count the number of occurrences of a specific element in an array.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27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24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Write a Java recursive method to find the sum of all odd numbers in an array.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53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CPSC 319 Data Structures, Algorithms, and Their Applications  Winter 2024</vt:lpstr>
      <vt:lpstr>Question 21</vt:lpstr>
      <vt:lpstr>Question 22</vt:lpstr>
      <vt:lpstr>Question 23</vt:lpstr>
      <vt:lpstr>Question 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Costa Sousa</dc:creator>
  <cp:revision>153</cp:revision>
  <cp:lastPrinted>2019-01-11T02:37:37Z</cp:lastPrinted>
  <dcterms:created xsi:type="dcterms:W3CDTF">2018-09-22T15:58:16Z</dcterms:created>
  <dcterms:modified xsi:type="dcterms:W3CDTF">2024-03-11T14:16:01Z</dcterms:modified>
</cp:coreProperties>
</file>