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687" r:id="rId2"/>
    <p:sldId id="753" r:id="rId3"/>
    <p:sldId id="754" r:id="rId4"/>
    <p:sldId id="75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60E37-1125-2FC5-B656-0BADDF6E0B42}" v="21" dt="2024-03-12T03:55:27.300"/>
    <p1510:client id="{6D0108D3-A2AF-879F-4AD2-D899533FE6CA}" v="35" dt="2024-03-11T06:38:30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83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27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12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2024-03-11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2024-03-11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2024-03-11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>
                <a:ea typeface="+mj-lt"/>
                <a:cs typeface="+mj-lt"/>
              </a:rPr>
            </a:b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25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Write a Java recursive method to find the sum of the digits of a given integer.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53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26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Write a Java recursive method to check if a given array is sorted in ascending order.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73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27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Write a Java recursive method to find the maximum element in an array.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95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CPSC 319 Data Structures, Algorithms, and Their Applications  Winter 2024</vt:lpstr>
      <vt:lpstr>Question 25</vt:lpstr>
      <vt:lpstr>Question 26</vt:lpstr>
      <vt:lpstr>Question 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revision>167</cp:revision>
  <cp:lastPrinted>2019-01-11T02:37:37Z</cp:lastPrinted>
  <dcterms:created xsi:type="dcterms:W3CDTF">2018-09-22T15:58:16Z</dcterms:created>
  <dcterms:modified xsi:type="dcterms:W3CDTF">2024-03-12T04:03:02Z</dcterms:modified>
</cp:coreProperties>
</file>