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87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84D0A-263B-3591-A97C-ED39A73F9A14}" v="162" dt="2024-03-18T04:32:5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25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4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8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26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6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21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88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29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Use Cases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Used in algorithms like Dijkstra's shortest path algorithm and Prim's minimum spanning tree algorithm.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Task scheduling where tasks are executed based on priority.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Simulating event-driven systems where events are processed based on their priority.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08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Limitations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Not thread-safe. For concurrent access, consider using </a:t>
            </a:r>
            <a:r>
              <a:rPr lang="en-US" sz="3200" dirty="0" err="1">
                <a:ea typeface="+mn-lt"/>
                <a:cs typeface="+mn-lt"/>
              </a:rPr>
              <a:t>PriorityBlockingQueue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Elements must be comparable or a Comparator must be provided.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Removal of specific elements has linear time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4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Introduction to </a:t>
            </a:r>
            <a:r>
              <a:rPr lang="en-CA" b="1" dirty="0" err="1">
                <a:solidFill>
                  <a:srgbClr val="000099"/>
                </a:solidFill>
                <a:ea typeface="+mj-lt"/>
                <a:cs typeface="+mj-lt"/>
              </a:rPr>
              <a:t>PriorityQueue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is a class in Java that implements a priority queue, which orders elements based on their natural ordering or by a Comparator provided at queue construction time.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It does not permit null elements and does not guarantee any specific ordering for equal elements.</a:t>
            </a:r>
          </a:p>
          <a:p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5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Key Features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Enqueue and dequeue elements efficiently according to their priority.</a:t>
            </a:r>
          </a:p>
          <a:p>
            <a:r>
              <a:rPr lang="en-US" sz="3200" dirty="0">
                <a:ea typeface="+mn-lt"/>
                <a:cs typeface="+mn-lt"/>
              </a:rPr>
              <a:t>Offers constant time for the retrieval of the highest priority element.</a:t>
            </a:r>
          </a:p>
          <a:p>
            <a:r>
              <a:rPr lang="en-US" sz="3200" dirty="0">
                <a:ea typeface="+mn-lt"/>
                <a:cs typeface="+mn-lt"/>
              </a:rPr>
              <a:t>Automatically maintains the elements' order based on their priority.</a:t>
            </a:r>
          </a:p>
          <a:p>
            <a:r>
              <a:rPr lang="en-US" sz="3200" dirty="0">
                <a:ea typeface="+mn-lt"/>
                <a:cs typeface="+mn-lt"/>
              </a:rPr>
              <a:t>Allows for customization of ordering using Comparator.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58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Declaration and Initialization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3200" dirty="0">
                <a:ea typeface="+mn-lt"/>
                <a:cs typeface="+mn-lt"/>
              </a:rPr>
              <a:t>To use </a:t>
            </a:r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, import the </a:t>
            </a:r>
            <a:r>
              <a:rPr lang="en-US" sz="3200" dirty="0" err="1">
                <a:ea typeface="+mn-lt"/>
                <a:cs typeface="+mn-lt"/>
              </a:rPr>
              <a:t>java.util.PriorityQueue</a:t>
            </a:r>
            <a:r>
              <a:rPr lang="en-US" sz="3200" dirty="0">
                <a:ea typeface="+mn-lt"/>
                <a:cs typeface="+mn-lt"/>
              </a:rPr>
              <a:t> package.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Declare and instantiate a </a:t>
            </a:r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object specifying the type of elements it will contain.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95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Adding Elements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Use add() or offer() method to add elements to the </a:t>
            </a:r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Elements will be inserted according to their natural order or the specified Comparator.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3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Retrieving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The poll() method removes and returns the highest priority element from the queue.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Use peek() to retrieve the highest priority element without removing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Custom Comparators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allows the use of custom comparators to order elements based on criteria other than their natural ordering.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Pass a Comparator object during </a:t>
            </a:r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initialization to define custom ordering.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18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Iterating Through Elements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does not offer direct iteration methods like </a:t>
            </a:r>
            <a:r>
              <a:rPr lang="en-US" sz="3200" dirty="0" err="1">
                <a:ea typeface="+mn-lt"/>
                <a:cs typeface="+mn-lt"/>
              </a:rPr>
              <a:t>forEach</a:t>
            </a:r>
            <a:r>
              <a:rPr lang="en-US" sz="3200" dirty="0">
                <a:ea typeface="+mn-lt"/>
                <a:cs typeface="+mn-lt"/>
              </a:rPr>
              <a:t>() or traditional loops.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To iterate, convert the </a:t>
            </a:r>
            <a:r>
              <a:rPr lang="en-US" sz="3200" dirty="0" err="1">
                <a:ea typeface="+mn-lt"/>
                <a:cs typeface="+mn-lt"/>
              </a:rPr>
              <a:t>PriorityQueue</a:t>
            </a:r>
            <a:r>
              <a:rPr lang="en-US" sz="3200" dirty="0">
                <a:ea typeface="+mn-lt"/>
                <a:cs typeface="+mn-lt"/>
              </a:rPr>
              <a:t> to an array or list and then iterate through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6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Complexity Analysis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Enqueue (add/offer): O(log n)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Dequeue (poll): O(log n)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Retrieval (peek): O(1)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Removing specified elements: 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CPSC 319 Data Structures, Algorithms, and Their Applications  Winter 2024</vt:lpstr>
      <vt:lpstr>Introduction to PriorityQueue</vt:lpstr>
      <vt:lpstr>Key Features</vt:lpstr>
      <vt:lpstr>Declaration and Initialization</vt:lpstr>
      <vt:lpstr>Adding Elements</vt:lpstr>
      <vt:lpstr>Retrieving Elements</vt:lpstr>
      <vt:lpstr>Custom Comparators</vt:lpstr>
      <vt:lpstr>Iterating Through Elements</vt:lpstr>
      <vt:lpstr>Complexity Analysis</vt:lpstr>
      <vt:lpstr>Use Cases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232</cp:revision>
  <cp:lastPrinted>2019-01-11T02:37:37Z</cp:lastPrinted>
  <dcterms:created xsi:type="dcterms:W3CDTF">2018-09-22T15:58:16Z</dcterms:created>
  <dcterms:modified xsi:type="dcterms:W3CDTF">2024-03-18T04:44:08Z</dcterms:modified>
</cp:coreProperties>
</file>