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87" r:id="rId2"/>
    <p:sldId id="755" r:id="rId3"/>
    <p:sldId id="756" r:id="rId4"/>
    <p:sldId id="7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DD21F-52AA-ACA7-27CA-BB4F9DA98F88}" v="6" dt="2024-03-20T06:40:34.485"/>
    <p1510:client id="{BA7505B6-A919-927D-350B-21A3F9FD8DDF}" v="261" dt="2024-03-20T06:15:27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2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9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24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28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Given an integer array of </a:t>
            </a:r>
            <a:r>
              <a:rPr lang="en-US" sz="3200" b="1" dirty="0">
                <a:ea typeface="+mn-lt"/>
                <a:cs typeface="+mn-lt"/>
              </a:rPr>
              <a:t>coins</a:t>
            </a:r>
            <a:r>
              <a:rPr lang="en-US" sz="3200" dirty="0">
                <a:ea typeface="+mn-lt"/>
                <a:cs typeface="+mn-lt"/>
              </a:rPr>
              <a:t> of size </a:t>
            </a:r>
            <a:r>
              <a:rPr lang="en-US" sz="3200" b="1" dirty="0">
                <a:ea typeface="+mn-lt"/>
                <a:cs typeface="+mn-lt"/>
              </a:rPr>
              <a:t>n</a:t>
            </a:r>
            <a:r>
              <a:rPr lang="en-US" sz="3200" dirty="0">
                <a:ea typeface="+mn-lt"/>
                <a:cs typeface="+mn-lt"/>
              </a:rPr>
              <a:t> representing different types of coin and an integer </a:t>
            </a:r>
            <a:r>
              <a:rPr lang="en-US" sz="3200" b="1" dirty="0">
                <a:ea typeface="+mn-lt"/>
                <a:cs typeface="+mn-lt"/>
              </a:rPr>
              <a:t>m</a:t>
            </a:r>
            <a:r>
              <a:rPr lang="en-US" sz="3200" dirty="0">
                <a:ea typeface="+mn-lt"/>
                <a:cs typeface="+mn-lt"/>
              </a:rPr>
              <a:t>, the task is to check if it is possible to pick some </a:t>
            </a:r>
            <a:r>
              <a:rPr lang="en-US" sz="3200" b="1" dirty="0">
                <a:ea typeface="+mn-lt"/>
                <a:cs typeface="+mn-lt"/>
              </a:rPr>
              <a:t>coins</a:t>
            </a:r>
            <a:r>
              <a:rPr lang="en-US" sz="3200" dirty="0">
                <a:ea typeface="+mn-lt"/>
                <a:cs typeface="+mn-lt"/>
              </a:rPr>
              <a:t> so the sum of the picked </a:t>
            </a:r>
            <a:r>
              <a:rPr lang="en-US" sz="3200" b="1" dirty="0">
                <a:ea typeface="+mn-lt"/>
                <a:cs typeface="+mn-lt"/>
              </a:rPr>
              <a:t>coins</a:t>
            </a:r>
            <a:r>
              <a:rPr lang="en-US" sz="3200" dirty="0">
                <a:ea typeface="+mn-lt"/>
                <a:cs typeface="+mn-lt"/>
              </a:rPr>
              <a:t> is equal to </a:t>
            </a:r>
            <a:r>
              <a:rPr lang="en-US" sz="3200" b="1" dirty="0">
                <a:ea typeface="+mn-lt"/>
                <a:cs typeface="+mn-lt"/>
              </a:rPr>
              <a:t>m</a:t>
            </a:r>
            <a:r>
              <a:rPr lang="en-US" sz="3200" dirty="0">
                <a:ea typeface="+mn-lt"/>
                <a:cs typeface="+mn-lt"/>
              </a:rPr>
              <a:t> (assume that you have an </a:t>
            </a:r>
            <a:r>
              <a:rPr lang="en-US" sz="3200" b="1" dirty="0">
                <a:ea typeface="+mn-lt"/>
                <a:cs typeface="+mn-lt"/>
              </a:rPr>
              <a:t>infinite supply</a:t>
            </a:r>
            <a:r>
              <a:rPr lang="en-US" sz="3200" dirty="0">
                <a:ea typeface="+mn-lt"/>
                <a:cs typeface="+mn-lt"/>
              </a:rPr>
              <a:t> of each type of coin).</a:t>
            </a:r>
            <a:endParaRPr lang="en-US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coins = [2, 3], m = 7 -&gt; Yes</a:t>
            </a:r>
          </a:p>
          <a:p>
            <a:r>
              <a:rPr lang="en-US" sz="3200" dirty="0">
                <a:ea typeface="+mn-lt"/>
                <a:cs typeface="+mn-lt"/>
              </a:rPr>
              <a:t>coins = [3, 6, 8], m = 10 -&gt; No</a:t>
            </a:r>
          </a:p>
          <a:p>
            <a:r>
              <a:rPr lang="en-US" sz="3200" dirty="0">
                <a:ea typeface="+mn-lt"/>
                <a:cs typeface="+mn-lt"/>
              </a:rPr>
              <a:t>coins = [3, 5, 11], m = 97 -&gt; 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29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Given an integer array of </a:t>
            </a:r>
            <a:r>
              <a:rPr lang="en-US" sz="3200" b="1" dirty="0">
                <a:ea typeface="+mn-lt"/>
                <a:cs typeface="+mn-lt"/>
              </a:rPr>
              <a:t>coins</a:t>
            </a:r>
            <a:r>
              <a:rPr lang="en-US" sz="3200" dirty="0">
                <a:ea typeface="+mn-lt"/>
                <a:cs typeface="+mn-lt"/>
              </a:rPr>
              <a:t> of size </a:t>
            </a:r>
            <a:r>
              <a:rPr lang="en-US" sz="3200" b="1" dirty="0">
                <a:ea typeface="+mn-lt"/>
                <a:cs typeface="+mn-lt"/>
              </a:rPr>
              <a:t>n</a:t>
            </a:r>
            <a:r>
              <a:rPr lang="en-US" sz="3200" dirty="0">
                <a:ea typeface="+mn-lt"/>
                <a:cs typeface="+mn-lt"/>
              </a:rPr>
              <a:t> representing different types of coin and an integer </a:t>
            </a:r>
            <a:r>
              <a:rPr lang="en-US" sz="3200" b="1" dirty="0">
                <a:ea typeface="+mn-lt"/>
                <a:cs typeface="+mn-lt"/>
              </a:rPr>
              <a:t>m</a:t>
            </a:r>
            <a:r>
              <a:rPr lang="en-US" sz="3200" dirty="0">
                <a:ea typeface="+mn-lt"/>
                <a:cs typeface="+mn-lt"/>
              </a:rPr>
              <a:t>, the task is to find one combination of </a:t>
            </a:r>
            <a:r>
              <a:rPr lang="en-US" sz="3200" b="1" dirty="0">
                <a:ea typeface="+mn-lt"/>
                <a:cs typeface="+mn-lt"/>
              </a:rPr>
              <a:t>coins</a:t>
            </a:r>
            <a:r>
              <a:rPr lang="en-US" sz="3200" dirty="0">
                <a:ea typeface="+mn-lt"/>
                <a:cs typeface="+mn-lt"/>
              </a:rPr>
              <a:t> to make a given value </a:t>
            </a:r>
            <a:r>
              <a:rPr lang="en-US" sz="3200" b="1" dirty="0">
                <a:ea typeface="+mn-lt"/>
                <a:cs typeface="+mn-lt"/>
              </a:rPr>
              <a:t>m </a:t>
            </a:r>
            <a:r>
              <a:rPr lang="en-US" sz="3200" dirty="0">
                <a:ea typeface="+mn-lt"/>
                <a:cs typeface="+mn-lt"/>
              </a:rPr>
              <a:t>(assume that you have an infinite supply of each type of coin).</a:t>
            </a:r>
            <a:endParaRPr lang="en-US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coins = [2, 3], m = 7 -&gt; [2x2 1x3]</a:t>
            </a:r>
          </a:p>
          <a:p>
            <a:r>
              <a:rPr lang="en-US" sz="3200" dirty="0">
                <a:ea typeface="+mn-lt"/>
                <a:cs typeface="+mn-lt"/>
              </a:rPr>
              <a:t>coins = [3, 6, 8], m = 10 -&gt; Not Possible</a:t>
            </a:r>
          </a:p>
          <a:p>
            <a:r>
              <a:rPr lang="en-US" sz="3200" dirty="0">
                <a:ea typeface="+mn-lt"/>
                <a:cs typeface="+mn-lt"/>
              </a:rPr>
              <a:t>coins = [3, 5, 11], m = 97 -&gt; [29x3 2x5]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23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30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Given an integer array of </a:t>
            </a:r>
            <a:r>
              <a:rPr lang="en-US" sz="3200" b="1" dirty="0">
                <a:ea typeface="+mn-lt"/>
                <a:cs typeface="+mn-lt"/>
              </a:rPr>
              <a:t>coins</a:t>
            </a:r>
            <a:r>
              <a:rPr lang="en-US" sz="3200" dirty="0">
                <a:ea typeface="+mn-lt"/>
                <a:cs typeface="+mn-lt"/>
              </a:rPr>
              <a:t> of size </a:t>
            </a:r>
            <a:r>
              <a:rPr lang="en-US" sz="3200" b="1" dirty="0">
                <a:ea typeface="+mn-lt"/>
                <a:cs typeface="+mn-lt"/>
              </a:rPr>
              <a:t>n</a:t>
            </a:r>
            <a:r>
              <a:rPr lang="en-US" sz="3200" dirty="0">
                <a:ea typeface="+mn-lt"/>
                <a:cs typeface="+mn-lt"/>
              </a:rPr>
              <a:t> representing different types of coin and an integer </a:t>
            </a:r>
            <a:r>
              <a:rPr lang="en-US" sz="3200" b="1" dirty="0">
                <a:ea typeface="+mn-lt"/>
                <a:cs typeface="+mn-lt"/>
              </a:rPr>
              <a:t>m</a:t>
            </a:r>
            <a:r>
              <a:rPr lang="en-US" sz="3200" dirty="0">
                <a:ea typeface="+mn-lt"/>
                <a:cs typeface="+mn-lt"/>
              </a:rPr>
              <a:t>, the task is to count all combinations of </a:t>
            </a:r>
            <a:r>
              <a:rPr lang="en-US" sz="3200" b="1" dirty="0">
                <a:ea typeface="+mn-lt"/>
                <a:cs typeface="+mn-lt"/>
              </a:rPr>
              <a:t>coins</a:t>
            </a:r>
            <a:r>
              <a:rPr lang="en-US" sz="3200" dirty="0">
                <a:ea typeface="+mn-lt"/>
                <a:cs typeface="+mn-lt"/>
              </a:rPr>
              <a:t> to make a given value </a:t>
            </a:r>
            <a:r>
              <a:rPr lang="en-US" sz="3200" b="1" dirty="0">
                <a:ea typeface="+mn-lt"/>
                <a:cs typeface="+mn-lt"/>
              </a:rPr>
              <a:t>m </a:t>
            </a:r>
            <a:r>
              <a:rPr lang="en-US" sz="3200" dirty="0">
                <a:ea typeface="+mn-lt"/>
                <a:cs typeface="+mn-lt"/>
              </a:rPr>
              <a:t>(assume that you have an infinite supply of each type of coin).</a:t>
            </a:r>
            <a:endParaRPr lang="en-US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coins = [2, 3], m = 7 -&gt; 1</a:t>
            </a:r>
          </a:p>
          <a:p>
            <a:r>
              <a:rPr lang="en-US" sz="3200" dirty="0">
                <a:ea typeface="+mn-lt"/>
                <a:cs typeface="+mn-lt"/>
              </a:rPr>
              <a:t>coins = [3, 6], m = 6 -&gt; 2</a:t>
            </a:r>
          </a:p>
          <a:p>
            <a:r>
              <a:rPr lang="en-US" sz="3200" dirty="0">
                <a:ea typeface="+mn-lt"/>
                <a:cs typeface="+mn-lt"/>
              </a:rPr>
              <a:t>coins = [3, 5, 11], m = 97 -&gt; 34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19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CPSC 319 Data Structures, Algorithms, and Their Applications  Winter 2024</vt:lpstr>
      <vt:lpstr>Question 28</vt:lpstr>
      <vt:lpstr>Question 29</vt:lpstr>
      <vt:lpstr>Question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276</cp:revision>
  <cp:lastPrinted>2019-01-11T02:37:37Z</cp:lastPrinted>
  <dcterms:created xsi:type="dcterms:W3CDTF">2018-09-22T15:58:16Z</dcterms:created>
  <dcterms:modified xsi:type="dcterms:W3CDTF">2024-03-20T06:41:04Z</dcterms:modified>
</cp:coreProperties>
</file>