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687" r:id="rId2"/>
    <p:sldId id="746" r:id="rId3"/>
    <p:sldId id="736" r:id="rId4"/>
    <p:sldId id="741" r:id="rId5"/>
    <p:sldId id="742" r:id="rId6"/>
    <p:sldId id="743" r:id="rId7"/>
    <p:sldId id="744" r:id="rId8"/>
    <p:sldId id="745" r:id="rId9"/>
    <p:sldId id="74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99"/>
    <a:srgbClr val="FFFFCC"/>
    <a:srgbClr val="003300"/>
    <a:srgbClr val="000066"/>
    <a:srgbClr val="A50021"/>
    <a:srgbClr val="FBFBFB"/>
    <a:srgbClr val="FFFFFF"/>
    <a:srgbClr val="F9F9F9"/>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514AA-8E5A-9236-CE62-DBEE4A3B0612}" v="454" dt="2024-02-05T08:48:31.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43" autoAdjust="0"/>
  </p:normalViewPr>
  <p:slideViewPr>
    <p:cSldViewPr snapToGrid="0">
      <p:cViewPr varScale="1">
        <p:scale>
          <a:sx n="74" d="100"/>
          <a:sy n="74" d="100"/>
        </p:scale>
        <p:origin x="90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5912288C-1FB4-47CD-A1DB-4825540B4A77}" type="datetimeFigureOut">
              <a:rPr lang="en-CA" smtClean="0"/>
              <a:t>2024-02-05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30EF2-A0A2-4DC0-A4E8-CF96DDA7E6F5}" type="slidenum">
              <a:rPr lang="en-CA" smtClean="0"/>
              <a:t>‹#›</a:t>
            </a:fld>
            <a:endParaRPr lang="en-CA"/>
          </a:p>
        </p:txBody>
      </p:sp>
    </p:spTree>
    <p:extLst>
      <p:ext uri="{BB962C8B-B14F-4D97-AF65-F5344CB8AC3E}">
        <p14:creationId xmlns:p14="http://schemas.microsoft.com/office/powerpoint/2010/main" val="2413039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0C30EF2-A0A2-4DC0-A4E8-CF96DDA7E6F5}" type="slidenum">
              <a:rPr lang="en-CA" smtClean="0"/>
              <a:t>1</a:t>
            </a:fld>
            <a:endParaRPr lang="en-CA"/>
          </a:p>
        </p:txBody>
      </p:sp>
    </p:spTree>
    <p:extLst>
      <p:ext uri="{BB962C8B-B14F-4D97-AF65-F5344CB8AC3E}">
        <p14:creationId xmlns:p14="http://schemas.microsoft.com/office/powerpoint/2010/main" val="210100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BE36E-DEEF-B612-1A36-3A6ED4224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D04B6-5F51-7283-C243-AE5B5D6DE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5FBFD-4F35-7FCA-E45A-646F55AEC98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CF061B1-B438-506F-052D-B5CB9763C97F}"/>
              </a:ext>
            </a:extLst>
          </p:cNvPr>
          <p:cNvSpPr>
            <a:spLocks noGrp="1"/>
          </p:cNvSpPr>
          <p:nvPr>
            <p:ph type="sldNum" sz="quarter" idx="5"/>
          </p:nvPr>
        </p:nvSpPr>
        <p:spPr/>
        <p:txBody>
          <a:bodyPr/>
          <a:lstStyle/>
          <a:p>
            <a:fld id="{B0C30EF2-A0A2-4DC0-A4E8-CF96DDA7E6F5}" type="slidenum">
              <a:rPr lang="en-CA" smtClean="0"/>
              <a:t>2</a:t>
            </a:fld>
            <a:endParaRPr lang="en-CA"/>
          </a:p>
        </p:txBody>
      </p:sp>
    </p:spTree>
    <p:extLst>
      <p:ext uri="{BB962C8B-B14F-4D97-AF65-F5344CB8AC3E}">
        <p14:creationId xmlns:p14="http://schemas.microsoft.com/office/powerpoint/2010/main" val="60153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BE36E-DEEF-B612-1A36-3A6ED4224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D04B6-5F51-7283-C243-AE5B5D6DE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5FBFD-4F35-7FCA-E45A-646F55AEC98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CF061B1-B438-506F-052D-B5CB9763C97F}"/>
              </a:ext>
            </a:extLst>
          </p:cNvPr>
          <p:cNvSpPr>
            <a:spLocks noGrp="1"/>
          </p:cNvSpPr>
          <p:nvPr>
            <p:ph type="sldNum" sz="quarter" idx="5"/>
          </p:nvPr>
        </p:nvSpPr>
        <p:spPr/>
        <p:txBody>
          <a:bodyPr/>
          <a:lstStyle/>
          <a:p>
            <a:fld id="{B0C30EF2-A0A2-4DC0-A4E8-CF96DDA7E6F5}" type="slidenum">
              <a:rPr lang="en-CA" smtClean="0"/>
              <a:t>3</a:t>
            </a:fld>
            <a:endParaRPr lang="en-CA"/>
          </a:p>
        </p:txBody>
      </p:sp>
    </p:spTree>
    <p:extLst>
      <p:ext uri="{BB962C8B-B14F-4D97-AF65-F5344CB8AC3E}">
        <p14:creationId xmlns:p14="http://schemas.microsoft.com/office/powerpoint/2010/main" val="336624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BE36E-DEEF-B612-1A36-3A6ED4224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D04B6-5F51-7283-C243-AE5B5D6DE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5FBFD-4F35-7FCA-E45A-646F55AEC98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CF061B1-B438-506F-052D-B5CB9763C97F}"/>
              </a:ext>
            </a:extLst>
          </p:cNvPr>
          <p:cNvSpPr>
            <a:spLocks noGrp="1"/>
          </p:cNvSpPr>
          <p:nvPr>
            <p:ph type="sldNum" sz="quarter" idx="5"/>
          </p:nvPr>
        </p:nvSpPr>
        <p:spPr/>
        <p:txBody>
          <a:bodyPr/>
          <a:lstStyle/>
          <a:p>
            <a:fld id="{B0C30EF2-A0A2-4DC0-A4E8-CF96DDA7E6F5}" type="slidenum">
              <a:rPr lang="en-CA" smtClean="0"/>
              <a:t>4</a:t>
            </a:fld>
            <a:endParaRPr lang="en-CA"/>
          </a:p>
        </p:txBody>
      </p:sp>
    </p:spTree>
    <p:extLst>
      <p:ext uri="{BB962C8B-B14F-4D97-AF65-F5344CB8AC3E}">
        <p14:creationId xmlns:p14="http://schemas.microsoft.com/office/powerpoint/2010/main" val="251703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BE36E-DEEF-B612-1A36-3A6ED4224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D04B6-5F51-7283-C243-AE5B5D6DE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5FBFD-4F35-7FCA-E45A-646F55AEC98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CF061B1-B438-506F-052D-B5CB9763C97F}"/>
              </a:ext>
            </a:extLst>
          </p:cNvPr>
          <p:cNvSpPr>
            <a:spLocks noGrp="1"/>
          </p:cNvSpPr>
          <p:nvPr>
            <p:ph type="sldNum" sz="quarter" idx="5"/>
          </p:nvPr>
        </p:nvSpPr>
        <p:spPr/>
        <p:txBody>
          <a:bodyPr/>
          <a:lstStyle/>
          <a:p>
            <a:fld id="{B0C30EF2-A0A2-4DC0-A4E8-CF96DDA7E6F5}" type="slidenum">
              <a:rPr lang="en-CA" smtClean="0"/>
              <a:t>5</a:t>
            </a:fld>
            <a:endParaRPr lang="en-CA"/>
          </a:p>
        </p:txBody>
      </p:sp>
    </p:spTree>
    <p:extLst>
      <p:ext uri="{BB962C8B-B14F-4D97-AF65-F5344CB8AC3E}">
        <p14:creationId xmlns:p14="http://schemas.microsoft.com/office/powerpoint/2010/main" val="392420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BE36E-DEEF-B612-1A36-3A6ED4224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D04B6-5F51-7283-C243-AE5B5D6DE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5FBFD-4F35-7FCA-E45A-646F55AEC98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CF061B1-B438-506F-052D-B5CB9763C97F}"/>
              </a:ext>
            </a:extLst>
          </p:cNvPr>
          <p:cNvSpPr>
            <a:spLocks noGrp="1"/>
          </p:cNvSpPr>
          <p:nvPr>
            <p:ph type="sldNum" sz="quarter" idx="5"/>
          </p:nvPr>
        </p:nvSpPr>
        <p:spPr/>
        <p:txBody>
          <a:bodyPr/>
          <a:lstStyle/>
          <a:p>
            <a:fld id="{B0C30EF2-A0A2-4DC0-A4E8-CF96DDA7E6F5}" type="slidenum">
              <a:rPr lang="en-CA" smtClean="0"/>
              <a:t>6</a:t>
            </a:fld>
            <a:endParaRPr lang="en-CA"/>
          </a:p>
        </p:txBody>
      </p:sp>
    </p:spTree>
    <p:extLst>
      <p:ext uri="{BB962C8B-B14F-4D97-AF65-F5344CB8AC3E}">
        <p14:creationId xmlns:p14="http://schemas.microsoft.com/office/powerpoint/2010/main" val="2395138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BE36E-DEEF-B612-1A36-3A6ED4224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D04B6-5F51-7283-C243-AE5B5D6DE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5FBFD-4F35-7FCA-E45A-646F55AEC98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CF061B1-B438-506F-052D-B5CB9763C97F}"/>
              </a:ext>
            </a:extLst>
          </p:cNvPr>
          <p:cNvSpPr>
            <a:spLocks noGrp="1"/>
          </p:cNvSpPr>
          <p:nvPr>
            <p:ph type="sldNum" sz="quarter" idx="5"/>
          </p:nvPr>
        </p:nvSpPr>
        <p:spPr/>
        <p:txBody>
          <a:bodyPr/>
          <a:lstStyle/>
          <a:p>
            <a:fld id="{B0C30EF2-A0A2-4DC0-A4E8-CF96DDA7E6F5}" type="slidenum">
              <a:rPr lang="en-CA" smtClean="0"/>
              <a:t>7</a:t>
            </a:fld>
            <a:endParaRPr lang="en-CA"/>
          </a:p>
        </p:txBody>
      </p:sp>
    </p:spTree>
    <p:extLst>
      <p:ext uri="{BB962C8B-B14F-4D97-AF65-F5344CB8AC3E}">
        <p14:creationId xmlns:p14="http://schemas.microsoft.com/office/powerpoint/2010/main" val="249232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BE36E-DEEF-B612-1A36-3A6ED4224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D04B6-5F51-7283-C243-AE5B5D6DE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5FBFD-4F35-7FCA-E45A-646F55AEC98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CF061B1-B438-506F-052D-B5CB9763C97F}"/>
              </a:ext>
            </a:extLst>
          </p:cNvPr>
          <p:cNvSpPr>
            <a:spLocks noGrp="1"/>
          </p:cNvSpPr>
          <p:nvPr>
            <p:ph type="sldNum" sz="quarter" idx="5"/>
          </p:nvPr>
        </p:nvSpPr>
        <p:spPr/>
        <p:txBody>
          <a:bodyPr/>
          <a:lstStyle/>
          <a:p>
            <a:fld id="{B0C30EF2-A0A2-4DC0-A4E8-CF96DDA7E6F5}" type="slidenum">
              <a:rPr lang="en-CA" smtClean="0"/>
              <a:t>8</a:t>
            </a:fld>
            <a:endParaRPr lang="en-CA"/>
          </a:p>
        </p:txBody>
      </p:sp>
    </p:spTree>
    <p:extLst>
      <p:ext uri="{BB962C8B-B14F-4D97-AF65-F5344CB8AC3E}">
        <p14:creationId xmlns:p14="http://schemas.microsoft.com/office/powerpoint/2010/main" val="761076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E136B-694A-B84B-8D3D-4093B79CE9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2486B4-E5BD-2B58-3119-168373D3EB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0009D9-6932-EAB8-0544-EBF33884A40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CE497926-D0A9-D5E0-0848-7DBFDB2C3BBD}"/>
              </a:ext>
            </a:extLst>
          </p:cNvPr>
          <p:cNvSpPr>
            <a:spLocks noGrp="1"/>
          </p:cNvSpPr>
          <p:nvPr>
            <p:ph type="sldNum" sz="quarter" idx="5"/>
          </p:nvPr>
        </p:nvSpPr>
        <p:spPr/>
        <p:txBody>
          <a:bodyPr/>
          <a:lstStyle/>
          <a:p>
            <a:fld id="{B0C30EF2-A0A2-4DC0-A4E8-CF96DDA7E6F5}" type="slidenum">
              <a:rPr lang="en-CA" smtClean="0"/>
              <a:t>9</a:t>
            </a:fld>
            <a:endParaRPr lang="en-CA"/>
          </a:p>
        </p:txBody>
      </p:sp>
    </p:spTree>
    <p:extLst>
      <p:ext uri="{BB962C8B-B14F-4D97-AF65-F5344CB8AC3E}">
        <p14:creationId xmlns:p14="http://schemas.microsoft.com/office/powerpoint/2010/main" val="2665199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B670-A14F-41A7-AEF6-7F602C8C7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9C19E1-CF27-48A5-955F-355572C1F1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4AB8308-05F0-41CB-A072-195A765BE536}"/>
              </a:ext>
            </a:extLst>
          </p:cNvPr>
          <p:cNvSpPr>
            <a:spLocks noGrp="1"/>
          </p:cNvSpPr>
          <p:nvPr>
            <p:ph type="dt" sz="half" idx="10"/>
          </p:nvPr>
        </p:nvSpPr>
        <p:spPr/>
        <p:txBody>
          <a:bodyPr/>
          <a:lstStyle/>
          <a:p>
            <a:fld id="{0C757D2B-A750-43CA-A62E-F1BB3A3642CE}" type="datetime1">
              <a:rPr lang="en-CA" smtClean="0"/>
              <a:t>2024-02-05</a:t>
            </a:fld>
            <a:endParaRPr lang="en-CA"/>
          </a:p>
        </p:txBody>
      </p:sp>
      <p:sp>
        <p:nvSpPr>
          <p:cNvPr id="5" name="Footer Placeholder 4">
            <a:extLst>
              <a:ext uri="{FF2B5EF4-FFF2-40B4-BE49-F238E27FC236}">
                <a16:creationId xmlns:a16="http://schemas.microsoft.com/office/drawing/2014/main" id="{D34CDF59-0C6D-47EB-9826-D890A9AD7C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FF44A6E-95BD-4220-9BA4-C3306300FBDC}"/>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66021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AD64-9443-4AE8-BBA9-6F3C2755D5F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A6DAFF-B45C-4BC0-A348-1B06D99A1C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25C60E-E099-43BE-98B5-882106671E89}"/>
              </a:ext>
            </a:extLst>
          </p:cNvPr>
          <p:cNvSpPr>
            <a:spLocks noGrp="1"/>
          </p:cNvSpPr>
          <p:nvPr>
            <p:ph type="dt" sz="half" idx="10"/>
          </p:nvPr>
        </p:nvSpPr>
        <p:spPr/>
        <p:txBody>
          <a:bodyPr/>
          <a:lstStyle/>
          <a:p>
            <a:fld id="{8A15B0A3-BE75-441D-A495-E605ACE43E45}" type="datetime1">
              <a:rPr lang="en-CA" smtClean="0"/>
              <a:t>2024-02-05</a:t>
            </a:fld>
            <a:endParaRPr lang="en-CA"/>
          </a:p>
        </p:txBody>
      </p:sp>
      <p:sp>
        <p:nvSpPr>
          <p:cNvPr id="5" name="Footer Placeholder 4">
            <a:extLst>
              <a:ext uri="{FF2B5EF4-FFF2-40B4-BE49-F238E27FC236}">
                <a16:creationId xmlns:a16="http://schemas.microsoft.com/office/drawing/2014/main" id="{4E9465E9-BDE6-4813-942F-29CBD6D017EB}"/>
              </a:ext>
            </a:extLst>
          </p:cNvPr>
          <p:cNvSpPr>
            <a:spLocks noGrp="1"/>
          </p:cNvSpPr>
          <p:nvPr>
            <p:ph type="ftr" sz="quarter" idx="11"/>
          </p:nvPr>
        </p:nvSpPr>
        <p:spPr/>
        <p:txBody>
          <a:bodyPr/>
          <a:lstStyle/>
          <a:p>
            <a:endParaRPr lang="en-CA"/>
          </a:p>
        </p:txBody>
      </p:sp>
      <p:sp>
        <p:nvSpPr>
          <p:cNvPr id="9" name="Slide Number Placeholder 5">
            <a:extLst>
              <a:ext uri="{FF2B5EF4-FFF2-40B4-BE49-F238E27FC236}">
                <a16:creationId xmlns:a16="http://schemas.microsoft.com/office/drawing/2014/main" id="{3068F4A1-23EC-4E92-BF6A-33AC7E2F6F88}"/>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40999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25CA2-038D-49B7-9CB2-0AD25784F52F}"/>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7A123B7-83CC-4E38-8F59-2778E688633C}"/>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2CA83C-1C0A-481E-B087-B055C1D64FF8}"/>
              </a:ext>
            </a:extLst>
          </p:cNvPr>
          <p:cNvSpPr>
            <a:spLocks noGrp="1"/>
          </p:cNvSpPr>
          <p:nvPr>
            <p:ph type="dt" sz="half" idx="10"/>
          </p:nvPr>
        </p:nvSpPr>
        <p:spPr/>
        <p:txBody>
          <a:bodyPr/>
          <a:lstStyle/>
          <a:p>
            <a:fld id="{FDBAA405-F1EF-4D41-91FC-83236D7CED74}" type="datetime1">
              <a:rPr lang="en-CA" smtClean="0"/>
              <a:t>2024-02-05</a:t>
            </a:fld>
            <a:endParaRPr lang="en-CA"/>
          </a:p>
        </p:txBody>
      </p:sp>
      <p:sp>
        <p:nvSpPr>
          <p:cNvPr id="5" name="Footer Placeholder 4">
            <a:extLst>
              <a:ext uri="{FF2B5EF4-FFF2-40B4-BE49-F238E27FC236}">
                <a16:creationId xmlns:a16="http://schemas.microsoft.com/office/drawing/2014/main" id="{0CF3AFF9-66FC-4B62-B4EB-A5D19F33CE56}"/>
              </a:ext>
            </a:extLst>
          </p:cNvPr>
          <p:cNvSpPr>
            <a:spLocks noGrp="1"/>
          </p:cNvSpPr>
          <p:nvPr>
            <p:ph type="ftr" sz="quarter" idx="11"/>
          </p:nvPr>
        </p:nvSpPr>
        <p:spPr/>
        <p:txBody>
          <a:bodyPr/>
          <a:lstStyle/>
          <a:p>
            <a:endParaRPr lang="en-CA"/>
          </a:p>
        </p:txBody>
      </p:sp>
      <p:sp>
        <p:nvSpPr>
          <p:cNvPr id="9" name="Slide Number Placeholder 5">
            <a:extLst>
              <a:ext uri="{FF2B5EF4-FFF2-40B4-BE49-F238E27FC236}">
                <a16:creationId xmlns:a16="http://schemas.microsoft.com/office/drawing/2014/main" id="{E300C46A-FC94-4C93-B1C6-3E10146152ED}"/>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88347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E9EA-DBEC-44DB-BACA-7004CA5681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05D9831-4FAA-4AF3-8C82-D77E11D958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9BED8D-77C1-4C31-A74D-EC06ED1B63B3}"/>
              </a:ext>
            </a:extLst>
          </p:cNvPr>
          <p:cNvSpPr>
            <a:spLocks noGrp="1"/>
          </p:cNvSpPr>
          <p:nvPr>
            <p:ph type="dt" sz="half" idx="10"/>
          </p:nvPr>
        </p:nvSpPr>
        <p:spPr/>
        <p:txBody>
          <a:bodyPr/>
          <a:lstStyle/>
          <a:p>
            <a:fld id="{508432A4-287C-423A-AEE5-34BE67B60F60}" type="datetime1">
              <a:rPr lang="en-CA" smtClean="0"/>
              <a:t>2024-02-05</a:t>
            </a:fld>
            <a:endParaRPr lang="en-CA"/>
          </a:p>
        </p:txBody>
      </p:sp>
      <p:sp>
        <p:nvSpPr>
          <p:cNvPr id="5" name="Footer Placeholder 4">
            <a:extLst>
              <a:ext uri="{FF2B5EF4-FFF2-40B4-BE49-F238E27FC236}">
                <a16:creationId xmlns:a16="http://schemas.microsoft.com/office/drawing/2014/main" id="{7808D06C-98B3-46BD-B00A-8E86BB0B424F}"/>
              </a:ext>
            </a:extLst>
          </p:cNvPr>
          <p:cNvSpPr>
            <a:spLocks noGrp="1"/>
          </p:cNvSpPr>
          <p:nvPr>
            <p:ph type="ftr" sz="quarter" idx="11"/>
          </p:nvPr>
        </p:nvSpPr>
        <p:spPr/>
        <p:txBody>
          <a:bodyPr/>
          <a:lstStyle/>
          <a:p>
            <a:endParaRPr lang="en-CA"/>
          </a:p>
        </p:txBody>
      </p:sp>
      <p:sp>
        <p:nvSpPr>
          <p:cNvPr id="9" name="Slide Number Placeholder 5">
            <a:extLst>
              <a:ext uri="{FF2B5EF4-FFF2-40B4-BE49-F238E27FC236}">
                <a16:creationId xmlns:a16="http://schemas.microsoft.com/office/drawing/2014/main" id="{ACFDB5C7-272A-428D-89EA-45504563F81C}"/>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182653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91A8-9A18-4EDF-82D6-BB6ECE039B4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BBA3E27-9919-4DE8-AC72-856FE134CDA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6A69FA-FF1E-4C1E-9CE4-053DEDC8BF19}"/>
              </a:ext>
            </a:extLst>
          </p:cNvPr>
          <p:cNvSpPr>
            <a:spLocks noGrp="1"/>
          </p:cNvSpPr>
          <p:nvPr>
            <p:ph type="dt" sz="half" idx="10"/>
          </p:nvPr>
        </p:nvSpPr>
        <p:spPr/>
        <p:txBody>
          <a:bodyPr/>
          <a:lstStyle/>
          <a:p>
            <a:fld id="{F98758CA-569F-4F45-A1BE-6E6C6139E39B}" type="datetime1">
              <a:rPr lang="en-CA" smtClean="0"/>
              <a:t>2024-02-05</a:t>
            </a:fld>
            <a:endParaRPr lang="en-CA"/>
          </a:p>
        </p:txBody>
      </p:sp>
      <p:sp>
        <p:nvSpPr>
          <p:cNvPr id="5" name="Footer Placeholder 4">
            <a:extLst>
              <a:ext uri="{FF2B5EF4-FFF2-40B4-BE49-F238E27FC236}">
                <a16:creationId xmlns:a16="http://schemas.microsoft.com/office/drawing/2014/main" id="{74F6A9B1-E588-4896-9C5A-F4A7E9FA4A27}"/>
              </a:ext>
            </a:extLst>
          </p:cNvPr>
          <p:cNvSpPr>
            <a:spLocks noGrp="1"/>
          </p:cNvSpPr>
          <p:nvPr>
            <p:ph type="ftr" sz="quarter" idx="11"/>
          </p:nvPr>
        </p:nvSpPr>
        <p:spPr/>
        <p:txBody>
          <a:bodyPr/>
          <a:lstStyle/>
          <a:p>
            <a:endParaRPr lang="en-CA"/>
          </a:p>
        </p:txBody>
      </p:sp>
      <p:sp>
        <p:nvSpPr>
          <p:cNvPr id="9" name="Slide Number Placeholder 5">
            <a:extLst>
              <a:ext uri="{FF2B5EF4-FFF2-40B4-BE49-F238E27FC236}">
                <a16:creationId xmlns:a16="http://schemas.microsoft.com/office/drawing/2014/main" id="{499214A1-3CD5-41DE-B707-3289C24C67F8}"/>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70065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FFE0-7EAD-466F-A896-3827F3BDC2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611D888-3DDA-43CB-8E1A-ECEC8712FB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07D9E6A-74BA-424A-B0C3-C4EC2DC8FF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266B7FE-E952-4AD7-ADA8-BBD05458DE30}"/>
              </a:ext>
            </a:extLst>
          </p:cNvPr>
          <p:cNvSpPr>
            <a:spLocks noGrp="1"/>
          </p:cNvSpPr>
          <p:nvPr>
            <p:ph type="dt" sz="half" idx="10"/>
          </p:nvPr>
        </p:nvSpPr>
        <p:spPr/>
        <p:txBody>
          <a:bodyPr/>
          <a:lstStyle/>
          <a:p>
            <a:fld id="{0B3F4E1B-EEF8-429B-9E17-9018C61D7DFD}" type="datetime1">
              <a:rPr lang="en-CA" smtClean="0"/>
              <a:t>2024-02-05</a:t>
            </a:fld>
            <a:endParaRPr lang="en-CA"/>
          </a:p>
        </p:txBody>
      </p:sp>
      <p:sp>
        <p:nvSpPr>
          <p:cNvPr id="6" name="Footer Placeholder 5">
            <a:extLst>
              <a:ext uri="{FF2B5EF4-FFF2-40B4-BE49-F238E27FC236}">
                <a16:creationId xmlns:a16="http://schemas.microsoft.com/office/drawing/2014/main" id="{7562C616-9B53-468E-85AC-ECB089522FAD}"/>
              </a:ext>
            </a:extLst>
          </p:cNvPr>
          <p:cNvSpPr>
            <a:spLocks noGrp="1"/>
          </p:cNvSpPr>
          <p:nvPr>
            <p:ph type="ftr" sz="quarter" idx="11"/>
          </p:nvPr>
        </p:nvSpPr>
        <p:spPr>
          <a:xfrm>
            <a:off x="4038600" y="6356352"/>
            <a:ext cx="4114800" cy="365125"/>
          </a:xfrm>
        </p:spPr>
        <p:txBody>
          <a:bodyPr/>
          <a:lstStyle/>
          <a:p>
            <a:endParaRPr lang="en-CA"/>
          </a:p>
        </p:txBody>
      </p:sp>
      <p:sp>
        <p:nvSpPr>
          <p:cNvPr id="10" name="Slide Number Placeholder 5">
            <a:extLst>
              <a:ext uri="{FF2B5EF4-FFF2-40B4-BE49-F238E27FC236}">
                <a16:creationId xmlns:a16="http://schemas.microsoft.com/office/drawing/2014/main" id="{949054A3-227C-4BB5-8E27-78C892A8F084}"/>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3645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A647-99D2-4CA0-99E8-CBB31971BA5F}"/>
              </a:ext>
            </a:extLst>
          </p:cNvPr>
          <p:cNvSpPr>
            <a:spLocks noGrp="1"/>
          </p:cNvSpPr>
          <p:nvPr>
            <p:ph type="title"/>
          </p:nvPr>
        </p:nvSpPr>
        <p:spPr>
          <a:xfrm>
            <a:off x="839788" y="365127"/>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AA5DC9F-B697-449D-BF78-D08F8DAC49FD}"/>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DEE1F8-DE43-456C-878D-FE457CDDEAFA}"/>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49655D0-B25E-4B33-B9B7-63EFE2BEE5E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45A4F1-DE7B-4AAD-95F3-7BB7371B8862}"/>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DAF1909-1922-45F4-83CF-6B48D9C76AF4}"/>
              </a:ext>
            </a:extLst>
          </p:cNvPr>
          <p:cNvSpPr>
            <a:spLocks noGrp="1"/>
          </p:cNvSpPr>
          <p:nvPr>
            <p:ph type="dt" sz="half" idx="10"/>
          </p:nvPr>
        </p:nvSpPr>
        <p:spPr/>
        <p:txBody>
          <a:bodyPr/>
          <a:lstStyle/>
          <a:p>
            <a:fld id="{3FC9B91C-28E7-4224-8F69-18E0D61AF547}" type="datetime1">
              <a:rPr lang="en-CA" smtClean="0"/>
              <a:t>2024-02-05</a:t>
            </a:fld>
            <a:endParaRPr lang="en-CA"/>
          </a:p>
        </p:txBody>
      </p:sp>
      <p:sp>
        <p:nvSpPr>
          <p:cNvPr id="8" name="Footer Placeholder 7">
            <a:extLst>
              <a:ext uri="{FF2B5EF4-FFF2-40B4-BE49-F238E27FC236}">
                <a16:creationId xmlns:a16="http://schemas.microsoft.com/office/drawing/2014/main" id="{9A23999E-B9B0-4E91-BFE3-D36A1987927B}"/>
              </a:ext>
            </a:extLst>
          </p:cNvPr>
          <p:cNvSpPr>
            <a:spLocks noGrp="1"/>
          </p:cNvSpPr>
          <p:nvPr>
            <p:ph type="ftr" sz="quarter" idx="11"/>
          </p:nvPr>
        </p:nvSpPr>
        <p:spPr/>
        <p:txBody>
          <a:bodyPr/>
          <a:lstStyle/>
          <a:p>
            <a:endParaRPr lang="en-CA"/>
          </a:p>
        </p:txBody>
      </p:sp>
      <p:sp>
        <p:nvSpPr>
          <p:cNvPr id="12" name="Slide Number Placeholder 5">
            <a:extLst>
              <a:ext uri="{FF2B5EF4-FFF2-40B4-BE49-F238E27FC236}">
                <a16:creationId xmlns:a16="http://schemas.microsoft.com/office/drawing/2014/main" id="{9159436D-C76A-4746-85A8-75DBA243BDF3}"/>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138700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B742-C1A1-4572-BE5F-A4B661F797B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ABDB525-D2E0-422D-982C-638A211B87DD}"/>
              </a:ext>
            </a:extLst>
          </p:cNvPr>
          <p:cNvSpPr>
            <a:spLocks noGrp="1"/>
          </p:cNvSpPr>
          <p:nvPr>
            <p:ph type="dt" sz="half" idx="10"/>
          </p:nvPr>
        </p:nvSpPr>
        <p:spPr/>
        <p:txBody>
          <a:bodyPr/>
          <a:lstStyle/>
          <a:p>
            <a:fld id="{A458AE70-E79C-466E-914E-D8B34DABA0C6}" type="datetime1">
              <a:rPr lang="en-CA" smtClean="0"/>
              <a:t>2024-02-05</a:t>
            </a:fld>
            <a:endParaRPr lang="en-CA"/>
          </a:p>
        </p:txBody>
      </p:sp>
      <p:sp>
        <p:nvSpPr>
          <p:cNvPr id="4" name="Footer Placeholder 3">
            <a:extLst>
              <a:ext uri="{FF2B5EF4-FFF2-40B4-BE49-F238E27FC236}">
                <a16:creationId xmlns:a16="http://schemas.microsoft.com/office/drawing/2014/main" id="{5F94BD93-15BD-46BB-9EE3-4B1DB4722619}"/>
              </a:ext>
            </a:extLst>
          </p:cNvPr>
          <p:cNvSpPr>
            <a:spLocks noGrp="1"/>
          </p:cNvSpPr>
          <p:nvPr>
            <p:ph type="ftr" sz="quarter" idx="11"/>
          </p:nvPr>
        </p:nvSpPr>
        <p:spPr/>
        <p:txBody>
          <a:bodyPr/>
          <a:lstStyle/>
          <a:p>
            <a:endParaRPr lang="en-CA"/>
          </a:p>
        </p:txBody>
      </p:sp>
      <p:sp>
        <p:nvSpPr>
          <p:cNvPr id="8" name="Slide Number Placeholder 5">
            <a:extLst>
              <a:ext uri="{FF2B5EF4-FFF2-40B4-BE49-F238E27FC236}">
                <a16:creationId xmlns:a16="http://schemas.microsoft.com/office/drawing/2014/main" id="{278AB856-4DD6-4CF1-A2A0-DD8279E867FB}"/>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355833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1C3B5-5B92-490B-8719-E5DFE0FE5C1C}"/>
              </a:ext>
            </a:extLst>
          </p:cNvPr>
          <p:cNvSpPr>
            <a:spLocks noGrp="1"/>
          </p:cNvSpPr>
          <p:nvPr>
            <p:ph type="dt" sz="half" idx="10"/>
          </p:nvPr>
        </p:nvSpPr>
        <p:spPr/>
        <p:txBody>
          <a:bodyPr/>
          <a:lstStyle/>
          <a:p>
            <a:fld id="{55156BA4-6817-4AC3-9130-C6FF3D9D052F}" type="datetime1">
              <a:rPr lang="en-CA" smtClean="0"/>
              <a:t>2024-02-05</a:t>
            </a:fld>
            <a:endParaRPr lang="en-CA"/>
          </a:p>
        </p:txBody>
      </p:sp>
      <p:sp>
        <p:nvSpPr>
          <p:cNvPr id="3" name="Footer Placeholder 2">
            <a:extLst>
              <a:ext uri="{FF2B5EF4-FFF2-40B4-BE49-F238E27FC236}">
                <a16:creationId xmlns:a16="http://schemas.microsoft.com/office/drawing/2014/main" id="{8C97EAFF-9F18-4465-BEAD-E2435E0A8E1B}"/>
              </a:ext>
            </a:extLst>
          </p:cNvPr>
          <p:cNvSpPr>
            <a:spLocks noGrp="1"/>
          </p:cNvSpPr>
          <p:nvPr>
            <p:ph type="ftr" sz="quarter" idx="11"/>
          </p:nvPr>
        </p:nvSpPr>
        <p:spPr/>
        <p:txBody>
          <a:bodyPr/>
          <a:lstStyle/>
          <a:p>
            <a:endParaRPr lang="en-CA"/>
          </a:p>
        </p:txBody>
      </p:sp>
      <p:sp>
        <p:nvSpPr>
          <p:cNvPr id="7" name="Slide Number Placeholder 5">
            <a:extLst>
              <a:ext uri="{FF2B5EF4-FFF2-40B4-BE49-F238E27FC236}">
                <a16:creationId xmlns:a16="http://schemas.microsoft.com/office/drawing/2014/main" id="{11F903BC-9F6B-41FF-9766-C9EEBB364111}"/>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290080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1EBB-86F8-4C78-8438-38AA2CF90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18D68CD-11B5-4973-8DA6-DFAB95E542B7}"/>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7F8C693-7A12-4552-B906-5340E8E15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EDD660-84FE-4C78-9094-AACA6CA82DD5}"/>
              </a:ext>
            </a:extLst>
          </p:cNvPr>
          <p:cNvSpPr>
            <a:spLocks noGrp="1"/>
          </p:cNvSpPr>
          <p:nvPr>
            <p:ph type="dt" sz="half" idx="10"/>
          </p:nvPr>
        </p:nvSpPr>
        <p:spPr/>
        <p:txBody>
          <a:bodyPr/>
          <a:lstStyle/>
          <a:p>
            <a:fld id="{ACCF6754-0BCB-4828-842D-7223084CAE08}" type="datetime1">
              <a:rPr lang="en-CA" smtClean="0"/>
              <a:t>2024-02-05</a:t>
            </a:fld>
            <a:endParaRPr lang="en-CA"/>
          </a:p>
        </p:txBody>
      </p:sp>
      <p:sp>
        <p:nvSpPr>
          <p:cNvPr id="6" name="Footer Placeholder 5">
            <a:extLst>
              <a:ext uri="{FF2B5EF4-FFF2-40B4-BE49-F238E27FC236}">
                <a16:creationId xmlns:a16="http://schemas.microsoft.com/office/drawing/2014/main" id="{C4C64A90-59CB-40AE-907B-945F7FFD3D70}"/>
              </a:ext>
            </a:extLst>
          </p:cNvPr>
          <p:cNvSpPr>
            <a:spLocks noGrp="1"/>
          </p:cNvSpPr>
          <p:nvPr>
            <p:ph type="ftr" sz="quarter" idx="11"/>
          </p:nvPr>
        </p:nvSpPr>
        <p:spPr/>
        <p:txBody>
          <a:bodyPr/>
          <a:lstStyle/>
          <a:p>
            <a:endParaRPr lang="en-CA"/>
          </a:p>
        </p:txBody>
      </p:sp>
      <p:sp>
        <p:nvSpPr>
          <p:cNvPr id="10" name="Slide Number Placeholder 5">
            <a:extLst>
              <a:ext uri="{FF2B5EF4-FFF2-40B4-BE49-F238E27FC236}">
                <a16:creationId xmlns:a16="http://schemas.microsoft.com/office/drawing/2014/main" id="{73DB7296-70F6-4E56-A83D-1E7D1F197B12}"/>
              </a:ext>
            </a:extLst>
          </p:cNvPr>
          <p:cNvSpPr>
            <a:spLocks noGrp="1"/>
          </p:cNvSpPr>
          <p:nvPr>
            <p:ph type="sldNum" sz="quarter" idx="12"/>
          </p:nvPr>
        </p:nvSpPr>
        <p:spPr>
          <a:xfrm>
            <a:off x="9286463" y="6425925"/>
            <a:ext cx="2743200" cy="365125"/>
          </a:xfrm>
          <a:prstGeom prst="rect">
            <a:avLst/>
          </a:prstGeom>
        </p:spPr>
        <p:txBody>
          <a:bodyPr/>
          <a:lstStyle>
            <a:lvl1pPr>
              <a:defRPr>
                <a:latin typeface="Palatino Linotype" panose="02040502050505030304" pitchFamily="18" charset="0"/>
              </a:defRPr>
            </a:lvl1pPr>
          </a:lstStyle>
          <a:p>
            <a:fld id="{F2C31776-AFA6-4BF2-9E9F-9D921F29A7E3}" type="slidenum">
              <a:rPr lang="en-CA" smtClean="0"/>
              <a:pPr/>
              <a:t>‹#›</a:t>
            </a:fld>
            <a:endParaRPr lang="en-CA"/>
          </a:p>
        </p:txBody>
      </p:sp>
    </p:spTree>
    <p:extLst>
      <p:ext uri="{BB962C8B-B14F-4D97-AF65-F5344CB8AC3E}">
        <p14:creationId xmlns:p14="http://schemas.microsoft.com/office/powerpoint/2010/main" val="344029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E210-9710-4E34-873E-08C9E0637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58F98D8-2F74-4872-92B4-933DC424E837}"/>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227F2B3-AFC5-4A7C-85A4-334F48F85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DB1C00-8932-4247-B9F3-D409D35021F2}"/>
              </a:ext>
            </a:extLst>
          </p:cNvPr>
          <p:cNvSpPr>
            <a:spLocks noGrp="1"/>
          </p:cNvSpPr>
          <p:nvPr>
            <p:ph type="dt" sz="half" idx="10"/>
          </p:nvPr>
        </p:nvSpPr>
        <p:spPr/>
        <p:txBody>
          <a:bodyPr/>
          <a:lstStyle/>
          <a:p>
            <a:fld id="{516E7965-E3EC-42A7-B156-773B6FC9BF9D}" type="datetime1">
              <a:rPr lang="en-CA" smtClean="0"/>
              <a:t>2024-02-05</a:t>
            </a:fld>
            <a:endParaRPr lang="en-CA"/>
          </a:p>
        </p:txBody>
      </p:sp>
      <p:sp>
        <p:nvSpPr>
          <p:cNvPr id="6" name="Footer Placeholder 5">
            <a:extLst>
              <a:ext uri="{FF2B5EF4-FFF2-40B4-BE49-F238E27FC236}">
                <a16:creationId xmlns:a16="http://schemas.microsoft.com/office/drawing/2014/main" id="{62E850D3-D651-4CA5-B0B2-2251B6F5F823}"/>
              </a:ext>
            </a:extLst>
          </p:cNvPr>
          <p:cNvSpPr>
            <a:spLocks noGrp="1"/>
          </p:cNvSpPr>
          <p:nvPr>
            <p:ph type="ftr" sz="quarter" idx="11"/>
          </p:nvPr>
        </p:nvSpPr>
        <p:spPr/>
        <p:txBody>
          <a:bodyPr/>
          <a:lstStyle/>
          <a:p>
            <a:endParaRPr lang="en-CA"/>
          </a:p>
        </p:txBody>
      </p:sp>
      <p:sp>
        <p:nvSpPr>
          <p:cNvPr id="10" name="Slide Number Placeholder 5">
            <a:extLst>
              <a:ext uri="{FF2B5EF4-FFF2-40B4-BE49-F238E27FC236}">
                <a16:creationId xmlns:a16="http://schemas.microsoft.com/office/drawing/2014/main" id="{CE52DB82-8F96-4A91-8615-8192B4B4BF42}"/>
              </a:ext>
            </a:extLst>
          </p:cNvPr>
          <p:cNvSpPr>
            <a:spLocks noGrp="1"/>
          </p:cNvSpPr>
          <p:nvPr>
            <p:ph type="sldNum" sz="quarter" idx="12"/>
          </p:nvPr>
        </p:nvSpPr>
        <p:spPr>
          <a:xfrm>
            <a:off x="9286463" y="6425925"/>
            <a:ext cx="2743200" cy="365125"/>
          </a:xfrm>
          <a:prstGeom prst="rect">
            <a:avLst/>
          </a:prstGeom>
        </p:spPr>
        <p:txBody>
          <a:bodyPr/>
          <a:lstStyle/>
          <a:p>
            <a:fld id="{F2C31776-AFA6-4BF2-9E9F-9D921F29A7E3}" type="slidenum">
              <a:rPr lang="en-CA" smtClean="0"/>
              <a:t>‹#›</a:t>
            </a:fld>
            <a:endParaRPr lang="en-CA"/>
          </a:p>
        </p:txBody>
      </p:sp>
    </p:spTree>
    <p:extLst>
      <p:ext uri="{BB962C8B-B14F-4D97-AF65-F5344CB8AC3E}">
        <p14:creationId xmlns:p14="http://schemas.microsoft.com/office/powerpoint/2010/main" val="368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A85C8F-B93D-4EDE-ACA8-2C8F4DB2382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5794E4-AA08-4409-93E5-554A04859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E75FFB6-B623-4814-AA2B-5EFA4268DDC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2B8B2-812A-427A-B018-A9C7D160EE11}" type="datetime1">
              <a:rPr lang="en-CA" smtClean="0"/>
              <a:t>2024-02-05</a:t>
            </a:fld>
            <a:endParaRPr lang="en-CA"/>
          </a:p>
        </p:txBody>
      </p:sp>
      <p:sp>
        <p:nvSpPr>
          <p:cNvPr id="5" name="Footer Placeholder 4">
            <a:extLst>
              <a:ext uri="{FF2B5EF4-FFF2-40B4-BE49-F238E27FC236}">
                <a16:creationId xmlns:a16="http://schemas.microsoft.com/office/drawing/2014/main" id="{EC882504-0134-4E1C-BF3B-73FCB206303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3D71342-B03E-4530-82B1-144F03C88546}"/>
              </a:ext>
            </a:extLst>
          </p:cNvPr>
          <p:cNvSpPr>
            <a:spLocks noGrp="1"/>
          </p:cNvSpPr>
          <p:nvPr>
            <p:ph type="sldNum" sz="quarter" idx="4"/>
          </p:nvPr>
        </p:nvSpPr>
        <p:spPr>
          <a:xfrm>
            <a:off x="9349410" y="6418611"/>
            <a:ext cx="2743200" cy="365125"/>
          </a:xfrm>
          <a:prstGeom prst="rect">
            <a:avLst/>
          </a:prstGeom>
        </p:spPr>
        <p:txBody>
          <a:bodyPr vert="horz" lIns="91440" tIns="45720" rIns="91440" bIns="45720" rtlCol="0" anchor="ctr"/>
          <a:lstStyle>
            <a:lvl1pPr algn="r">
              <a:defRPr sz="1400" b="1" i="1">
                <a:solidFill>
                  <a:srgbClr val="000099"/>
                </a:solidFill>
              </a:defRPr>
            </a:lvl1pPr>
          </a:lstStyle>
          <a:p>
            <a:fld id="{F2C31776-AFA6-4BF2-9E9F-9D921F29A7E3}" type="slidenum">
              <a:rPr lang="en-CA" smtClean="0"/>
              <a:pPr/>
              <a:t>‹#›</a:t>
            </a:fld>
            <a:endParaRPr lang="en-CA"/>
          </a:p>
        </p:txBody>
      </p:sp>
    </p:spTree>
    <p:extLst>
      <p:ext uri="{BB962C8B-B14F-4D97-AF65-F5344CB8AC3E}">
        <p14:creationId xmlns:p14="http://schemas.microsoft.com/office/powerpoint/2010/main" val="1243666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AA219C2B-0319-45F2-9569-9030AA6B97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32227" y="172454"/>
            <a:ext cx="2722067" cy="1105840"/>
          </a:xfrm>
          <a:prstGeom prst="rect">
            <a:avLst/>
          </a:prstGeom>
          <a:ln>
            <a:noFill/>
          </a:ln>
        </p:spPr>
      </p:pic>
      <p:sp>
        <p:nvSpPr>
          <p:cNvPr id="4" name="Title 3">
            <a:extLst>
              <a:ext uri="{FF2B5EF4-FFF2-40B4-BE49-F238E27FC236}">
                <a16:creationId xmlns:a16="http://schemas.microsoft.com/office/drawing/2014/main" id="{896D50CA-479A-C8F2-4BC3-994B3389AE66}"/>
              </a:ext>
            </a:extLst>
          </p:cNvPr>
          <p:cNvSpPr>
            <a:spLocks noGrp="1"/>
          </p:cNvSpPr>
          <p:nvPr>
            <p:ph type="ctrTitle"/>
          </p:nvPr>
        </p:nvSpPr>
        <p:spPr>
          <a:xfrm>
            <a:off x="799593" y="2381052"/>
            <a:ext cx="10588338" cy="2096997"/>
          </a:xfrm>
        </p:spPr>
        <p:txBody>
          <a:bodyPr>
            <a:normAutofit fontScale="90000"/>
          </a:bodyPr>
          <a:lstStyle/>
          <a:p>
            <a:r>
              <a:rPr lang="en-CA" sz="4000" b="1" dirty="0">
                <a:solidFill>
                  <a:srgbClr val="000099"/>
                </a:solidFill>
                <a:ea typeface="+mj-lt"/>
                <a:cs typeface="+mj-lt"/>
              </a:rPr>
              <a:t>CPSC 319</a:t>
            </a:r>
            <a:br>
              <a:rPr lang="en-CA" sz="4000" b="1" dirty="0">
                <a:ea typeface="+mj-lt"/>
                <a:cs typeface="+mj-lt"/>
              </a:rPr>
            </a:br>
            <a:r>
              <a:rPr lang="en-CA" sz="4000" b="1" dirty="0">
                <a:solidFill>
                  <a:srgbClr val="000099"/>
                </a:solidFill>
                <a:ea typeface="+mj-lt"/>
                <a:cs typeface="+mj-lt"/>
              </a:rPr>
              <a:t>Data Structures, Algorithms, and Their Applications</a:t>
            </a:r>
            <a:br>
              <a:rPr lang="en-CA" sz="4000" b="1" dirty="0">
                <a:ea typeface="+mj-lt"/>
                <a:cs typeface="+mj-lt"/>
              </a:rPr>
            </a:br>
            <a:br>
              <a:rPr lang="en-CA" sz="4000" b="1" dirty="0">
                <a:ea typeface="+mj-lt"/>
                <a:cs typeface="+mj-lt"/>
              </a:rPr>
            </a:br>
            <a:r>
              <a:rPr lang="en-CA" sz="4000" b="1" dirty="0">
                <a:solidFill>
                  <a:srgbClr val="000099"/>
                </a:solidFill>
                <a:ea typeface="+mj-lt"/>
                <a:cs typeface="+mj-lt"/>
              </a:rPr>
              <a:t>Winter 2024</a:t>
            </a:r>
            <a:endParaRPr lang="en-US" sz="4000" b="1">
              <a:cs typeface="Calibri Light" panose="020F0302020204030204"/>
            </a:endParaRPr>
          </a:p>
        </p:txBody>
      </p:sp>
      <p:sp>
        <p:nvSpPr>
          <p:cNvPr id="2" name="Slide Number Placeholder 1">
            <a:extLst>
              <a:ext uri="{FF2B5EF4-FFF2-40B4-BE49-F238E27FC236}">
                <a16:creationId xmlns:a16="http://schemas.microsoft.com/office/drawing/2014/main" id="{ED11B287-D89C-4377-A6B1-A1D09E96C48D}"/>
              </a:ext>
            </a:extLst>
          </p:cNvPr>
          <p:cNvSpPr>
            <a:spLocks noGrp="1"/>
          </p:cNvSpPr>
          <p:nvPr>
            <p:ph type="sldNum" sz="quarter" idx="12"/>
          </p:nvPr>
        </p:nvSpPr>
        <p:spPr/>
        <p:txBody>
          <a:bodyPr/>
          <a:lstStyle/>
          <a:p>
            <a:fld id="{F2C31776-AFA6-4BF2-9E9F-9D921F29A7E3}" type="slidenum">
              <a:rPr lang="en-CA" smtClean="0"/>
              <a:t>1</a:t>
            </a:fld>
            <a:endParaRPr lang="en-CA" dirty="0"/>
          </a:p>
        </p:txBody>
      </p:sp>
    </p:spTree>
    <p:extLst>
      <p:ext uri="{BB962C8B-B14F-4D97-AF65-F5344CB8AC3E}">
        <p14:creationId xmlns:p14="http://schemas.microsoft.com/office/powerpoint/2010/main" val="206155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8CBF8-C29F-D0BB-0F2C-2D05CE778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77710-4B09-A0E8-0B3C-05D3E88B51AA}"/>
              </a:ext>
            </a:extLst>
          </p:cNvPr>
          <p:cNvSpPr>
            <a:spLocks noGrp="1"/>
          </p:cNvSpPr>
          <p:nvPr>
            <p:ph type="title"/>
          </p:nvPr>
        </p:nvSpPr>
        <p:spPr/>
        <p:txBody>
          <a:bodyPr/>
          <a:lstStyle/>
          <a:p>
            <a:r>
              <a:rPr lang="en-CA" b="1" dirty="0">
                <a:solidFill>
                  <a:srgbClr val="000099"/>
                </a:solidFill>
                <a:ea typeface="+mj-lt"/>
                <a:cs typeface="+mj-lt"/>
              </a:rPr>
              <a:t>Array vs LinkedList</a:t>
            </a:r>
            <a:endParaRPr lang="en-US" dirty="0"/>
          </a:p>
        </p:txBody>
      </p:sp>
      <p:pic>
        <p:nvPicPr>
          <p:cNvPr id="5" name="Content Placeholder 4">
            <a:extLst>
              <a:ext uri="{FF2B5EF4-FFF2-40B4-BE49-F238E27FC236}">
                <a16:creationId xmlns:a16="http://schemas.microsoft.com/office/drawing/2014/main" id="{8FA18290-0F78-6AF9-6BD0-7C11772C98CF}"/>
              </a:ext>
            </a:extLst>
          </p:cNvPr>
          <p:cNvPicPr>
            <a:picLocks noGrp="1" noChangeAspect="1"/>
          </p:cNvPicPr>
          <p:nvPr>
            <p:ph idx="1"/>
          </p:nvPr>
        </p:nvPicPr>
        <p:blipFill>
          <a:blip r:embed="rId3"/>
          <a:stretch>
            <a:fillRect/>
          </a:stretch>
        </p:blipFill>
        <p:spPr>
          <a:xfrm>
            <a:off x="3238500" y="1761757"/>
            <a:ext cx="5715000" cy="3810000"/>
          </a:xfrm>
        </p:spPr>
      </p:pic>
      <p:sp>
        <p:nvSpPr>
          <p:cNvPr id="4" name="Slide Number Placeholder 3">
            <a:extLst>
              <a:ext uri="{FF2B5EF4-FFF2-40B4-BE49-F238E27FC236}">
                <a16:creationId xmlns:a16="http://schemas.microsoft.com/office/drawing/2014/main" id="{9D2CE4E3-F19F-25C1-2A1F-04EE506ED206}"/>
              </a:ext>
            </a:extLst>
          </p:cNvPr>
          <p:cNvSpPr>
            <a:spLocks noGrp="1"/>
          </p:cNvSpPr>
          <p:nvPr>
            <p:ph type="sldNum" sz="quarter" idx="12"/>
          </p:nvPr>
        </p:nvSpPr>
        <p:spPr/>
        <p:txBody>
          <a:bodyPr/>
          <a:lstStyle/>
          <a:p>
            <a:fld id="{F2C31776-AFA6-4BF2-9E9F-9D921F29A7E3}" type="slidenum">
              <a:rPr lang="en-CA" smtClean="0"/>
              <a:t>2</a:t>
            </a:fld>
            <a:endParaRPr lang="en-CA"/>
          </a:p>
        </p:txBody>
      </p:sp>
    </p:spTree>
    <p:extLst>
      <p:ext uri="{BB962C8B-B14F-4D97-AF65-F5344CB8AC3E}">
        <p14:creationId xmlns:p14="http://schemas.microsoft.com/office/powerpoint/2010/main" val="247532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8CBF8-C29F-D0BB-0F2C-2D05CE778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77710-4B09-A0E8-0B3C-05D3E88B51AA}"/>
              </a:ext>
            </a:extLst>
          </p:cNvPr>
          <p:cNvSpPr>
            <a:spLocks noGrp="1"/>
          </p:cNvSpPr>
          <p:nvPr>
            <p:ph type="title"/>
          </p:nvPr>
        </p:nvSpPr>
        <p:spPr/>
        <p:txBody>
          <a:bodyPr/>
          <a:lstStyle/>
          <a:p>
            <a:r>
              <a:rPr lang="en-CA" b="1" dirty="0">
                <a:solidFill>
                  <a:srgbClr val="000099"/>
                </a:solidFill>
                <a:ea typeface="+mj-lt"/>
                <a:cs typeface="+mj-lt"/>
              </a:rPr>
              <a:t>Array vs LinkedList</a:t>
            </a:r>
            <a:endParaRPr lang="en-US" dirty="0"/>
          </a:p>
        </p:txBody>
      </p:sp>
      <p:sp>
        <p:nvSpPr>
          <p:cNvPr id="3" name="Content Placeholder 2">
            <a:extLst>
              <a:ext uri="{FF2B5EF4-FFF2-40B4-BE49-F238E27FC236}">
                <a16:creationId xmlns:a16="http://schemas.microsoft.com/office/drawing/2014/main" id="{8EAD89D5-B02B-1689-9115-D9505E62BF74}"/>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3200">
                <a:ea typeface="+mn-lt"/>
                <a:cs typeface="+mn-lt"/>
              </a:rPr>
              <a:t>Arrays:</a:t>
            </a:r>
            <a:endParaRPr lang="en-US" sz="3200" dirty="0">
              <a:ea typeface="+mn-lt"/>
              <a:cs typeface="+mn-lt"/>
            </a:endParaRPr>
          </a:p>
          <a:p>
            <a:pPr marL="457200" lvl="1" indent="0">
              <a:buNone/>
            </a:pPr>
            <a:r>
              <a:rPr lang="en-US" sz="2800">
                <a:ea typeface="+mn-lt"/>
                <a:cs typeface="+mn-lt"/>
              </a:rPr>
              <a:t>Fixed-size data structure.</a:t>
            </a:r>
            <a:endParaRPr lang="en-US"/>
          </a:p>
          <a:p>
            <a:pPr marL="457200" lvl="1" indent="0">
              <a:buNone/>
            </a:pPr>
            <a:r>
              <a:rPr lang="en-US" sz="2800">
                <a:ea typeface="+mn-lt"/>
                <a:cs typeface="+mn-lt"/>
              </a:rPr>
              <a:t>Contiguous memory allocation.</a:t>
            </a:r>
            <a:endParaRPr lang="en-US"/>
          </a:p>
          <a:p>
            <a:pPr marL="457200" lvl="1" indent="0">
              <a:buNone/>
            </a:pPr>
            <a:r>
              <a:rPr lang="en-US" sz="2800">
                <a:ea typeface="+mn-lt"/>
                <a:cs typeface="+mn-lt"/>
              </a:rPr>
              <a:t>Efficient random access.</a:t>
            </a:r>
            <a:endParaRPr lang="en-US"/>
          </a:p>
          <a:p>
            <a:r>
              <a:rPr lang="en-US" sz="3200">
                <a:ea typeface="+mn-lt"/>
                <a:cs typeface="+mn-lt"/>
              </a:rPr>
              <a:t>Linked Lists:</a:t>
            </a:r>
            <a:endParaRPr lang="en-US" sz="3200">
              <a:cs typeface="Calibri"/>
            </a:endParaRPr>
          </a:p>
          <a:p>
            <a:pPr marL="457200" lvl="1" indent="0">
              <a:buNone/>
            </a:pPr>
            <a:r>
              <a:rPr lang="en-US" sz="2800">
                <a:ea typeface="+mn-lt"/>
                <a:cs typeface="+mn-lt"/>
              </a:rPr>
              <a:t>Dynamic-size data structure.</a:t>
            </a:r>
            <a:endParaRPr lang="en-US"/>
          </a:p>
          <a:p>
            <a:pPr marL="457200" lvl="1" indent="0">
              <a:buNone/>
            </a:pPr>
            <a:r>
              <a:rPr lang="en-US" sz="2800">
                <a:ea typeface="+mn-lt"/>
                <a:cs typeface="+mn-lt"/>
              </a:rPr>
              <a:t>Non-contiguous memory allocation.</a:t>
            </a:r>
            <a:endParaRPr lang="en-US"/>
          </a:p>
          <a:p>
            <a:pPr marL="457200" lvl="1" indent="0">
              <a:buNone/>
            </a:pPr>
            <a:r>
              <a:rPr lang="en-US" sz="2800">
                <a:ea typeface="+mn-lt"/>
                <a:cs typeface="+mn-lt"/>
              </a:rPr>
              <a:t>Efficient insertions and deletions.</a:t>
            </a:r>
            <a:endParaRPr lang="en-US"/>
          </a:p>
        </p:txBody>
      </p:sp>
      <p:sp>
        <p:nvSpPr>
          <p:cNvPr id="4" name="Slide Number Placeholder 3">
            <a:extLst>
              <a:ext uri="{FF2B5EF4-FFF2-40B4-BE49-F238E27FC236}">
                <a16:creationId xmlns:a16="http://schemas.microsoft.com/office/drawing/2014/main" id="{9D2CE4E3-F19F-25C1-2A1F-04EE506ED206}"/>
              </a:ext>
            </a:extLst>
          </p:cNvPr>
          <p:cNvSpPr>
            <a:spLocks noGrp="1"/>
          </p:cNvSpPr>
          <p:nvPr>
            <p:ph type="sldNum" sz="quarter" idx="12"/>
          </p:nvPr>
        </p:nvSpPr>
        <p:spPr/>
        <p:txBody>
          <a:bodyPr/>
          <a:lstStyle/>
          <a:p>
            <a:fld id="{F2C31776-AFA6-4BF2-9E9F-9D921F29A7E3}" type="slidenum">
              <a:rPr lang="en-CA" smtClean="0"/>
              <a:t>3</a:t>
            </a:fld>
            <a:endParaRPr lang="en-CA"/>
          </a:p>
        </p:txBody>
      </p:sp>
    </p:spTree>
    <p:extLst>
      <p:ext uri="{BB962C8B-B14F-4D97-AF65-F5344CB8AC3E}">
        <p14:creationId xmlns:p14="http://schemas.microsoft.com/office/powerpoint/2010/main" val="49655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8CBF8-C29F-D0BB-0F2C-2D05CE778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77710-4B09-A0E8-0B3C-05D3E88B51AA}"/>
              </a:ext>
            </a:extLst>
          </p:cNvPr>
          <p:cNvSpPr>
            <a:spLocks noGrp="1"/>
          </p:cNvSpPr>
          <p:nvPr>
            <p:ph type="title"/>
          </p:nvPr>
        </p:nvSpPr>
        <p:spPr/>
        <p:txBody>
          <a:bodyPr/>
          <a:lstStyle/>
          <a:p>
            <a:r>
              <a:rPr lang="en-CA" b="1">
                <a:solidFill>
                  <a:srgbClr val="000099"/>
                </a:solidFill>
                <a:ea typeface="+mj-lt"/>
                <a:cs typeface="+mj-lt"/>
              </a:rPr>
              <a:t>Memory Allocation</a:t>
            </a:r>
            <a:endParaRPr lang="en-US" b="1">
              <a:cs typeface="Calibri Light"/>
            </a:endParaRPr>
          </a:p>
        </p:txBody>
      </p:sp>
      <p:sp>
        <p:nvSpPr>
          <p:cNvPr id="3" name="Content Placeholder 2">
            <a:extLst>
              <a:ext uri="{FF2B5EF4-FFF2-40B4-BE49-F238E27FC236}">
                <a16:creationId xmlns:a16="http://schemas.microsoft.com/office/drawing/2014/main" id="{8EAD89D5-B02B-1689-9115-D9505E62BF74}"/>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3200">
                <a:ea typeface="+mn-lt"/>
                <a:cs typeface="+mn-lt"/>
              </a:rPr>
              <a:t>Arrays:</a:t>
            </a:r>
            <a:endParaRPr lang="en-US" sz="3200" dirty="0">
              <a:ea typeface="+mn-lt"/>
              <a:cs typeface="+mn-lt"/>
            </a:endParaRPr>
          </a:p>
          <a:p>
            <a:pPr marL="457200" lvl="1" indent="0">
              <a:buNone/>
            </a:pPr>
            <a:r>
              <a:rPr lang="en-US" sz="2800">
                <a:ea typeface="+mn-lt"/>
                <a:cs typeface="+mn-lt"/>
              </a:rPr>
              <a:t>Contiguous memory block.</a:t>
            </a:r>
            <a:endParaRPr lang="en-US">
              <a:ea typeface="+mn-lt"/>
              <a:cs typeface="+mn-lt"/>
            </a:endParaRPr>
          </a:p>
          <a:p>
            <a:pPr marL="457200" lvl="1" indent="0">
              <a:buNone/>
            </a:pPr>
            <a:r>
              <a:rPr lang="en-US" sz="2800">
                <a:ea typeface="+mn-lt"/>
                <a:cs typeface="+mn-lt"/>
              </a:rPr>
              <a:t>Pre-allocated size.</a:t>
            </a:r>
            <a:endParaRPr lang="en-US"/>
          </a:p>
          <a:p>
            <a:endParaRPr lang="en-US" sz="3200" dirty="0">
              <a:ea typeface="+mn-lt"/>
              <a:cs typeface="+mn-lt"/>
            </a:endParaRPr>
          </a:p>
          <a:p>
            <a:r>
              <a:rPr lang="en-US" sz="3200">
                <a:ea typeface="+mn-lt"/>
                <a:cs typeface="+mn-lt"/>
              </a:rPr>
              <a:t>Linked Lists:</a:t>
            </a:r>
            <a:endParaRPr lang="en-US" sz="3200">
              <a:cs typeface="Calibri"/>
            </a:endParaRPr>
          </a:p>
          <a:p>
            <a:pPr marL="457200" lvl="1" indent="0">
              <a:buNone/>
            </a:pPr>
            <a:r>
              <a:rPr lang="en-US" sz="2800">
                <a:ea typeface="+mn-lt"/>
                <a:cs typeface="+mn-lt"/>
              </a:rPr>
              <a:t>Non-contiguous nodes with pointers.</a:t>
            </a:r>
          </a:p>
          <a:p>
            <a:pPr marL="457200" lvl="1" indent="0">
              <a:buNone/>
            </a:pPr>
            <a:r>
              <a:rPr lang="en-US" sz="2800">
                <a:ea typeface="+mn-lt"/>
                <a:cs typeface="+mn-lt"/>
              </a:rPr>
              <a:t>Dynamic memory allocation.</a:t>
            </a:r>
            <a:endParaRPr lang="en-US"/>
          </a:p>
        </p:txBody>
      </p:sp>
      <p:sp>
        <p:nvSpPr>
          <p:cNvPr id="4" name="Slide Number Placeholder 3">
            <a:extLst>
              <a:ext uri="{FF2B5EF4-FFF2-40B4-BE49-F238E27FC236}">
                <a16:creationId xmlns:a16="http://schemas.microsoft.com/office/drawing/2014/main" id="{9D2CE4E3-F19F-25C1-2A1F-04EE506ED206}"/>
              </a:ext>
            </a:extLst>
          </p:cNvPr>
          <p:cNvSpPr>
            <a:spLocks noGrp="1"/>
          </p:cNvSpPr>
          <p:nvPr>
            <p:ph type="sldNum" sz="quarter" idx="12"/>
          </p:nvPr>
        </p:nvSpPr>
        <p:spPr/>
        <p:txBody>
          <a:bodyPr/>
          <a:lstStyle/>
          <a:p>
            <a:fld id="{F2C31776-AFA6-4BF2-9E9F-9D921F29A7E3}" type="slidenum">
              <a:rPr lang="en-CA" smtClean="0"/>
              <a:t>4</a:t>
            </a:fld>
            <a:endParaRPr lang="en-CA"/>
          </a:p>
        </p:txBody>
      </p:sp>
    </p:spTree>
    <p:extLst>
      <p:ext uri="{BB962C8B-B14F-4D97-AF65-F5344CB8AC3E}">
        <p14:creationId xmlns:p14="http://schemas.microsoft.com/office/powerpoint/2010/main" val="308426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8CBF8-C29F-D0BB-0F2C-2D05CE778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77710-4B09-A0E8-0B3C-05D3E88B51AA}"/>
              </a:ext>
            </a:extLst>
          </p:cNvPr>
          <p:cNvSpPr>
            <a:spLocks noGrp="1"/>
          </p:cNvSpPr>
          <p:nvPr>
            <p:ph type="title"/>
          </p:nvPr>
        </p:nvSpPr>
        <p:spPr/>
        <p:txBody>
          <a:bodyPr/>
          <a:lstStyle/>
          <a:p>
            <a:r>
              <a:rPr lang="en-CA" b="1">
                <a:solidFill>
                  <a:srgbClr val="000099"/>
                </a:solidFill>
                <a:ea typeface="+mj-lt"/>
                <a:cs typeface="+mj-lt"/>
              </a:rPr>
              <a:t>Access Time</a:t>
            </a:r>
            <a:endParaRPr lang="en-US" b="1">
              <a:cs typeface="Calibri Light"/>
            </a:endParaRPr>
          </a:p>
        </p:txBody>
      </p:sp>
      <p:sp>
        <p:nvSpPr>
          <p:cNvPr id="3" name="Content Placeholder 2">
            <a:extLst>
              <a:ext uri="{FF2B5EF4-FFF2-40B4-BE49-F238E27FC236}">
                <a16:creationId xmlns:a16="http://schemas.microsoft.com/office/drawing/2014/main" id="{8EAD89D5-B02B-1689-9115-D9505E62BF74}"/>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3200">
                <a:ea typeface="+mn-lt"/>
                <a:cs typeface="+mn-lt"/>
              </a:rPr>
              <a:t>Arrays:</a:t>
            </a:r>
            <a:endParaRPr lang="en-US" sz="3200" dirty="0">
              <a:ea typeface="+mn-lt"/>
              <a:cs typeface="+mn-lt"/>
            </a:endParaRPr>
          </a:p>
          <a:p>
            <a:pPr marL="457200" lvl="1" indent="0">
              <a:buNone/>
            </a:pPr>
            <a:r>
              <a:rPr lang="en-US" sz="2800">
                <a:ea typeface="+mn-lt"/>
                <a:cs typeface="+mn-lt"/>
              </a:rPr>
              <a:t>Constant time access (O(1)).</a:t>
            </a:r>
            <a:endParaRPr lang="en-US"/>
          </a:p>
          <a:p>
            <a:pPr marL="457200" lvl="1" indent="0">
              <a:buNone/>
            </a:pPr>
            <a:r>
              <a:rPr lang="en-US" sz="2800">
                <a:ea typeface="+mn-lt"/>
                <a:cs typeface="+mn-lt"/>
              </a:rPr>
              <a:t>Direct index-based access.</a:t>
            </a:r>
            <a:endParaRPr lang="en-US">
              <a:ea typeface="+mn-lt"/>
              <a:cs typeface="+mn-lt"/>
            </a:endParaRPr>
          </a:p>
          <a:p>
            <a:endParaRPr lang="en-US" sz="3200" dirty="0">
              <a:ea typeface="+mn-lt"/>
              <a:cs typeface="+mn-lt"/>
            </a:endParaRPr>
          </a:p>
          <a:p>
            <a:r>
              <a:rPr lang="en-US" sz="3200">
                <a:ea typeface="+mn-lt"/>
                <a:cs typeface="+mn-lt"/>
              </a:rPr>
              <a:t>Linked Lists:</a:t>
            </a:r>
            <a:endParaRPr lang="en-US" sz="3200">
              <a:cs typeface="Calibri"/>
            </a:endParaRPr>
          </a:p>
          <a:p>
            <a:pPr marL="457200" lvl="1" indent="0">
              <a:buNone/>
            </a:pPr>
            <a:r>
              <a:rPr lang="en-US" sz="2800">
                <a:ea typeface="+mn-lt"/>
                <a:cs typeface="+mn-lt"/>
              </a:rPr>
              <a:t>Linear time access (O(n)).</a:t>
            </a:r>
            <a:endParaRPr lang="en-US"/>
          </a:p>
          <a:p>
            <a:pPr lvl="1">
              <a:buNone/>
            </a:pPr>
            <a:r>
              <a:rPr lang="en-US" sz="2800">
                <a:ea typeface="+mn-lt"/>
                <a:cs typeface="+mn-lt"/>
              </a:rPr>
              <a:t>Sequential traversal required.</a:t>
            </a:r>
            <a:endParaRPr lang="en-US">
              <a:cs typeface="Calibri"/>
            </a:endParaRPr>
          </a:p>
        </p:txBody>
      </p:sp>
      <p:sp>
        <p:nvSpPr>
          <p:cNvPr id="4" name="Slide Number Placeholder 3">
            <a:extLst>
              <a:ext uri="{FF2B5EF4-FFF2-40B4-BE49-F238E27FC236}">
                <a16:creationId xmlns:a16="http://schemas.microsoft.com/office/drawing/2014/main" id="{9D2CE4E3-F19F-25C1-2A1F-04EE506ED206}"/>
              </a:ext>
            </a:extLst>
          </p:cNvPr>
          <p:cNvSpPr>
            <a:spLocks noGrp="1"/>
          </p:cNvSpPr>
          <p:nvPr>
            <p:ph type="sldNum" sz="quarter" idx="12"/>
          </p:nvPr>
        </p:nvSpPr>
        <p:spPr/>
        <p:txBody>
          <a:bodyPr/>
          <a:lstStyle/>
          <a:p>
            <a:fld id="{F2C31776-AFA6-4BF2-9E9F-9D921F29A7E3}" type="slidenum">
              <a:rPr lang="en-CA" smtClean="0"/>
              <a:t>5</a:t>
            </a:fld>
            <a:endParaRPr lang="en-CA"/>
          </a:p>
        </p:txBody>
      </p:sp>
    </p:spTree>
    <p:extLst>
      <p:ext uri="{BB962C8B-B14F-4D97-AF65-F5344CB8AC3E}">
        <p14:creationId xmlns:p14="http://schemas.microsoft.com/office/powerpoint/2010/main" val="39325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8CBF8-C29F-D0BB-0F2C-2D05CE778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77710-4B09-A0E8-0B3C-05D3E88B51AA}"/>
              </a:ext>
            </a:extLst>
          </p:cNvPr>
          <p:cNvSpPr>
            <a:spLocks noGrp="1"/>
          </p:cNvSpPr>
          <p:nvPr>
            <p:ph type="title"/>
          </p:nvPr>
        </p:nvSpPr>
        <p:spPr/>
        <p:txBody>
          <a:bodyPr/>
          <a:lstStyle/>
          <a:p>
            <a:r>
              <a:rPr lang="en-CA" b="1">
                <a:solidFill>
                  <a:srgbClr val="000099"/>
                </a:solidFill>
                <a:ea typeface="+mj-lt"/>
                <a:cs typeface="+mj-lt"/>
              </a:rPr>
              <a:t>Insertions and Deletions</a:t>
            </a:r>
            <a:endParaRPr lang="en-US" b="1">
              <a:cs typeface="Calibri Light"/>
            </a:endParaRPr>
          </a:p>
        </p:txBody>
      </p:sp>
      <p:sp>
        <p:nvSpPr>
          <p:cNvPr id="3" name="Content Placeholder 2">
            <a:extLst>
              <a:ext uri="{FF2B5EF4-FFF2-40B4-BE49-F238E27FC236}">
                <a16:creationId xmlns:a16="http://schemas.microsoft.com/office/drawing/2014/main" id="{8EAD89D5-B02B-1689-9115-D9505E62BF74}"/>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3200">
                <a:ea typeface="+mn-lt"/>
                <a:cs typeface="+mn-lt"/>
              </a:rPr>
              <a:t>Arrays:</a:t>
            </a:r>
            <a:endParaRPr lang="en-US" sz="3200" dirty="0">
              <a:ea typeface="+mn-lt"/>
              <a:cs typeface="+mn-lt"/>
            </a:endParaRPr>
          </a:p>
          <a:p>
            <a:pPr marL="457200" lvl="1" indent="0">
              <a:buNone/>
            </a:pPr>
            <a:r>
              <a:rPr lang="en-US" sz="2800">
                <a:ea typeface="+mn-lt"/>
                <a:cs typeface="+mn-lt"/>
              </a:rPr>
              <a:t>Costly for insertions and deletions (O(n)).</a:t>
            </a:r>
            <a:endParaRPr lang="en-US">
              <a:ea typeface="+mn-lt"/>
              <a:cs typeface="+mn-lt"/>
            </a:endParaRPr>
          </a:p>
          <a:p>
            <a:pPr marL="457200" lvl="1" indent="0">
              <a:buNone/>
            </a:pPr>
            <a:r>
              <a:rPr lang="en-US" sz="2800">
                <a:ea typeface="+mn-lt"/>
                <a:cs typeface="+mn-lt"/>
              </a:rPr>
              <a:t>Shifting elements may be required.</a:t>
            </a:r>
            <a:endParaRPr lang="en-US">
              <a:ea typeface="+mn-lt"/>
              <a:cs typeface="+mn-lt"/>
            </a:endParaRPr>
          </a:p>
          <a:p>
            <a:endParaRPr lang="en-US" sz="3200" dirty="0">
              <a:ea typeface="+mn-lt"/>
              <a:cs typeface="+mn-lt"/>
            </a:endParaRPr>
          </a:p>
          <a:p>
            <a:r>
              <a:rPr lang="en-US" sz="3200">
                <a:ea typeface="+mn-lt"/>
                <a:cs typeface="+mn-lt"/>
              </a:rPr>
              <a:t>Linked Lists:</a:t>
            </a:r>
            <a:endParaRPr lang="en-US" sz="3200">
              <a:cs typeface="Calibri"/>
            </a:endParaRPr>
          </a:p>
          <a:p>
            <a:pPr marL="457200" lvl="1" indent="0">
              <a:buNone/>
            </a:pPr>
            <a:r>
              <a:rPr lang="en-US" sz="2800">
                <a:ea typeface="+mn-lt"/>
                <a:cs typeface="+mn-lt"/>
              </a:rPr>
              <a:t>Efficient for insertions and deletions (O(1) if node is known).</a:t>
            </a:r>
            <a:endParaRPr lang="en-US"/>
          </a:p>
          <a:p>
            <a:pPr lvl="1">
              <a:buNone/>
            </a:pPr>
            <a:r>
              <a:rPr lang="en-US" sz="2800">
                <a:ea typeface="+mn-lt"/>
                <a:cs typeface="+mn-lt"/>
              </a:rPr>
              <a:t>No need to shift elements.</a:t>
            </a:r>
            <a:endParaRPr lang="en-US">
              <a:ea typeface="+mn-lt"/>
              <a:cs typeface="+mn-lt"/>
            </a:endParaRPr>
          </a:p>
        </p:txBody>
      </p:sp>
      <p:sp>
        <p:nvSpPr>
          <p:cNvPr id="4" name="Slide Number Placeholder 3">
            <a:extLst>
              <a:ext uri="{FF2B5EF4-FFF2-40B4-BE49-F238E27FC236}">
                <a16:creationId xmlns:a16="http://schemas.microsoft.com/office/drawing/2014/main" id="{9D2CE4E3-F19F-25C1-2A1F-04EE506ED206}"/>
              </a:ext>
            </a:extLst>
          </p:cNvPr>
          <p:cNvSpPr>
            <a:spLocks noGrp="1"/>
          </p:cNvSpPr>
          <p:nvPr>
            <p:ph type="sldNum" sz="quarter" idx="12"/>
          </p:nvPr>
        </p:nvSpPr>
        <p:spPr/>
        <p:txBody>
          <a:bodyPr/>
          <a:lstStyle/>
          <a:p>
            <a:fld id="{F2C31776-AFA6-4BF2-9E9F-9D921F29A7E3}" type="slidenum">
              <a:rPr lang="en-CA" smtClean="0"/>
              <a:t>6</a:t>
            </a:fld>
            <a:endParaRPr lang="en-CA"/>
          </a:p>
        </p:txBody>
      </p:sp>
    </p:spTree>
    <p:extLst>
      <p:ext uri="{BB962C8B-B14F-4D97-AF65-F5344CB8AC3E}">
        <p14:creationId xmlns:p14="http://schemas.microsoft.com/office/powerpoint/2010/main" val="166243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8CBF8-C29F-D0BB-0F2C-2D05CE778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77710-4B09-A0E8-0B3C-05D3E88B51AA}"/>
              </a:ext>
            </a:extLst>
          </p:cNvPr>
          <p:cNvSpPr>
            <a:spLocks noGrp="1"/>
          </p:cNvSpPr>
          <p:nvPr>
            <p:ph type="title"/>
          </p:nvPr>
        </p:nvSpPr>
        <p:spPr/>
        <p:txBody>
          <a:bodyPr/>
          <a:lstStyle/>
          <a:p>
            <a:r>
              <a:rPr lang="en-CA" b="1">
                <a:solidFill>
                  <a:srgbClr val="000099"/>
                </a:solidFill>
                <a:ea typeface="+mj-lt"/>
                <a:cs typeface="+mj-lt"/>
              </a:rPr>
              <a:t>Use Cases</a:t>
            </a:r>
            <a:endParaRPr lang="en-US" b="1">
              <a:cs typeface="Calibri Light"/>
            </a:endParaRPr>
          </a:p>
        </p:txBody>
      </p:sp>
      <p:sp>
        <p:nvSpPr>
          <p:cNvPr id="3" name="Content Placeholder 2">
            <a:extLst>
              <a:ext uri="{FF2B5EF4-FFF2-40B4-BE49-F238E27FC236}">
                <a16:creationId xmlns:a16="http://schemas.microsoft.com/office/drawing/2014/main" id="{8EAD89D5-B02B-1689-9115-D9505E62BF74}"/>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3200">
                <a:ea typeface="+mn-lt"/>
                <a:cs typeface="+mn-lt"/>
              </a:rPr>
              <a:t>Arrays:</a:t>
            </a:r>
            <a:endParaRPr lang="en-US" sz="3200" dirty="0">
              <a:ea typeface="+mn-lt"/>
              <a:cs typeface="+mn-lt"/>
            </a:endParaRPr>
          </a:p>
          <a:p>
            <a:pPr marL="457200" lvl="1" indent="0">
              <a:buNone/>
            </a:pPr>
            <a:r>
              <a:rPr lang="en-US" sz="2800">
                <a:ea typeface="+mn-lt"/>
                <a:cs typeface="+mn-lt"/>
              </a:rPr>
              <a:t>When size is fixed and known in advance.</a:t>
            </a:r>
            <a:endParaRPr lang="en-US">
              <a:ea typeface="+mn-lt"/>
              <a:cs typeface="+mn-lt"/>
            </a:endParaRPr>
          </a:p>
          <a:p>
            <a:pPr marL="457200" lvl="1" indent="0">
              <a:buNone/>
            </a:pPr>
            <a:r>
              <a:rPr lang="en-US" sz="2800">
                <a:ea typeface="+mn-lt"/>
                <a:cs typeface="+mn-lt"/>
              </a:rPr>
              <a:t>Random access is crucial.</a:t>
            </a:r>
            <a:endParaRPr lang="en-US">
              <a:ea typeface="+mn-lt"/>
              <a:cs typeface="+mn-lt"/>
            </a:endParaRPr>
          </a:p>
          <a:p>
            <a:endParaRPr lang="en-US" sz="3200" dirty="0">
              <a:ea typeface="+mn-lt"/>
              <a:cs typeface="+mn-lt"/>
            </a:endParaRPr>
          </a:p>
          <a:p>
            <a:r>
              <a:rPr lang="en-US" sz="3200">
                <a:ea typeface="+mn-lt"/>
                <a:cs typeface="+mn-lt"/>
              </a:rPr>
              <a:t>Linked Lists:</a:t>
            </a:r>
          </a:p>
          <a:p>
            <a:pPr marL="457200" lvl="1" indent="0">
              <a:buNone/>
            </a:pPr>
            <a:r>
              <a:rPr lang="en-US" sz="2800">
                <a:ea typeface="+mn-lt"/>
                <a:cs typeface="+mn-lt"/>
              </a:rPr>
              <a:t>Frequent insertions and deletions.</a:t>
            </a:r>
            <a:endParaRPr lang="en-US">
              <a:ea typeface="+mn-lt"/>
              <a:cs typeface="+mn-lt"/>
            </a:endParaRPr>
          </a:p>
          <a:p>
            <a:pPr lvl="1">
              <a:buNone/>
            </a:pPr>
            <a:r>
              <a:rPr lang="en-US" sz="2800">
                <a:ea typeface="+mn-lt"/>
                <a:cs typeface="+mn-lt"/>
              </a:rPr>
              <a:t>Dynamic size is required.</a:t>
            </a:r>
            <a:endParaRPr lang="en-US">
              <a:ea typeface="+mn-lt"/>
              <a:cs typeface="+mn-lt"/>
            </a:endParaRPr>
          </a:p>
        </p:txBody>
      </p:sp>
      <p:sp>
        <p:nvSpPr>
          <p:cNvPr id="4" name="Slide Number Placeholder 3">
            <a:extLst>
              <a:ext uri="{FF2B5EF4-FFF2-40B4-BE49-F238E27FC236}">
                <a16:creationId xmlns:a16="http://schemas.microsoft.com/office/drawing/2014/main" id="{9D2CE4E3-F19F-25C1-2A1F-04EE506ED206}"/>
              </a:ext>
            </a:extLst>
          </p:cNvPr>
          <p:cNvSpPr>
            <a:spLocks noGrp="1"/>
          </p:cNvSpPr>
          <p:nvPr>
            <p:ph type="sldNum" sz="quarter" idx="12"/>
          </p:nvPr>
        </p:nvSpPr>
        <p:spPr/>
        <p:txBody>
          <a:bodyPr/>
          <a:lstStyle/>
          <a:p>
            <a:fld id="{F2C31776-AFA6-4BF2-9E9F-9D921F29A7E3}" type="slidenum">
              <a:rPr lang="en-CA" smtClean="0"/>
              <a:t>7</a:t>
            </a:fld>
            <a:endParaRPr lang="en-CA"/>
          </a:p>
        </p:txBody>
      </p:sp>
    </p:spTree>
    <p:extLst>
      <p:ext uri="{BB962C8B-B14F-4D97-AF65-F5344CB8AC3E}">
        <p14:creationId xmlns:p14="http://schemas.microsoft.com/office/powerpoint/2010/main" val="323471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8CBF8-C29F-D0BB-0F2C-2D05CE778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77710-4B09-A0E8-0B3C-05D3E88B51AA}"/>
              </a:ext>
            </a:extLst>
          </p:cNvPr>
          <p:cNvSpPr>
            <a:spLocks noGrp="1"/>
          </p:cNvSpPr>
          <p:nvPr>
            <p:ph type="title"/>
          </p:nvPr>
        </p:nvSpPr>
        <p:spPr/>
        <p:txBody>
          <a:bodyPr/>
          <a:lstStyle/>
          <a:p>
            <a:r>
              <a:rPr lang="en-CA" b="1">
                <a:solidFill>
                  <a:srgbClr val="000099"/>
                </a:solidFill>
                <a:ea typeface="+mj-lt"/>
                <a:cs typeface="+mj-lt"/>
              </a:rPr>
              <a:t>Trade-Offs</a:t>
            </a:r>
            <a:endParaRPr lang="en-US" b="1">
              <a:cs typeface="Calibri Light"/>
            </a:endParaRPr>
          </a:p>
        </p:txBody>
      </p:sp>
      <p:sp>
        <p:nvSpPr>
          <p:cNvPr id="3" name="Content Placeholder 2">
            <a:extLst>
              <a:ext uri="{FF2B5EF4-FFF2-40B4-BE49-F238E27FC236}">
                <a16:creationId xmlns:a16="http://schemas.microsoft.com/office/drawing/2014/main" id="{8EAD89D5-B02B-1689-9115-D9505E62BF74}"/>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3200">
                <a:ea typeface="+mn-lt"/>
                <a:cs typeface="+mn-lt"/>
              </a:rPr>
              <a:t>Arrays:</a:t>
            </a:r>
            <a:endParaRPr lang="en-US" sz="3200" dirty="0">
              <a:ea typeface="+mn-lt"/>
              <a:cs typeface="+mn-lt"/>
            </a:endParaRPr>
          </a:p>
          <a:p>
            <a:pPr marL="457200" lvl="1" indent="0">
              <a:buNone/>
            </a:pPr>
            <a:r>
              <a:rPr lang="en-US" sz="2800">
                <a:ea typeface="+mn-lt"/>
                <a:cs typeface="+mn-lt"/>
              </a:rPr>
              <a:t>Fast access, limited flexibility.</a:t>
            </a:r>
            <a:endParaRPr lang="en-US">
              <a:ea typeface="+mn-lt"/>
              <a:cs typeface="+mn-lt"/>
            </a:endParaRPr>
          </a:p>
          <a:p>
            <a:pPr marL="457200" lvl="1" indent="0">
              <a:buNone/>
            </a:pPr>
            <a:r>
              <a:rPr lang="en-US" sz="2800">
                <a:ea typeface="+mn-lt"/>
                <a:cs typeface="+mn-lt"/>
              </a:rPr>
              <a:t>Memory may be wasted.</a:t>
            </a:r>
            <a:endParaRPr lang="en-US">
              <a:ea typeface="+mn-lt"/>
              <a:cs typeface="+mn-lt"/>
            </a:endParaRPr>
          </a:p>
          <a:p>
            <a:endParaRPr lang="en-US" sz="3200" dirty="0">
              <a:ea typeface="+mn-lt"/>
              <a:cs typeface="+mn-lt"/>
            </a:endParaRPr>
          </a:p>
          <a:p>
            <a:r>
              <a:rPr lang="en-US" sz="3200">
                <a:ea typeface="+mn-lt"/>
                <a:cs typeface="+mn-lt"/>
              </a:rPr>
              <a:t>Linked Lists:</a:t>
            </a:r>
          </a:p>
          <a:p>
            <a:pPr marL="457200" lvl="1" indent="0">
              <a:buNone/>
            </a:pPr>
            <a:r>
              <a:rPr lang="en-US" sz="2800">
                <a:ea typeface="+mn-lt"/>
                <a:cs typeface="+mn-lt"/>
              </a:rPr>
              <a:t>Flexible size, slower access.</a:t>
            </a:r>
            <a:endParaRPr lang="en-US">
              <a:ea typeface="+mn-lt"/>
              <a:cs typeface="+mn-lt"/>
            </a:endParaRPr>
          </a:p>
          <a:p>
            <a:pPr lvl="1">
              <a:buNone/>
            </a:pPr>
            <a:r>
              <a:rPr lang="en-US" sz="2800">
                <a:ea typeface="+mn-lt"/>
                <a:cs typeface="+mn-lt"/>
              </a:rPr>
              <a:t>Efficient memory utilization.</a:t>
            </a:r>
            <a:endParaRPr lang="en-US">
              <a:ea typeface="+mn-lt"/>
              <a:cs typeface="+mn-lt"/>
            </a:endParaRPr>
          </a:p>
        </p:txBody>
      </p:sp>
      <p:sp>
        <p:nvSpPr>
          <p:cNvPr id="4" name="Slide Number Placeholder 3">
            <a:extLst>
              <a:ext uri="{FF2B5EF4-FFF2-40B4-BE49-F238E27FC236}">
                <a16:creationId xmlns:a16="http://schemas.microsoft.com/office/drawing/2014/main" id="{9D2CE4E3-F19F-25C1-2A1F-04EE506ED206}"/>
              </a:ext>
            </a:extLst>
          </p:cNvPr>
          <p:cNvSpPr>
            <a:spLocks noGrp="1"/>
          </p:cNvSpPr>
          <p:nvPr>
            <p:ph type="sldNum" sz="quarter" idx="12"/>
          </p:nvPr>
        </p:nvSpPr>
        <p:spPr/>
        <p:txBody>
          <a:bodyPr/>
          <a:lstStyle/>
          <a:p>
            <a:fld id="{F2C31776-AFA6-4BF2-9E9F-9D921F29A7E3}" type="slidenum">
              <a:rPr lang="en-CA" smtClean="0"/>
              <a:t>8</a:t>
            </a:fld>
            <a:endParaRPr lang="en-CA"/>
          </a:p>
        </p:txBody>
      </p:sp>
    </p:spTree>
    <p:extLst>
      <p:ext uri="{BB962C8B-B14F-4D97-AF65-F5344CB8AC3E}">
        <p14:creationId xmlns:p14="http://schemas.microsoft.com/office/powerpoint/2010/main" val="147818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349E9-ACD6-746E-B6CF-3963E5030D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39025-2A9E-60A9-536C-CFD134B81EEA}"/>
              </a:ext>
            </a:extLst>
          </p:cNvPr>
          <p:cNvSpPr>
            <a:spLocks noGrp="1"/>
          </p:cNvSpPr>
          <p:nvPr>
            <p:ph type="title"/>
          </p:nvPr>
        </p:nvSpPr>
        <p:spPr/>
        <p:txBody>
          <a:bodyPr/>
          <a:lstStyle/>
          <a:p>
            <a:r>
              <a:rPr lang="en-CA" b="1" dirty="0">
                <a:solidFill>
                  <a:srgbClr val="000099"/>
                </a:solidFill>
                <a:ea typeface="+mj-lt"/>
                <a:cs typeface="+mj-lt"/>
              </a:rPr>
              <a:t>Sample Question 2:</a:t>
            </a:r>
            <a:endParaRPr lang="en-US" dirty="0"/>
          </a:p>
        </p:txBody>
      </p:sp>
      <p:sp>
        <p:nvSpPr>
          <p:cNvPr id="3" name="Content Placeholder 2">
            <a:extLst>
              <a:ext uri="{FF2B5EF4-FFF2-40B4-BE49-F238E27FC236}">
                <a16:creationId xmlns:a16="http://schemas.microsoft.com/office/drawing/2014/main" id="{E944C345-06DB-4886-CCD8-B49F1BE76653}"/>
              </a:ext>
            </a:extLst>
          </p:cNvPr>
          <p:cNvSpPr>
            <a:spLocks noGrp="1"/>
          </p:cNvSpPr>
          <p:nvPr>
            <p:ph idx="1"/>
          </p:nvPr>
        </p:nvSpPr>
        <p:spPr>
          <a:xfrm>
            <a:off x="838200" y="1825625"/>
            <a:ext cx="10515600" cy="4351338"/>
          </a:xfrm>
        </p:spPr>
        <p:txBody>
          <a:bodyPr vert="horz" lIns="91440" tIns="45720" rIns="91440" bIns="45720" rtlCol="0" anchor="t">
            <a:normAutofit fontScale="70000" lnSpcReduction="20000"/>
          </a:bodyPr>
          <a:lstStyle/>
          <a:p>
            <a:r>
              <a:rPr lang="en-US" sz="3200" dirty="0">
                <a:ea typeface="+mn-lt"/>
                <a:cs typeface="+mn-lt"/>
              </a:rPr>
              <a:t>Write a Java code that reads a series of positive numbers from the "input.txt" file, each line contains one number. Group these numbers according to their smallest prime factor and then record each group on a separate line in the "output.txt" file, each line should start with the smallest common prime factor. It is guaranteed that the biggest smallest common prime factor of those numbers is less than 1000.</a:t>
            </a:r>
            <a:endParaRPr lang="en-US" dirty="0">
              <a:ea typeface="+mn-lt"/>
              <a:cs typeface="+mn-lt"/>
            </a:endParaRPr>
          </a:p>
          <a:p>
            <a:endParaRPr lang="en-US" sz="3200" dirty="0">
              <a:ea typeface="+mn-lt"/>
              <a:cs typeface="+mn-lt"/>
            </a:endParaRPr>
          </a:p>
          <a:p>
            <a:r>
              <a:rPr lang="en-US" sz="3200" dirty="0">
                <a:ea typeface="+mn-lt"/>
                <a:cs typeface="+mn-lt"/>
              </a:rPr>
              <a:t>Test case:</a:t>
            </a:r>
          </a:p>
          <a:p>
            <a:pPr marL="457200" lvl="1" indent="0">
              <a:buNone/>
            </a:pPr>
            <a:r>
              <a:rPr lang="en-US" sz="2800" dirty="0">
                <a:cs typeface="Calibri"/>
              </a:rPr>
              <a:t>Input:</a:t>
            </a:r>
          </a:p>
          <a:p>
            <a:pPr marL="457200" lvl="1" indent="0">
              <a:buNone/>
            </a:pPr>
            <a:r>
              <a:rPr lang="en-US" sz="2800" dirty="0">
                <a:cs typeface="Calibri"/>
              </a:rPr>
              <a:t>5, 15, 2, 3, 4, 9, 10 (each number is in a separate line)</a:t>
            </a:r>
            <a:endParaRPr lang="en-US" dirty="0"/>
          </a:p>
          <a:p>
            <a:pPr marL="457200" lvl="1" indent="0">
              <a:buNone/>
            </a:pPr>
            <a:endParaRPr lang="en-US" sz="2800" dirty="0">
              <a:cs typeface="Calibri"/>
            </a:endParaRPr>
          </a:p>
          <a:p>
            <a:pPr marL="457200" lvl="1" indent="0">
              <a:buNone/>
            </a:pPr>
            <a:r>
              <a:rPr lang="en-US" sz="2800" dirty="0">
                <a:cs typeface="Calibri"/>
              </a:rPr>
              <a:t>Output:</a:t>
            </a:r>
            <a:endParaRPr lang="en-US" dirty="0"/>
          </a:p>
          <a:p>
            <a:pPr marL="457200" lvl="1" indent="0">
              <a:buNone/>
            </a:pPr>
            <a:r>
              <a:rPr lang="en-US" sz="2800" dirty="0">
                <a:ea typeface="+mn-lt"/>
                <a:cs typeface="+mn-lt"/>
              </a:rPr>
              <a:t>2 4 10</a:t>
            </a:r>
            <a:endParaRPr lang="en-US" dirty="0">
              <a:ea typeface="+mn-lt"/>
              <a:cs typeface="+mn-lt"/>
            </a:endParaRPr>
          </a:p>
          <a:p>
            <a:pPr marL="457200" lvl="1" indent="0">
              <a:buNone/>
            </a:pPr>
            <a:r>
              <a:rPr lang="en-US" sz="2800" dirty="0">
                <a:ea typeface="+mn-lt"/>
                <a:cs typeface="+mn-lt"/>
              </a:rPr>
              <a:t>15 3 9</a:t>
            </a:r>
            <a:endParaRPr lang="en-US" dirty="0">
              <a:ea typeface="+mn-lt"/>
              <a:cs typeface="+mn-lt"/>
            </a:endParaRPr>
          </a:p>
          <a:p>
            <a:pPr marL="457200" lvl="1" indent="0">
              <a:buNone/>
            </a:pPr>
            <a:r>
              <a:rPr lang="en-US" sz="2800" dirty="0">
                <a:cs typeface="Calibri"/>
              </a:rPr>
              <a:t>5</a:t>
            </a:r>
          </a:p>
        </p:txBody>
      </p:sp>
      <p:sp>
        <p:nvSpPr>
          <p:cNvPr id="4" name="Slide Number Placeholder 3">
            <a:extLst>
              <a:ext uri="{FF2B5EF4-FFF2-40B4-BE49-F238E27FC236}">
                <a16:creationId xmlns:a16="http://schemas.microsoft.com/office/drawing/2014/main" id="{F8701DDF-86D0-58BE-6D03-98EE05E9D8FF}"/>
              </a:ext>
            </a:extLst>
          </p:cNvPr>
          <p:cNvSpPr>
            <a:spLocks noGrp="1"/>
          </p:cNvSpPr>
          <p:nvPr>
            <p:ph type="sldNum" sz="quarter" idx="12"/>
          </p:nvPr>
        </p:nvSpPr>
        <p:spPr/>
        <p:txBody>
          <a:bodyPr/>
          <a:lstStyle/>
          <a:p>
            <a:fld id="{F2C31776-AFA6-4BF2-9E9F-9D921F29A7E3}" type="slidenum">
              <a:rPr lang="en-CA" smtClean="0"/>
              <a:t>9</a:t>
            </a:fld>
            <a:endParaRPr lang="en-CA"/>
          </a:p>
        </p:txBody>
      </p:sp>
    </p:spTree>
    <p:extLst>
      <p:ext uri="{BB962C8B-B14F-4D97-AF65-F5344CB8AC3E}">
        <p14:creationId xmlns:p14="http://schemas.microsoft.com/office/powerpoint/2010/main" val="3188412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720</TotalTime>
  <Words>1064</Words>
  <Application>Microsoft Office PowerPoint</Application>
  <PresentationFormat>Widescreen</PresentationFormat>
  <Paragraphs>179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CPSC 319 Data Structures, Algorithms, and Their Applications  Winter 2024</vt:lpstr>
      <vt:lpstr>Array vs LinkedList</vt:lpstr>
      <vt:lpstr>Array vs LinkedList</vt:lpstr>
      <vt:lpstr>Memory Allocation</vt:lpstr>
      <vt:lpstr>Access Time</vt:lpstr>
      <vt:lpstr>Insertions and Deletions</vt:lpstr>
      <vt:lpstr>Use Cases</vt:lpstr>
      <vt:lpstr>Trade-Offs</vt:lpstr>
      <vt:lpstr>Sample 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Costa Sousa</dc:creator>
  <cp:lastModifiedBy>Mario Costa Sousa</cp:lastModifiedBy>
  <cp:revision>1931</cp:revision>
  <cp:lastPrinted>2019-01-11T02:37:37Z</cp:lastPrinted>
  <dcterms:created xsi:type="dcterms:W3CDTF">2018-09-22T15:58:16Z</dcterms:created>
  <dcterms:modified xsi:type="dcterms:W3CDTF">2024-02-05T08:52:19Z</dcterms:modified>
</cp:coreProperties>
</file>