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</p:sldIdLst>
  <p:sldSz cx="10393363" cy="757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D4332-363B-6E43-8A0A-1636DAC6A060}" v="20" dt="2025-08-19T15:23:3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/>
    <p:restoredTop sz="96327"/>
  </p:normalViewPr>
  <p:slideViewPr>
    <p:cSldViewPr snapToGrid="0">
      <p:cViewPr varScale="1">
        <p:scale>
          <a:sx n="103" d="100"/>
          <a:sy n="103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n Nashebi (PhD Applied Mathematics NGT FT)" userId="a53b78bb-c7f4-47cb-86a7-0f1ee3f34364" providerId="ADAL" clId="{669C38F3-38E1-F942-8A77-A8A6F11E7859}"/>
    <pc:docChg chg="undo redo custSel modSld">
      <pc:chgData name="Ramin Nashebi (PhD Applied Mathematics NGT FT)" userId="a53b78bb-c7f4-47cb-86a7-0f1ee3f34364" providerId="ADAL" clId="{669C38F3-38E1-F942-8A77-A8A6F11E7859}" dt="2025-06-12T07:47:14.246" v="95" actId="1076"/>
      <pc:docMkLst>
        <pc:docMk/>
      </pc:docMkLst>
      <pc:sldChg chg="addSp delSp modSp mod">
        <pc:chgData name="Ramin Nashebi (PhD Applied Mathematics NGT FT)" userId="a53b78bb-c7f4-47cb-86a7-0f1ee3f34364" providerId="ADAL" clId="{669C38F3-38E1-F942-8A77-A8A6F11E7859}" dt="2025-06-12T07:47:14.246" v="95" actId="1076"/>
        <pc:sldMkLst>
          <pc:docMk/>
          <pc:sldMk cId="798671783" sldId="257"/>
        </pc:sldMkLst>
        <pc:picChg chg="add del mod">
          <ac:chgData name="Ramin Nashebi (PhD Applied Mathematics NGT FT)" userId="a53b78bb-c7f4-47cb-86a7-0f1ee3f34364" providerId="ADAL" clId="{669C38F3-38E1-F942-8A77-A8A6F11E7859}" dt="2025-06-12T07:41:52.608" v="16" actId="478"/>
          <ac:picMkLst>
            <pc:docMk/>
            <pc:sldMk cId="798671783" sldId="257"/>
            <ac:picMk id="2" creationId="{FB2AB7E4-61E5-DACB-6CE5-962A5FABEF77}"/>
          </ac:picMkLst>
        </pc:picChg>
        <pc:picChg chg="mod">
          <ac:chgData name="Ramin Nashebi (PhD Applied Mathematics NGT FT)" userId="a53b78bb-c7f4-47cb-86a7-0f1ee3f34364" providerId="ADAL" clId="{669C38F3-38E1-F942-8A77-A8A6F11E7859}" dt="2025-06-12T07:47:11.779" v="94" actId="1037"/>
          <ac:picMkLst>
            <pc:docMk/>
            <pc:sldMk cId="798671783" sldId="257"/>
            <ac:picMk id="3" creationId="{CEE36A45-3FEE-86A4-C5EE-425EB9B4C21D}"/>
          </ac:picMkLst>
        </pc:picChg>
        <pc:picChg chg="mod">
          <ac:chgData name="Ramin Nashebi (PhD Applied Mathematics NGT FT)" userId="a53b78bb-c7f4-47cb-86a7-0f1ee3f34364" providerId="ADAL" clId="{669C38F3-38E1-F942-8A77-A8A6F11E7859}" dt="2025-06-12T07:47:08.605" v="92" actId="1038"/>
          <ac:picMkLst>
            <pc:docMk/>
            <pc:sldMk cId="798671783" sldId="257"/>
            <ac:picMk id="8" creationId="{3EDAB7A4-7FE8-8BA4-B895-48F3E2229D5C}"/>
          </ac:picMkLst>
        </pc:picChg>
        <pc:picChg chg="mod">
          <ac:chgData name="Ramin Nashebi (PhD Applied Mathematics NGT FT)" userId="a53b78bb-c7f4-47cb-86a7-0f1ee3f34364" providerId="ADAL" clId="{669C38F3-38E1-F942-8A77-A8A6F11E7859}" dt="2025-06-12T07:47:14.246" v="95" actId="1076"/>
          <ac:picMkLst>
            <pc:docMk/>
            <pc:sldMk cId="798671783" sldId="257"/>
            <ac:picMk id="11" creationId="{1521BE67-D8C8-4B21-81F2-B0E20FF33385}"/>
          </ac:picMkLst>
        </pc:picChg>
        <pc:picChg chg="mod">
          <ac:chgData name="Ramin Nashebi (PhD Applied Mathematics NGT FT)" userId="a53b78bb-c7f4-47cb-86a7-0f1ee3f34364" providerId="ADAL" clId="{669C38F3-38E1-F942-8A77-A8A6F11E7859}" dt="2025-06-12T07:47:02.278" v="87" actId="1038"/>
          <ac:picMkLst>
            <pc:docMk/>
            <pc:sldMk cId="798671783" sldId="257"/>
            <ac:picMk id="12" creationId="{6D4B8F11-97A8-4882-2265-BC6DDEADCEDD}"/>
          </ac:picMkLst>
        </pc:picChg>
        <pc:picChg chg="del">
          <ac:chgData name="Ramin Nashebi (PhD Applied Mathematics NGT FT)" userId="a53b78bb-c7f4-47cb-86a7-0f1ee3f34364" providerId="ADAL" clId="{669C38F3-38E1-F942-8A77-A8A6F11E7859}" dt="2025-06-12T07:41:14.613" v="8" actId="478"/>
          <ac:picMkLst>
            <pc:docMk/>
            <pc:sldMk cId="798671783" sldId="257"/>
            <ac:picMk id="13" creationId="{F23E1236-49B7-0459-88BF-B716BC1F6D70}"/>
          </ac:picMkLst>
        </pc:picChg>
        <pc:picChg chg="add del mod">
          <ac:chgData name="Ramin Nashebi (PhD Applied Mathematics NGT FT)" userId="a53b78bb-c7f4-47cb-86a7-0f1ee3f34364" providerId="ADAL" clId="{669C38F3-38E1-F942-8A77-A8A6F11E7859}" dt="2025-06-12T07:44:29.227" v="24" actId="478"/>
          <ac:picMkLst>
            <pc:docMk/>
            <pc:sldMk cId="798671783" sldId="257"/>
            <ac:picMk id="14" creationId="{D5A79A29-B7EC-586E-8916-550FC84FCFD1}"/>
          </ac:picMkLst>
        </pc:picChg>
        <pc:picChg chg="add mod">
          <ac:chgData name="Ramin Nashebi (PhD Applied Mathematics NGT FT)" userId="a53b78bb-c7f4-47cb-86a7-0f1ee3f34364" providerId="ADAL" clId="{669C38F3-38E1-F942-8A77-A8A6F11E7859}" dt="2025-06-12T07:44:37.744" v="29" actId="1076"/>
          <ac:picMkLst>
            <pc:docMk/>
            <pc:sldMk cId="798671783" sldId="257"/>
            <ac:picMk id="15" creationId="{7B7AC85E-776B-6F36-E900-BDB5224362E7}"/>
          </ac:picMkLst>
        </pc:picChg>
        <pc:picChg chg="add del mod">
          <ac:chgData name="Ramin Nashebi (PhD Applied Mathematics NGT FT)" userId="a53b78bb-c7f4-47cb-86a7-0f1ee3f34364" providerId="ADAL" clId="{669C38F3-38E1-F942-8A77-A8A6F11E7859}" dt="2025-06-12T07:45:34.156" v="57" actId="1076"/>
          <ac:picMkLst>
            <pc:docMk/>
            <pc:sldMk cId="798671783" sldId="257"/>
            <ac:picMk id="16" creationId="{1D938B14-9A7D-85B9-8854-2BA60EFDF22B}"/>
          </ac:picMkLst>
        </pc:picChg>
        <pc:picChg chg="add mod">
          <ac:chgData name="Ramin Nashebi (PhD Applied Mathematics NGT FT)" userId="a53b78bb-c7f4-47cb-86a7-0f1ee3f34364" providerId="ADAL" clId="{669C38F3-38E1-F942-8A77-A8A6F11E7859}" dt="2025-06-12T07:46:53.259" v="77" actId="1036"/>
          <ac:picMkLst>
            <pc:docMk/>
            <pc:sldMk cId="798671783" sldId="257"/>
            <ac:picMk id="17" creationId="{FF4C5A49-A902-18B1-AE72-01E64BFC4053}"/>
          </ac:picMkLst>
        </pc:picChg>
        <pc:picChg chg="add del">
          <ac:chgData name="Ramin Nashebi (PhD Applied Mathematics NGT FT)" userId="a53b78bb-c7f4-47cb-86a7-0f1ee3f34364" providerId="ADAL" clId="{669C38F3-38E1-F942-8A77-A8A6F11E7859}" dt="2025-06-12T07:45:15.896" v="52" actId="478"/>
          <ac:picMkLst>
            <pc:docMk/>
            <pc:sldMk cId="798671783" sldId="257"/>
            <ac:picMk id="19" creationId="{7CD23A35-0B77-5413-39DD-3D24398524D9}"/>
          </ac:picMkLst>
        </pc:picChg>
        <pc:picChg chg="del">
          <ac:chgData name="Ramin Nashebi (PhD Applied Mathematics NGT FT)" userId="a53b78bb-c7f4-47cb-86a7-0f1ee3f34364" providerId="ADAL" clId="{669C38F3-38E1-F942-8A77-A8A6F11E7859}" dt="2025-06-12T07:45:40.382" v="58" actId="478"/>
          <ac:picMkLst>
            <pc:docMk/>
            <pc:sldMk cId="798671783" sldId="257"/>
            <ac:picMk id="21" creationId="{DE3E3893-A3B8-756A-4984-C49A7F02D9DF}"/>
          </ac:picMkLst>
        </pc:picChg>
      </pc:sldChg>
    </pc:docChg>
  </pc:docChgLst>
  <pc:docChgLst>
    <pc:chgData name="Ramin Nashebi (PhD Applied Mathematics NGT FT)" userId="a53b78bb-c7f4-47cb-86a7-0f1ee3f34364" providerId="ADAL" clId="{888D4332-363B-6E43-8A0A-1636DAC6A060}"/>
    <pc:docChg chg="custSel modSld">
      <pc:chgData name="Ramin Nashebi (PhD Applied Mathematics NGT FT)" userId="a53b78bb-c7f4-47cb-86a7-0f1ee3f34364" providerId="ADAL" clId="{888D4332-363B-6E43-8A0A-1636DAC6A060}" dt="2025-08-19T15:24:15.254" v="316" actId="1076"/>
      <pc:docMkLst>
        <pc:docMk/>
      </pc:docMkLst>
      <pc:sldChg chg="addSp delSp modSp mod">
        <pc:chgData name="Ramin Nashebi (PhD Applied Mathematics NGT FT)" userId="a53b78bb-c7f4-47cb-86a7-0f1ee3f34364" providerId="ADAL" clId="{888D4332-363B-6E43-8A0A-1636DAC6A060}" dt="2025-08-19T15:24:15.254" v="316" actId="1076"/>
        <pc:sldMkLst>
          <pc:docMk/>
          <pc:sldMk cId="798671783" sldId="257"/>
        </pc:sldMkLst>
        <pc:spChg chg="mod">
          <ac:chgData name="Ramin Nashebi (PhD Applied Mathematics NGT FT)" userId="a53b78bb-c7f4-47cb-86a7-0f1ee3f34364" providerId="ADAL" clId="{888D4332-363B-6E43-8A0A-1636DAC6A060}" dt="2025-08-17T00:03:32.761" v="160" actId="1036"/>
          <ac:spMkLst>
            <pc:docMk/>
            <pc:sldMk cId="798671783" sldId="257"/>
            <ac:spMk id="6" creationId="{0F4C73C8-E7B1-191C-F16D-F7633C8581E0}"/>
          </ac:spMkLst>
        </pc:spChg>
        <pc:spChg chg="mod">
          <ac:chgData name="Ramin Nashebi (PhD Applied Mathematics NGT FT)" userId="a53b78bb-c7f4-47cb-86a7-0f1ee3f34364" providerId="ADAL" clId="{888D4332-363B-6E43-8A0A-1636DAC6A060}" dt="2025-08-17T00:03:37.536" v="168" actId="1036"/>
          <ac:spMkLst>
            <pc:docMk/>
            <pc:sldMk cId="798671783" sldId="257"/>
            <ac:spMk id="7" creationId="{2961E38B-32A6-512A-16FF-59F882EF2B85}"/>
          </ac:spMkLst>
        </pc:spChg>
        <pc:spChg chg="mod">
          <ac:chgData name="Ramin Nashebi (PhD Applied Mathematics NGT FT)" userId="a53b78bb-c7f4-47cb-86a7-0f1ee3f34364" providerId="ADAL" clId="{888D4332-363B-6E43-8A0A-1636DAC6A060}" dt="2025-08-19T14:54:26.533" v="268" actId="1038"/>
          <ac:spMkLst>
            <pc:docMk/>
            <pc:sldMk cId="798671783" sldId="257"/>
            <ac:spMk id="10" creationId="{B643311C-0BA7-7A2C-6F17-A087A894234D}"/>
          </ac:spMkLst>
        </pc:spChg>
        <pc:spChg chg="add del">
          <ac:chgData name="Ramin Nashebi (PhD Applied Mathematics NGT FT)" userId="a53b78bb-c7f4-47cb-86a7-0f1ee3f34364" providerId="ADAL" clId="{888D4332-363B-6E43-8A0A-1636DAC6A060}" dt="2025-08-19T14:49:36.869" v="170" actId="478"/>
          <ac:spMkLst>
            <pc:docMk/>
            <pc:sldMk cId="798671783" sldId="257"/>
            <ac:spMk id="13" creationId="{6A22E078-86DF-C6C1-B69E-13756E95480F}"/>
          </ac:spMkLst>
        </pc:spChg>
        <pc:picChg chg="del">
          <ac:chgData name="Ramin Nashebi (PhD Applied Mathematics NGT FT)" userId="a53b78bb-c7f4-47cb-86a7-0f1ee3f34364" providerId="ADAL" clId="{888D4332-363B-6E43-8A0A-1636DAC6A060}" dt="2025-08-16T23:52:12.306" v="0" actId="478"/>
          <ac:picMkLst>
            <pc:docMk/>
            <pc:sldMk cId="798671783" sldId="257"/>
            <ac:picMk id="2" creationId="{4E79A9AB-DA8B-816C-4D1E-8216A0797409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0:25.492" v="178" actId="478"/>
          <ac:picMkLst>
            <pc:docMk/>
            <pc:sldMk cId="798671783" sldId="257"/>
            <ac:picMk id="3" creationId="{509F955D-BB4F-C516-6376-0D110A840DE5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1:00.302" v="187" actId="478"/>
          <ac:picMkLst>
            <pc:docMk/>
            <pc:sldMk cId="798671783" sldId="257"/>
            <ac:picMk id="8" creationId="{C54BABDC-6400-D92F-95DA-80DAAE724E30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1:33.987" v="196" actId="478"/>
          <ac:picMkLst>
            <pc:docMk/>
            <pc:sldMk cId="798671783" sldId="257"/>
            <ac:picMk id="12" creationId="{658AE509-23C6-2E7C-BB0B-E37B728E9256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6T23:53:05.896" v="16" actId="478"/>
          <ac:picMkLst>
            <pc:docMk/>
            <pc:sldMk cId="798671783" sldId="257"/>
            <ac:picMk id="13" creationId="{F38ECD0F-70AA-832B-08E7-52F74E380885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6T23:53:35.423" v="27" actId="478"/>
          <ac:picMkLst>
            <pc:docMk/>
            <pc:sldMk cId="798671783" sldId="257"/>
            <ac:picMk id="14" creationId="{536C28B4-126D-8EED-D3EF-F1993EF20657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0:20.167" v="175" actId="478"/>
          <ac:picMkLst>
            <pc:docMk/>
            <pc:sldMk cId="798671783" sldId="257"/>
            <ac:picMk id="14" creationId="{8B593A82-AD8D-28FF-CDA2-1E197EA3A9F4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2:15.731" v="204" actId="478"/>
          <ac:picMkLst>
            <pc:docMk/>
            <pc:sldMk cId="798671783" sldId="257"/>
            <ac:picMk id="15" creationId="{E1F68E7E-5A2F-8C23-0DFB-B1CE226F90C6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2:44.135" v="214" actId="478"/>
          <ac:picMkLst>
            <pc:docMk/>
            <pc:sldMk cId="798671783" sldId="257"/>
            <ac:picMk id="16" creationId="{CDF8684D-5EC5-9B11-F7C3-F3B4562676AE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4:53:31.049" v="227" actId="478"/>
          <ac:picMkLst>
            <pc:docMk/>
            <pc:sldMk cId="798671783" sldId="257"/>
            <ac:picMk id="17" creationId="{1B172E7F-8D1C-5899-EDDD-7C76744A8413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6T23:54:26.471" v="51" actId="478"/>
          <ac:picMkLst>
            <pc:docMk/>
            <pc:sldMk cId="798671783" sldId="257"/>
            <ac:picMk id="18" creationId="{1D7C097C-96F6-DC36-B28D-BAE8AD159847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0:36.888" v="182" actId="14100"/>
          <ac:picMkLst>
            <pc:docMk/>
            <pc:sldMk cId="798671783" sldId="257"/>
            <ac:picMk id="18" creationId="{9B7199F0-A544-612E-B9D5-F8BCA314FFD6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4:15.325" v="244" actId="1038"/>
          <ac:picMkLst>
            <pc:docMk/>
            <pc:sldMk cId="798671783" sldId="257"/>
            <ac:picMk id="19" creationId="{3DE3F252-A55A-8AF3-E89E-01CE15DB5FE1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4:09.998" v="243" actId="1038"/>
          <ac:picMkLst>
            <pc:docMk/>
            <pc:sldMk cId="798671783" sldId="257"/>
            <ac:picMk id="20" creationId="{8026BB80-97CC-1950-5C25-FBBC5757C29B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6T23:55:44.350" v="74" actId="478"/>
          <ac:picMkLst>
            <pc:docMk/>
            <pc:sldMk cId="798671783" sldId="257"/>
            <ac:picMk id="20" creationId="{B5B2C945-DD88-D529-452E-2A43CD09F172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2:32.864" v="213" actId="1037"/>
          <ac:picMkLst>
            <pc:docMk/>
            <pc:sldMk cId="798671783" sldId="257"/>
            <ac:picMk id="21" creationId="{2D4D8758-6EBD-C983-70F7-2FDF5C3F0E8C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6T23:54:57.711" v="60" actId="478"/>
          <ac:picMkLst>
            <pc:docMk/>
            <pc:sldMk cId="798671783" sldId="257"/>
            <ac:picMk id="21" creationId="{D6242401-C542-33A6-D8ED-6996C637EC7C}"/>
          </ac:picMkLst>
        </pc:picChg>
        <pc:picChg chg="add del mod modCrop">
          <ac:chgData name="Ramin Nashebi (PhD Applied Mathematics NGT FT)" userId="a53b78bb-c7f4-47cb-86a7-0f1ee3f34364" providerId="ADAL" clId="{888D4332-363B-6E43-8A0A-1636DAC6A060}" dt="2025-08-19T15:19:09.453" v="290" actId="478"/>
          <ac:picMkLst>
            <pc:docMk/>
            <pc:sldMk cId="798671783" sldId="257"/>
            <ac:picMk id="22" creationId="{792F2497-868A-F03A-ACE6-3AB321D056E9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3:18.984" v="225" actId="1036"/>
          <ac:picMkLst>
            <pc:docMk/>
            <pc:sldMk cId="798671783" sldId="257"/>
            <ac:picMk id="23" creationId="{69DABD7F-9072-4340-4F95-3323AA21AB18}"/>
          </ac:picMkLst>
        </pc:picChg>
        <pc:picChg chg="add del mod modCrop">
          <ac:chgData name="Ramin Nashebi (PhD Applied Mathematics NGT FT)" userId="a53b78bb-c7f4-47cb-86a7-0f1ee3f34364" providerId="ADAL" clId="{888D4332-363B-6E43-8A0A-1636DAC6A060}" dt="2025-08-19T15:16:28.060" v="270" actId="478"/>
          <ac:picMkLst>
            <pc:docMk/>
            <pc:sldMk cId="798671783" sldId="257"/>
            <ac:picMk id="24" creationId="{A6A9B1C2-CC54-0ED5-6C74-7432F3A058BE}"/>
          </ac:picMkLst>
        </pc:picChg>
        <pc:picChg chg="add mod">
          <ac:chgData name="Ramin Nashebi (PhD Applied Mathematics NGT FT)" userId="a53b78bb-c7f4-47cb-86a7-0f1ee3f34364" providerId="ADAL" clId="{888D4332-363B-6E43-8A0A-1636DAC6A060}" dt="2025-08-19T14:54:03.719" v="240" actId="14100"/>
          <ac:picMkLst>
            <pc:docMk/>
            <pc:sldMk cId="798671783" sldId="257"/>
            <ac:picMk id="25" creationId="{50C64E2C-BF96-7E9F-19E8-698C211E6787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7T00:01:39.167" v="119" actId="478"/>
          <ac:picMkLst>
            <pc:docMk/>
            <pc:sldMk cId="798671783" sldId="257"/>
            <ac:picMk id="25" creationId="{9F9574A7-9158-A2B8-DCD5-2C1EFB8F714A}"/>
          </ac:picMkLst>
        </pc:picChg>
        <pc:picChg chg="del">
          <ac:chgData name="Ramin Nashebi (PhD Applied Mathematics NGT FT)" userId="a53b78bb-c7f4-47cb-86a7-0f1ee3f34364" providerId="ADAL" clId="{888D4332-363B-6E43-8A0A-1636DAC6A060}" dt="2025-08-17T00:02:31.470" v="133" actId="478"/>
          <ac:picMkLst>
            <pc:docMk/>
            <pc:sldMk cId="798671783" sldId="257"/>
            <ac:picMk id="27" creationId="{25A9AA81-4CFF-BF3A-892A-E2FDCA6FCDDD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5:18:16.390" v="278" actId="478"/>
          <ac:picMkLst>
            <pc:docMk/>
            <pc:sldMk cId="798671783" sldId="257"/>
            <ac:picMk id="27" creationId="{CE013CCE-D9F8-5891-D2A5-83EB0AB23697}"/>
          </ac:picMkLst>
        </pc:picChg>
        <pc:picChg chg="add mod modCrop">
          <ac:chgData name="Ramin Nashebi (PhD Applied Mathematics NGT FT)" userId="a53b78bb-c7f4-47cb-86a7-0f1ee3f34364" providerId="ADAL" clId="{888D4332-363B-6E43-8A0A-1636DAC6A060}" dt="2025-08-19T15:24:15.254" v="316" actId="1076"/>
          <ac:picMkLst>
            <pc:docMk/>
            <pc:sldMk cId="798671783" sldId="257"/>
            <ac:picMk id="29" creationId="{A8DCC6FF-B02F-8360-D80A-001E033D68B5}"/>
          </ac:picMkLst>
        </pc:picChg>
        <pc:picChg chg="add del mod">
          <ac:chgData name="Ramin Nashebi (PhD Applied Mathematics NGT FT)" userId="a53b78bb-c7f4-47cb-86a7-0f1ee3f34364" providerId="ADAL" clId="{888D4332-363B-6E43-8A0A-1636DAC6A060}" dt="2025-08-19T15:22:01.614" v="292" actId="478"/>
          <ac:picMkLst>
            <pc:docMk/>
            <pc:sldMk cId="798671783" sldId="257"/>
            <ac:picMk id="31" creationId="{52321D82-1BF4-E02A-7655-B22EB9C7EF00}"/>
          </ac:picMkLst>
        </pc:picChg>
        <pc:picChg chg="add del mod modCrop">
          <ac:chgData name="Ramin Nashebi (PhD Applied Mathematics NGT FT)" userId="a53b78bb-c7f4-47cb-86a7-0f1ee3f34364" providerId="ADAL" clId="{888D4332-363B-6E43-8A0A-1636DAC6A060}" dt="2025-08-19T15:23:32.348" v="307" actId="478"/>
          <ac:picMkLst>
            <pc:docMk/>
            <pc:sldMk cId="798671783" sldId="257"/>
            <ac:picMk id="33" creationId="{D0DD8FAA-B37B-4D2A-D1C4-55A5ED9EE414}"/>
          </ac:picMkLst>
        </pc:picChg>
        <pc:picChg chg="add mod modCrop">
          <ac:chgData name="Ramin Nashebi (PhD Applied Mathematics NGT FT)" userId="a53b78bb-c7f4-47cb-86a7-0f1ee3f34364" providerId="ADAL" clId="{888D4332-363B-6E43-8A0A-1636DAC6A060}" dt="2025-08-19T15:24:08.562" v="314" actId="1076"/>
          <ac:picMkLst>
            <pc:docMk/>
            <pc:sldMk cId="798671783" sldId="257"/>
            <ac:picMk id="35" creationId="{8D235894-1122-03D1-F0C6-ED51C78FAE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502" y="1240315"/>
            <a:ext cx="8834359" cy="2638519"/>
          </a:xfrm>
        </p:spPr>
        <p:txBody>
          <a:bodyPr anchor="b"/>
          <a:lstStyle>
            <a:lvl1pPr algn="ctr">
              <a:defRPr sz="66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980586"/>
            <a:ext cx="7795022" cy="1829770"/>
          </a:xfrm>
        </p:spPr>
        <p:txBody>
          <a:bodyPr/>
          <a:lstStyle>
            <a:lvl1pPr marL="0" indent="0" algn="ctr">
              <a:buNone/>
              <a:defRPr sz="2652"/>
            </a:lvl1pPr>
            <a:lvl2pPr marL="505252" indent="0" algn="ctr">
              <a:buNone/>
              <a:defRPr sz="2210"/>
            </a:lvl2pPr>
            <a:lvl3pPr marL="1010503" indent="0" algn="ctr">
              <a:buNone/>
              <a:defRPr sz="1989"/>
            </a:lvl3pPr>
            <a:lvl4pPr marL="1515755" indent="0" algn="ctr">
              <a:buNone/>
              <a:defRPr sz="1768"/>
            </a:lvl4pPr>
            <a:lvl5pPr marL="2021007" indent="0" algn="ctr">
              <a:buNone/>
              <a:defRPr sz="1768"/>
            </a:lvl5pPr>
            <a:lvl6pPr marL="2526259" indent="0" algn="ctr">
              <a:buNone/>
              <a:defRPr sz="1768"/>
            </a:lvl6pPr>
            <a:lvl7pPr marL="3031510" indent="0" algn="ctr">
              <a:buNone/>
              <a:defRPr sz="1768"/>
            </a:lvl7pPr>
            <a:lvl8pPr marL="3536762" indent="0" algn="ctr">
              <a:buNone/>
              <a:defRPr sz="1768"/>
            </a:lvl8pPr>
            <a:lvl9pPr marL="4042014" indent="0" algn="ctr">
              <a:buNone/>
              <a:defRPr sz="176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9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6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1" y="403497"/>
            <a:ext cx="2241069" cy="642261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403497"/>
            <a:ext cx="6593290" cy="642261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1" y="1889420"/>
            <a:ext cx="8964276" cy="3152539"/>
          </a:xfrm>
        </p:spPr>
        <p:txBody>
          <a:bodyPr anchor="b"/>
          <a:lstStyle>
            <a:lvl1pPr>
              <a:defRPr sz="66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1" y="5071783"/>
            <a:ext cx="8964276" cy="1657846"/>
          </a:xfrm>
        </p:spPr>
        <p:txBody>
          <a:bodyPr/>
          <a:lstStyle>
            <a:lvl1pPr marL="0" indent="0">
              <a:buNone/>
              <a:defRPr sz="2652">
                <a:solidFill>
                  <a:schemeClr val="tx1"/>
                </a:solidFill>
              </a:defRPr>
            </a:lvl1pPr>
            <a:lvl2pPr marL="505252" indent="0">
              <a:buNone/>
              <a:defRPr sz="2210">
                <a:solidFill>
                  <a:schemeClr val="tx1">
                    <a:tint val="75000"/>
                  </a:schemeClr>
                </a:solidFill>
              </a:defRPr>
            </a:lvl2pPr>
            <a:lvl3pPr marL="1010503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3pPr>
            <a:lvl4pPr marL="1515755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4pPr>
            <a:lvl5pPr marL="2021007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5pPr>
            <a:lvl6pPr marL="2526259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6pPr>
            <a:lvl7pPr marL="3031510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7pPr>
            <a:lvl8pPr marL="3536762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8pPr>
            <a:lvl9pPr marL="4042014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2017485"/>
            <a:ext cx="4417179" cy="4808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2017485"/>
            <a:ext cx="4417179" cy="48086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403499"/>
            <a:ext cx="8964276" cy="14648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9" y="1857841"/>
            <a:ext cx="4396879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9" y="2768340"/>
            <a:ext cx="4396879" cy="40718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1" y="1857841"/>
            <a:ext cx="4418533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1" y="2768340"/>
            <a:ext cx="4418533" cy="40718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2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505248"/>
            <a:ext cx="3352130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1091198"/>
            <a:ext cx="5261640" cy="5385807"/>
          </a:xfrm>
        </p:spPr>
        <p:txBody>
          <a:bodyPr/>
          <a:lstStyle>
            <a:lvl1pPr>
              <a:defRPr sz="3536"/>
            </a:lvl1pPr>
            <a:lvl2pPr>
              <a:defRPr sz="3094"/>
            </a:lvl2pPr>
            <a:lvl3pPr>
              <a:defRPr sz="2652"/>
            </a:lvl3pPr>
            <a:lvl4pPr>
              <a:defRPr sz="2210"/>
            </a:lvl4pPr>
            <a:lvl5pPr>
              <a:defRPr sz="2210"/>
            </a:lvl5pPr>
            <a:lvl6pPr>
              <a:defRPr sz="2210"/>
            </a:lvl6pPr>
            <a:lvl7pPr>
              <a:defRPr sz="2210"/>
            </a:lvl7pPr>
            <a:lvl8pPr>
              <a:defRPr sz="2210"/>
            </a:lvl8pPr>
            <a:lvl9pPr>
              <a:defRPr sz="22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273617"/>
            <a:ext cx="3352130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505248"/>
            <a:ext cx="3352130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1091198"/>
            <a:ext cx="5261640" cy="5385807"/>
          </a:xfrm>
        </p:spPr>
        <p:txBody>
          <a:bodyPr anchor="t"/>
          <a:lstStyle>
            <a:lvl1pPr marL="0" indent="0">
              <a:buNone/>
              <a:defRPr sz="3536"/>
            </a:lvl1pPr>
            <a:lvl2pPr marL="505252" indent="0">
              <a:buNone/>
              <a:defRPr sz="3094"/>
            </a:lvl2pPr>
            <a:lvl3pPr marL="1010503" indent="0">
              <a:buNone/>
              <a:defRPr sz="2652"/>
            </a:lvl3pPr>
            <a:lvl4pPr marL="1515755" indent="0">
              <a:buNone/>
              <a:defRPr sz="2210"/>
            </a:lvl4pPr>
            <a:lvl5pPr marL="2021007" indent="0">
              <a:buNone/>
              <a:defRPr sz="2210"/>
            </a:lvl5pPr>
            <a:lvl6pPr marL="2526259" indent="0">
              <a:buNone/>
              <a:defRPr sz="2210"/>
            </a:lvl6pPr>
            <a:lvl7pPr marL="3031510" indent="0">
              <a:buNone/>
              <a:defRPr sz="2210"/>
            </a:lvl7pPr>
            <a:lvl8pPr marL="3536762" indent="0">
              <a:buNone/>
              <a:defRPr sz="2210"/>
            </a:lvl8pPr>
            <a:lvl9pPr marL="4042014" indent="0">
              <a:buNone/>
              <a:defRPr sz="22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7" y="2273617"/>
            <a:ext cx="3352130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403499"/>
            <a:ext cx="8964276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2017485"/>
            <a:ext cx="8964276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7024357"/>
            <a:ext cx="23385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B8547-B77B-B34C-959A-0C586625139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7024357"/>
            <a:ext cx="3507760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7024357"/>
            <a:ext cx="2338507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72C2B-5EE1-814D-862E-EBF68D9D1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10503" rtl="0" eaLnBrk="1" latinLnBrk="0" hangingPunct="1">
        <a:lnSpc>
          <a:spcPct val="90000"/>
        </a:lnSpc>
        <a:spcBef>
          <a:spcPct val="0"/>
        </a:spcBef>
        <a:buNone/>
        <a:defRPr sz="4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26" indent="-252626" algn="l" defTabSz="1010503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4" kern="1200">
          <a:solidFill>
            <a:schemeClr val="tx1"/>
          </a:solidFill>
          <a:latin typeface="+mn-lt"/>
          <a:ea typeface="+mn-ea"/>
          <a:cs typeface="+mn-cs"/>
        </a:defRPr>
      </a:lvl1pPr>
      <a:lvl2pPr marL="757878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29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381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273633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778884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284136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789388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294640" indent="-252626" algn="l" defTabSz="1010503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505252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2pPr>
      <a:lvl3pPr marL="1010503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15755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021007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526259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031510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536762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042014" algn="l" defTabSz="1010503" rtl="0" eaLnBrk="1" latinLnBrk="0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1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45F7E-0121-245C-08E1-E23E19FA8872}"/>
              </a:ext>
            </a:extLst>
          </p:cNvPr>
          <p:cNvSpPr txBox="1"/>
          <p:nvPr/>
        </p:nvSpPr>
        <p:spPr>
          <a:xfrm>
            <a:off x="-68264" y="-863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E01CA4-CFAC-2103-3507-D69C21F10C92}"/>
              </a:ext>
            </a:extLst>
          </p:cNvPr>
          <p:cNvSpPr txBox="1"/>
          <p:nvPr/>
        </p:nvSpPr>
        <p:spPr>
          <a:xfrm>
            <a:off x="5065444" y="-86299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C73C8-E7B1-191C-F16D-F7633C8581E0}"/>
              </a:ext>
            </a:extLst>
          </p:cNvPr>
          <p:cNvSpPr txBox="1"/>
          <p:nvPr/>
        </p:nvSpPr>
        <p:spPr>
          <a:xfrm>
            <a:off x="-14549" y="3547930"/>
            <a:ext cx="482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1E38B-32A6-512A-16FF-59F882EF2B85}"/>
              </a:ext>
            </a:extLst>
          </p:cNvPr>
          <p:cNvSpPr txBox="1"/>
          <p:nvPr/>
        </p:nvSpPr>
        <p:spPr>
          <a:xfrm>
            <a:off x="5038274" y="3557317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37695-7A51-936E-00AA-1B459AA3DFB4}"/>
                  </a:ext>
                </a:extLst>
              </p:cNvPr>
              <p:cNvSpPr txBox="1"/>
              <p:nvPr/>
            </p:nvSpPr>
            <p:spPr>
              <a:xfrm rot="16200000">
                <a:off x="4435222" y="1499513"/>
                <a:ext cx="231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𝐂𝐨𝐧𝐜𝐞𝐧𝐭𝐫𝐚𝐭𝐢𝐨𝐧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𝐦𝐌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sz="16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37695-7A51-936E-00AA-1B459AA3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35222" y="1499513"/>
                <a:ext cx="2314736" cy="276999"/>
              </a:xfrm>
              <a:prstGeom prst="rect">
                <a:avLst/>
              </a:prstGeom>
              <a:blipFill>
                <a:blip r:embed="rId3"/>
                <a:stretch>
                  <a:fillRect l="-8696" t="-3261" r="-34783" b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3311C-0BA7-7A2C-6F17-A087A894234D}"/>
                  </a:ext>
                </a:extLst>
              </p:cNvPr>
              <p:cNvSpPr txBox="1"/>
              <p:nvPr/>
            </p:nvSpPr>
            <p:spPr>
              <a:xfrm>
                <a:off x="7525755" y="3636345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𝐓𝐢𝐦𝐞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𝐦𝐢𝐧</m:t>
                      </m:r>
                      <m:r>
                        <a:rPr lang="en-GB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43311C-0BA7-7A2C-6F17-A087A894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755" y="3636345"/>
                <a:ext cx="1284006" cy="276999"/>
              </a:xfrm>
              <a:prstGeom prst="rect">
                <a:avLst/>
              </a:prstGeom>
              <a:blipFill>
                <a:blip r:embed="rId4"/>
                <a:stretch>
                  <a:fillRect l="-3922" t="-8696" r="-588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diagram of a cell structure&#10;&#10;Description automatically generated">
            <a:extLst>
              <a:ext uri="{FF2B5EF4-FFF2-40B4-BE49-F238E27FC236}">
                <a16:creationId xmlns:a16="http://schemas.microsoft.com/office/drawing/2014/main" id="{1521BE67-D8C8-4B21-81F2-B0E20FF33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" y="630423"/>
            <a:ext cx="5106495" cy="24630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7199F0-A544-612E-B9D5-F8BCA314F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749" y="93287"/>
            <a:ext cx="1427649" cy="1593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E3F252-A55A-8AF3-E89E-01CE15DB5F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771" y="105644"/>
            <a:ext cx="1370544" cy="15932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26BB80-97CC-1950-5C25-FBBC5757C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2331" y="105644"/>
            <a:ext cx="1370544" cy="159325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4D8758-6EBD-C983-70F7-2FDF5C3F0E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105" y="1934599"/>
            <a:ext cx="1427649" cy="159325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DABD7F-9072-4340-4F95-3323AA21AB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7504" y="1928340"/>
            <a:ext cx="1462319" cy="16319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C64E2C-BF96-7E9F-19E8-698C211E67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22485" y="1934599"/>
            <a:ext cx="1451188" cy="1619526"/>
          </a:xfrm>
          <a:prstGeom prst="rect">
            <a:avLst/>
          </a:prstGeom>
        </p:spPr>
      </p:pic>
      <p:pic>
        <p:nvPicPr>
          <p:cNvPr id="3" name="Picture 2" descr="A graph of a graph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D353619-1196-AF35-1B4B-B7F56C4E34D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49" r="7593"/>
          <a:stretch/>
        </p:blipFill>
        <p:spPr>
          <a:xfrm>
            <a:off x="186154" y="4142092"/>
            <a:ext cx="4824950" cy="3287742"/>
          </a:xfrm>
          <a:prstGeom prst="rect">
            <a:avLst/>
          </a:prstGeom>
        </p:spPr>
      </p:pic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5BACFB2-D8B2-0D5A-BE29-2F9A85CAC8D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6031" r="7202"/>
          <a:stretch/>
        </p:blipFill>
        <p:spPr>
          <a:xfrm>
            <a:off x="5341605" y="4142090"/>
            <a:ext cx="4932068" cy="328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6013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Ramin Nashebi (PhD Applied Mathematics NGT FT)</dc:creator>
  <cp:lastModifiedBy>Ramin Nashebi (PhD Applied Mathematics NGT FT)</cp:lastModifiedBy>
  <cp:revision>8</cp:revision>
  <dcterms:created xsi:type="dcterms:W3CDTF">2024-12-24T11:06:48Z</dcterms:created>
  <dcterms:modified xsi:type="dcterms:W3CDTF">2025-09-25T15:41:49Z</dcterms:modified>
</cp:coreProperties>
</file>