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utarou Hoshi" initials="KH" lastIdx="1" clrIdx="0">
    <p:extLst>
      <p:ext uri="{19B8F6BF-5375-455C-9EA6-DF929625EA0E}">
        <p15:presenceInfo xmlns:p15="http://schemas.microsoft.com/office/powerpoint/2012/main" userId="9d7f2802d1ca62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D5365-4C97-344A-9DE7-AD18B439AC3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B54E-1BB1-2E4C-BFDA-0B8A9A273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3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E9583-6D04-3A40-AA95-A3761DF598AB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235B-DF99-8848-88E1-59801AFB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388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11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9182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64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436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172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222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29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825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3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3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0281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en-US" altLang="ja-JP" smtClean="0"/>
              <a:t>Formation</a:t>
            </a:r>
            <a:r>
              <a:rPr kumimoji="1" lang="ja-JP" altLang="en-US" dirty="0"/>
              <a:t/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13220" cy="1066800"/>
          </a:xfrm>
        </p:spPr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en-US" altLang="ja-JP"/>
              <a:t>://</a:t>
            </a:r>
            <a:r>
              <a:rPr kumimoji="1" lang="en-US" altLang="ja-JP" smtClean="0"/>
              <a:t>judge.u-aizu.ac.jp/onlinejudge/description.jsp?id=0281&amp;lang=jp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94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ja-JP" smtClean="0">
                <a:cs typeface="Lucida Bright"/>
              </a:rPr>
              <a:t>3</a:t>
            </a:r>
            <a:r>
              <a:rPr lang="en-US" altLang="ja-JP">
                <a:cs typeface="Lucida Bright"/>
              </a:rPr>
              <a:t> </a:t>
            </a:r>
            <a:r>
              <a:rPr lang="ja-JP" altLang="en-US" smtClean="0">
                <a:cs typeface="Lucida Bright"/>
              </a:rPr>
              <a:t>タイプのプログラマー</a:t>
            </a:r>
            <a:endParaRPr lang="en-US" altLang="ja-JP" smtClean="0">
              <a:cs typeface="Lucida Bright"/>
            </a:endParaRPr>
          </a:p>
          <a:p>
            <a:pPr lvl="1"/>
            <a:r>
              <a:rPr lang="en-US" altLang="ja-JP" smtClean="0">
                <a:cs typeface="Lucida Bright"/>
              </a:rPr>
              <a:t>C</a:t>
            </a:r>
            <a:r>
              <a:rPr lang="ja-JP" altLang="en-US" smtClean="0">
                <a:cs typeface="Lucida Bright"/>
              </a:rPr>
              <a:t>，</a:t>
            </a:r>
            <a:r>
              <a:rPr lang="en-US" altLang="ja-JP">
                <a:cs typeface="Lucida Bright"/>
              </a:rPr>
              <a:t>A</a:t>
            </a:r>
            <a:r>
              <a:rPr lang="ja-JP" altLang="en-US" smtClean="0">
                <a:cs typeface="Lucida Bright"/>
              </a:rPr>
              <a:t>，</a:t>
            </a:r>
            <a:r>
              <a:rPr lang="en-US" altLang="ja-JP" smtClean="0">
                <a:cs typeface="Lucida Bright"/>
              </a:rPr>
              <a:t>N</a:t>
            </a:r>
          </a:p>
          <a:p>
            <a:r>
              <a:rPr lang="ja-JP" altLang="en-US" smtClean="0">
                <a:cs typeface="Lucida Bright"/>
              </a:rPr>
              <a:t>以下の陣形で </a:t>
            </a:r>
            <a:r>
              <a:rPr lang="en-US" altLang="ja-JP" smtClean="0">
                <a:cs typeface="Lucida Bright"/>
              </a:rPr>
              <a:t>3 </a:t>
            </a:r>
            <a:r>
              <a:rPr lang="ja-JP" altLang="en-US" smtClean="0">
                <a:cs typeface="Lucida Bright"/>
              </a:rPr>
              <a:t>人 </a:t>
            </a:r>
            <a:r>
              <a:rPr lang="en-US" altLang="ja-JP" smtClean="0">
                <a:cs typeface="Lucida Bright"/>
              </a:rPr>
              <a:t>1 </a:t>
            </a:r>
            <a:r>
              <a:rPr lang="ja-JP" altLang="en-US" smtClean="0">
                <a:cs typeface="Lucida Bright"/>
              </a:rPr>
              <a:t>組のチームを作る</a:t>
            </a:r>
            <a:endParaRPr lang="en-US" altLang="ja-JP" smtClean="0">
              <a:cs typeface="Lucida Bright"/>
            </a:endParaRPr>
          </a:p>
          <a:p>
            <a:pPr lvl="1"/>
            <a:r>
              <a:rPr lang="en-US" altLang="ja-JP" smtClean="0">
                <a:cs typeface="Lucida Bright"/>
              </a:rPr>
              <a:t>CCA</a:t>
            </a:r>
            <a:r>
              <a:rPr lang="ja-JP" altLang="en-US" smtClean="0">
                <a:cs typeface="Lucida Bright"/>
              </a:rPr>
              <a:t>，</a:t>
            </a:r>
            <a:r>
              <a:rPr lang="en-US" altLang="ja-JP" smtClean="0">
                <a:cs typeface="Lucida Bright"/>
              </a:rPr>
              <a:t>CCC</a:t>
            </a:r>
            <a:r>
              <a:rPr lang="ja-JP" altLang="en-US" smtClean="0">
                <a:cs typeface="Lucida Bright"/>
              </a:rPr>
              <a:t>，</a:t>
            </a:r>
            <a:r>
              <a:rPr lang="en-US" altLang="ja-JP" smtClean="0">
                <a:cs typeface="Lucida Bright"/>
              </a:rPr>
              <a:t>CAN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427220"/>
            <a:ext cx="7417415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>
              <a:spcBef>
                <a:spcPct val="20000"/>
              </a:spcBef>
              <a:buClr>
                <a:srgbClr val="418AB3"/>
              </a:buClr>
            </a:pPr>
            <a:r>
              <a:rPr kumimoji="1" lang="ja-JP" altLang="en-US" sz="2800">
                <a:solidFill>
                  <a:srgbClr val="000000"/>
                </a:solidFill>
                <a:cs typeface="Lucida Bright"/>
              </a:rPr>
              <a:t>各タイプの人数が</a:t>
            </a:r>
            <a:r>
              <a:rPr kumimoji="1" lang="ja-JP" altLang="en-US" sz="2800">
                <a:solidFill>
                  <a:srgbClr val="000000"/>
                </a:solidFill>
                <a:cs typeface="Lucida Bright"/>
              </a:rPr>
              <a:t>与えられた</a:t>
            </a:r>
            <a:r>
              <a:rPr kumimoji="1" lang="ja-JP" altLang="en-US" sz="2800" smtClean="0">
                <a:solidFill>
                  <a:srgbClr val="000000"/>
                </a:solidFill>
                <a:cs typeface="Lucida Bright"/>
              </a:rPr>
              <a:t>とき</a:t>
            </a:r>
            <a:endParaRPr kumimoji="1" lang="en-US" altLang="ja-JP" sz="2800" smtClean="0">
              <a:solidFill>
                <a:srgbClr val="000000"/>
              </a:solidFill>
              <a:cs typeface="Lucida Bright"/>
            </a:endParaRPr>
          </a:p>
          <a:p>
            <a:pPr marL="114300" lvl="0">
              <a:spcBef>
                <a:spcPct val="20000"/>
              </a:spcBef>
              <a:buClr>
                <a:srgbClr val="418AB3"/>
              </a:buClr>
            </a:pPr>
            <a:r>
              <a:rPr kumimoji="1" lang="en-US" altLang="ja-JP" sz="2800" smtClean="0">
                <a:solidFill>
                  <a:srgbClr val="000000"/>
                </a:solidFill>
                <a:cs typeface="Lucida Bright"/>
              </a:rPr>
              <a:t>		</a:t>
            </a:r>
            <a:r>
              <a:rPr kumimoji="1" lang="ja-JP" altLang="en-US" sz="2800" smtClean="0">
                <a:solidFill>
                  <a:srgbClr val="000000"/>
                </a:solidFill>
                <a:cs typeface="Lucida Bright"/>
              </a:rPr>
              <a:t>最大何チーム作ることができるか</a:t>
            </a:r>
            <a:endParaRPr kumimoji="1" lang="en-US" altLang="ja-JP" sz="2800">
              <a:solidFill>
                <a:srgbClr val="000000"/>
              </a:solidFill>
              <a:cs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24260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kumimoji="1" lang="en-US" altLang="ja-JP" smtClean="0"/>
              <a:t>N </a:t>
            </a:r>
            <a:r>
              <a:rPr kumimoji="1" lang="ja-JP" altLang="en-US" smtClean="0"/>
              <a:t>を使ってチームを作る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CAN</a:t>
            </a:r>
          </a:p>
          <a:p>
            <a:pPr lvl="1"/>
            <a:endParaRPr kumimoji="1" lang="en-US" altLang="ja-JP" smtClean="0"/>
          </a:p>
          <a:p>
            <a:pPr marL="628650" indent="-514350">
              <a:buFont typeface="+mj-lt"/>
              <a:buAutoNum type="arabicPeriod"/>
            </a:pPr>
            <a:r>
              <a:rPr lang="ja-JP" altLang="en-US" smtClean="0"/>
              <a:t>残った </a:t>
            </a:r>
            <a:r>
              <a:rPr lang="en-US" altLang="ja-JP" smtClean="0"/>
              <a:t>A </a:t>
            </a:r>
            <a:r>
              <a:rPr lang="ja-JP" altLang="en-US" smtClean="0"/>
              <a:t>を使ってチームを作る</a:t>
            </a:r>
            <a:endParaRPr lang="en-US" altLang="ja-JP" smtClean="0"/>
          </a:p>
          <a:p>
            <a:pPr lvl="1"/>
            <a:r>
              <a:rPr lang="en-US" altLang="ja-JP" smtClean="0"/>
              <a:t>CCA</a:t>
            </a:r>
          </a:p>
          <a:p>
            <a:pPr lvl="1"/>
            <a:endParaRPr lang="en-US" altLang="ja-JP" smtClean="0"/>
          </a:p>
          <a:p>
            <a:pPr marL="628650" indent="-514350">
              <a:buFont typeface="+mj-lt"/>
              <a:buAutoNum type="arabicPeriod"/>
            </a:pPr>
            <a:r>
              <a:rPr kumimoji="1" lang="ja-JP" altLang="en-US" smtClean="0"/>
              <a:t>残った </a:t>
            </a:r>
            <a:r>
              <a:rPr kumimoji="1" lang="en-US" altLang="ja-JP" smtClean="0"/>
              <a:t>C </a:t>
            </a:r>
            <a:r>
              <a:rPr lang="ja-JP" altLang="en-US" smtClean="0"/>
              <a:t>を使って</a:t>
            </a:r>
            <a:r>
              <a:rPr kumimoji="1" lang="ja-JP" altLang="en-US" smtClean="0"/>
              <a:t>チームを作る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CCC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394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67395" y="1634709"/>
            <a:ext cx="559961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/* </a:t>
            </a:r>
            <a:r>
              <a:rPr kumimoji="1" lang="en-US" altLang="ja-JP" sz="2400" smtClean="0">
                <a:solidFill>
                  <a:srgbClr val="FF0000"/>
                </a:solidFill>
              </a:rPr>
              <a:t>N </a:t>
            </a:r>
            <a:r>
              <a:rPr kumimoji="1" lang="ja-JP" altLang="en-US" sz="2400">
                <a:solidFill>
                  <a:srgbClr val="FF0000"/>
                </a:solidFill>
              </a:rPr>
              <a:t>を使ってチーム</a:t>
            </a:r>
            <a:r>
              <a:rPr kumimoji="1" lang="ja-JP" altLang="en-US" sz="2400">
                <a:solidFill>
                  <a:srgbClr val="FF0000"/>
                </a:solidFill>
              </a:rPr>
              <a:t>を</a:t>
            </a:r>
            <a:r>
              <a:rPr kumimoji="1" lang="ja-JP" altLang="en-US" sz="2400" smtClean="0">
                <a:solidFill>
                  <a:srgbClr val="FF0000"/>
                </a:solidFill>
              </a:rPr>
              <a:t>作る</a:t>
            </a:r>
            <a:r>
              <a:rPr kumimoji="1" lang="en-US" altLang="ja-JP" sz="2400" smtClean="0">
                <a:solidFill>
                  <a:srgbClr val="FF0000"/>
                </a:solidFill>
              </a:rPr>
              <a:t> 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while(c </a:t>
            </a:r>
            <a:r>
              <a:rPr kumimoji="1" lang="en-US" altLang="ja-JP" sz="2400">
                <a:latin typeface="Lucida Console"/>
                <a:cs typeface="Lucida Console"/>
              </a:rPr>
              <a:t>&amp;&amp; a &amp;&amp; </a:t>
            </a:r>
            <a:r>
              <a:rPr kumimoji="1" lang="en-US" altLang="ja-JP" sz="2400">
                <a:latin typeface="Lucida Console"/>
                <a:cs typeface="Lucida Console"/>
              </a:rPr>
              <a:t>n</a:t>
            </a:r>
            <a:r>
              <a:rPr kumimoji="1" lang="en-US" altLang="ja-JP" sz="2400" smtClean="0">
                <a:latin typeface="Lucida Console"/>
                <a:cs typeface="Lucida Console"/>
              </a:rPr>
              <a:t>)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	c-</a:t>
            </a:r>
            <a:r>
              <a:rPr kumimoji="1" lang="en-US" altLang="ja-JP" sz="2400">
                <a:latin typeface="Lucida Console"/>
                <a:cs typeface="Lucida Console"/>
              </a:rPr>
              <a:t>-, a--, n--, </a:t>
            </a:r>
            <a:r>
              <a:rPr kumimoji="1" lang="en-US" altLang="ja-JP" sz="2400">
                <a:latin typeface="Lucida Console"/>
                <a:cs typeface="Lucida Console"/>
              </a:rPr>
              <a:t>ans[i</a:t>
            </a:r>
            <a:r>
              <a:rPr kumimoji="1" lang="en-US" altLang="ja-JP" sz="2400" smtClean="0">
                <a:latin typeface="Lucida Console"/>
                <a:cs typeface="Lucida Console"/>
              </a:rPr>
              <a:t>]++;</a:t>
            </a:r>
          </a:p>
          <a:p>
            <a:endParaRPr kumimoji="1" lang="en-US" altLang="ja-JP" sz="2400" smtClean="0">
              <a:latin typeface="Lucida Console"/>
              <a:cs typeface="Lucida Console"/>
            </a:endParaRPr>
          </a:p>
          <a:p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/* </a:t>
            </a:r>
            <a:r>
              <a:rPr lang="ja-JP" altLang="en-US" sz="2400" smtClean="0">
                <a:solidFill>
                  <a:srgbClr val="FF0000"/>
                </a:solidFill>
              </a:rPr>
              <a:t>残った </a:t>
            </a:r>
            <a:r>
              <a:rPr lang="en-US" altLang="ja-JP" sz="2400">
                <a:solidFill>
                  <a:srgbClr val="FF0000"/>
                </a:solidFill>
              </a:rPr>
              <a:t>A </a:t>
            </a:r>
            <a:r>
              <a:rPr lang="ja-JP" altLang="en-US" sz="2400">
                <a:solidFill>
                  <a:srgbClr val="FF0000"/>
                </a:solidFill>
              </a:rPr>
              <a:t>を使ってチーム</a:t>
            </a:r>
            <a:r>
              <a:rPr lang="ja-JP" altLang="en-US" sz="2400">
                <a:solidFill>
                  <a:srgbClr val="FF0000"/>
                </a:solidFill>
              </a:rPr>
              <a:t>を</a:t>
            </a:r>
            <a:r>
              <a:rPr lang="ja-JP" altLang="en-US" sz="2400" smtClean="0">
                <a:solidFill>
                  <a:srgbClr val="FF0000"/>
                </a:solidFill>
              </a:rPr>
              <a:t>作る</a:t>
            </a:r>
            <a:r>
              <a:rPr lang="en-US" altLang="ja-JP" sz="2400" smtClean="0">
                <a:solidFill>
                  <a:srgbClr val="FF0000"/>
                </a:solidFill>
              </a:rPr>
              <a:t> 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while(c </a:t>
            </a:r>
            <a:r>
              <a:rPr kumimoji="1" lang="en-US" altLang="ja-JP" sz="2400">
                <a:latin typeface="Lucida Console"/>
                <a:cs typeface="Lucida Console"/>
              </a:rPr>
              <a:t>&gt;= 2 &amp;&amp; </a:t>
            </a:r>
            <a:r>
              <a:rPr kumimoji="1" lang="en-US" altLang="ja-JP" sz="2400">
                <a:latin typeface="Lucida Console"/>
                <a:cs typeface="Lucida Console"/>
              </a:rPr>
              <a:t>a</a:t>
            </a:r>
            <a:r>
              <a:rPr kumimoji="1" lang="en-US" altLang="ja-JP" sz="2400" smtClean="0">
                <a:latin typeface="Lucida Console"/>
                <a:cs typeface="Lucida Console"/>
              </a:rPr>
              <a:t>)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    </a:t>
            </a:r>
            <a:r>
              <a:rPr kumimoji="1" lang="en-US" altLang="ja-JP" sz="2400">
                <a:latin typeface="Lucida Console"/>
                <a:cs typeface="Lucida Console"/>
              </a:rPr>
              <a:t>c -= 2, a--, </a:t>
            </a:r>
            <a:r>
              <a:rPr kumimoji="1" lang="en-US" altLang="ja-JP" sz="2400">
                <a:latin typeface="Lucida Console"/>
                <a:cs typeface="Lucida Console"/>
              </a:rPr>
              <a:t>ans[i</a:t>
            </a:r>
            <a:r>
              <a:rPr kumimoji="1" lang="en-US" altLang="ja-JP" sz="2400" smtClean="0">
                <a:latin typeface="Lucida Console"/>
                <a:cs typeface="Lucida Console"/>
              </a:rPr>
              <a:t>]++;</a:t>
            </a:r>
          </a:p>
          <a:p>
            <a:endParaRPr kumimoji="1" lang="en-US" altLang="ja-JP" sz="2400" smtClean="0">
              <a:latin typeface="Lucida Console"/>
              <a:cs typeface="Lucida Console"/>
            </a:endParaRPr>
          </a:p>
          <a:p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/* </a:t>
            </a:r>
            <a:r>
              <a:rPr lang="ja-JP" altLang="en-US" sz="2400" smtClean="0">
                <a:solidFill>
                  <a:srgbClr val="FF0000"/>
                </a:solidFill>
              </a:rPr>
              <a:t>残った </a:t>
            </a:r>
            <a:r>
              <a:rPr lang="en-US" altLang="ja-JP" sz="2400" smtClean="0">
                <a:solidFill>
                  <a:srgbClr val="FF0000"/>
                </a:solidFill>
              </a:rPr>
              <a:t>C </a:t>
            </a:r>
            <a:r>
              <a:rPr lang="ja-JP" altLang="en-US" sz="2400">
                <a:solidFill>
                  <a:srgbClr val="FF0000"/>
                </a:solidFill>
              </a:rPr>
              <a:t>を使ってチーム</a:t>
            </a:r>
            <a:r>
              <a:rPr lang="ja-JP" altLang="en-US" sz="2400">
                <a:solidFill>
                  <a:srgbClr val="FF0000"/>
                </a:solidFill>
              </a:rPr>
              <a:t>を</a:t>
            </a:r>
            <a:r>
              <a:rPr lang="ja-JP" altLang="en-US" sz="2400" smtClean="0">
                <a:solidFill>
                  <a:srgbClr val="FF0000"/>
                </a:solidFill>
              </a:rPr>
              <a:t>作る</a:t>
            </a:r>
            <a:r>
              <a:rPr lang="en-US" altLang="ja-JP" sz="2400" smtClean="0">
                <a:solidFill>
                  <a:srgbClr val="FF0000"/>
                </a:solidFill>
              </a:rPr>
              <a:t> 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while(c </a:t>
            </a:r>
            <a:r>
              <a:rPr kumimoji="1" lang="en-US" altLang="ja-JP" sz="2400">
                <a:latin typeface="Lucida Console"/>
                <a:cs typeface="Lucida Console"/>
              </a:rPr>
              <a:t>&gt;= </a:t>
            </a:r>
            <a:r>
              <a:rPr kumimoji="1" lang="en-US" altLang="ja-JP" sz="2400">
                <a:latin typeface="Lucida Console"/>
                <a:cs typeface="Lucida Console"/>
              </a:rPr>
              <a:t>3</a:t>
            </a:r>
            <a:r>
              <a:rPr kumimoji="1" lang="en-US" altLang="ja-JP" sz="2400" smtClean="0">
                <a:latin typeface="Lucida Console"/>
                <a:cs typeface="Lucida Console"/>
              </a:rPr>
              <a:t>)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    </a:t>
            </a:r>
            <a:r>
              <a:rPr kumimoji="1" lang="en-US" altLang="ja-JP" sz="2400">
                <a:latin typeface="Lucida Console"/>
                <a:cs typeface="Lucida Console"/>
              </a:rPr>
              <a:t>c -= 3, ans[i]++;</a:t>
            </a:r>
            <a:endParaRPr kumimoji="1" lang="ja-JP" alt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2981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都市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1962F9B-E887-4E1F-8A64-B902C09EE549}" vid="{9C057772-10ED-4CD2-B2B5-F1E59523561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636</TotalTime>
  <Words>78</Words>
  <Application>Microsoft Office PowerPoint</Application>
  <PresentationFormat>画面に合わせる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Calisto MT</vt:lpstr>
      <vt:lpstr>ＭＳ Ｐゴシック</vt:lpstr>
      <vt:lpstr>ＭＳ 明朝</vt:lpstr>
      <vt:lpstr>Arial</vt:lpstr>
      <vt:lpstr>Calibri</vt:lpstr>
      <vt:lpstr>Lucida Bright</vt:lpstr>
      <vt:lpstr>Lucida Console</vt:lpstr>
      <vt:lpstr>Rxthm2</vt:lpstr>
      <vt:lpstr>0281 Formation </vt:lpstr>
      <vt:lpstr>問題概要</vt:lpstr>
      <vt:lpstr>方針</vt:lpstr>
      <vt:lpstr>実装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2523</dc:title>
  <dc:creator>Hoshi Koutarou</dc:creator>
  <cp:lastModifiedBy>Koutarou Hoshi</cp:lastModifiedBy>
  <cp:revision>40</cp:revision>
  <dcterms:created xsi:type="dcterms:W3CDTF">2014-04-14T07:30:56Z</dcterms:created>
  <dcterms:modified xsi:type="dcterms:W3CDTF">2014-05-20T15:06:32Z</dcterms:modified>
</cp:coreProperties>
</file>