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utarou Hoshi" initials="KH" lastIdx="1" clrIdx="0">
    <p:extLst>
      <p:ext uri="{19B8F6BF-5375-455C-9EA6-DF929625EA0E}">
        <p15:presenceInfo xmlns:p15="http://schemas.microsoft.com/office/powerpoint/2012/main" userId="9d7f2802d1ca62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24" autoAdjust="0"/>
  </p:normalViewPr>
  <p:slideViewPr>
    <p:cSldViewPr snapToGrid="0" snapToObjects="1">
      <p:cViewPr varScale="1">
        <p:scale>
          <a:sx n="116" d="100"/>
          <a:sy n="116" d="100"/>
        </p:scale>
        <p:origin x="606" y="102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D5365-4C97-344A-9DE7-AD18B439AC36}" type="datetimeFigureOut">
              <a:rPr kumimoji="1" lang="ja-JP" altLang="en-US" smtClean="0"/>
              <a:t>2014/6/24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4B54E-1BB1-2E4C-BFDA-0B8A9A273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835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E9583-6D04-3A40-AA95-A3761DF598AB}" type="datetimeFigureOut">
              <a:rPr kumimoji="1" lang="ja-JP" altLang="en-US" smtClean="0"/>
              <a:t>2014/6/24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5235B-DF99-8848-88E1-59801AFB8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81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2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0388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011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752600" cy="58515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9182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164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9436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1727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5222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9429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2825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635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6/24/2014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9391621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85F0B05-4F5C-4ED2-8385-A9CEA49B8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233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E2D2B3B-882E-40F3-A32F-6DD516915044}" type="slidenum">
              <a:rPr lang="en-US" altLang="ja-JP" sz="2000" b="1" smtClean="0"/>
              <a:pPr/>
              <a:t>‹#›</a:t>
            </a:fld>
            <a:endParaRPr lang="en-US" sz="20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1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2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6/24/2014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5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0534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lang="en-US" altLang="ja-JP" smtClean="0"/>
              <a:t>Chain</a:t>
            </a:r>
            <a:r>
              <a:rPr kumimoji="1" lang="ja-JP" altLang="en-US" dirty="0"/>
              <a:t/>
            </a:r>
            <a:br>
              <a:rPr kumimoji="1" lang="ja-JP" altLang="en-US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713220" cy="1066800"/>
          </a:xfrm>
        </p:spPr>
        <p:txBody>
          <a:bodyPr/>
          <a:lstStyle/>
          <a:p>
            <a:r>
              <a:rPr kumimoji="1" lang="en-US" altLang="ja-JP" dirty="0"/>
              <a:t>http</a:t>
            </a:r>
            <a:r>
              <a:rPr kumimoji="1" lang="en-US" altLang="ja-JP"/>
              <a:t>://</a:t>
            </a:r>
            <a:r>
              <a:rPr kumimoji="1" lang="en-US" altLang="ja-JP" smtClean="0"/>
              <a:t>judge.u-aizu.ac.jp/onlinejudge/description.jsp?id=0534&amp;lang=jp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94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問題</a:t>
            </a:r>
            <a:r>
              <a:rPr kumimoji="1" lang="ja-JP" altLang="en-US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endParaRPr lang="en-US" altLang="ja-JP" smtClean="0">
              <a:cs typeface="Lucida Bright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6895" y="5356550"/>
            <a:ext cx="7840608" cy="104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lvl="0">
              <a:spcBef>
                <a:spcPct val="20000"/>
              </a:spcBef>
              <a:buClr>
                <a:srgbClr val="418AB3"/>
              </a:buClr>
            </a:pPr>
            <a:r>
              <a:rPr lang="en-US" altLang="ja-JP" sz="2800"/>
              <a:t>1</a:t>
            </a:r>
            <a:r>
              <a:rPr lang="ja-JP" altLang="en-US" sz="2800"/>
              <a:t>箇所</a:t>
            </a:r>
            <a:r>
              <a:rPr lang="ja-JP" altLang="en-US" sz="2800" smtClean="0"/>
              <a:t>だけ色</a:t>
            </a:r>
            <a:r>
              <a:rPr lang="ja-JP" altLang="en-US" sz="2800"/>
              <a:t>を変更した</a:t>
            </a:r>
            <a:r>
              <a:rPr lang="ja-JP" altLang="en-US" sz="2800"/>
              <a:t>場合</a:t>
            </a:r>
            <a:r>
              <a:rPr lang="ja-JP" altLang="en-US" sz="2800" smtClean="0"/>
              <a:t>の</a:t>
            </a:r>
            <a:endParaRPr lang="en-US" altLang="ja-JP" sz="2800" smtClean="0"/>
          </a:p>
          <a:p>
            <a:pPr marL="114300" lvl="0">
              <a:spcBef>
                <a:spcPct val="20000"/>
              </a:spcBef>
              <a:buClr>
                <a:srgbClr val="418AB3"/>
              </a:buClr>
            </a:pPr>
            <a:r>
              <a:rPr lang="ja-JP" altLang="en-US" sz="2800" smtClean="0"/>
              <a:t>　消滅</a:t>
            </a:r>
            <a:r>
              <a:rPr lang="ja-JP" altLang="en-US" sz="2800"/>
              <a:t>しないで</a:t>
            </a:r>
            <a:r>
              <a:rPr lang="ja-JP" altLang="en-US" sz="2800"/>
              <a:t>残って</a:t>
            </a:r>
            <a:r>
              <a:rPr lang="ja-JP" altLang="en-US" sz="2800" smtClean="0"/>
              <a:t>いる玉の数</a:t>
            </a:r>
            <a:r>
              <a:rPr lang="ja-JP" altLang="en-US" sz="2800"/>
              <a:t>の</a:t>
            </a:r>
            <a:r>
              <a:rPr lang="ja-JP" altLang="en-US" sz="2800" smtClean="0"/>
              <a:t>最小値は？</a:t>
            </a:r>
            <a:endParaRPr kumimoji="1" lang="en-US" altLang="ja-JP" sz="2800">
              <a:solidFill>
                <a:srgbClr val="000000"/>
              </a:solidFill>
              <a:cs typeface="Lucida Bright"/>
            </a:endParaRPr>
          </a:p>
        </p:txBody>
      </p:sp>
      <p:pic>
        <p:nvPicPr>
          <p:cNvPr id="1026" name="Picture 2" descr="http://judge.u-aizu.ac.jp/onlinejudge/IMAGE1/chain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73" y="1640448"/>
            <a:ext cx="4597253" cy="350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円形吹き出し 3"/>
          <p:cNvSpPr/>
          <p:nvPr/>
        </p:nvSpPr>
        <p:spPr>
          <a:xfrm>
            <a:off x="4458789" y="2211438"/>
            <a:ext cx="3405051" cy="783771"/>
          </a:xfrm>
          <a:prstGeom prst="wedgeEllipseCallout">
            <a:avLst>
              <a:gd name="adj1" fmla="val -84886"/>
              <a:gd name="adj2" fmla="val 7805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smtClean="0">
                <a:solidFill>
                  <a:schemeClr val="tx1"/>
                </a:solidFill>
              </a:rPr>
              <a:t>同色</a:t>
            </a:r>
            <a:r>
              <a:rPr kumimoji="1" lang="en-US" altLang="ja-JP" sz="2000" smtClean="0">
                <a:solidFill>
                  <a:schemeClr val="tx1"/>
                </a:solidFill>
              </a:rPr>
              <a:t>4</a:t>
            </a:r>
            <a:r>
              <a:rPr kumimoji="1" lang="ja-JP" altLang="en-US" sz="2000" smtClean="0">
                <a:solidFill>
                  <a:schemeClr val="tx1"/>
                </a:solidFill>
              </a:rPr>
              <a:t>つ以上で消滅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0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方針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41587"/>
            <a:ext cx="7620000" cy="4800600"/>
          </a:xfrm>
        </p:spPr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en-US" altLang="ja-JP" smtClean="0"/>
              <a:t>1</a:t>
            </a:r>
            <a:r>
              <a:rPr lang="ja-JP" altLang="en-US" smtClean="0"/>
              <a:t>つ玉を選択</a:t>
            </a:r>
            <a:endParaRPr kumimoji="1" lang="en-US" altLang="ja-JP" smtClean="0"/>
          </a:p>
          <a:p>
            <a:pPr marL="628650" indent="-514350">
              <a:buFont typeface="+mj-lt"/>
              <a:buAutoNum type="arabicPeriod"/>
            </a:pPr>
            <a:r>
              <a:rPr lang="ja-JP" altLang="en-US" smtClean="0"/>
              <a:t>変える色を決定</a:t>
            </a:r>
            <a:endParaRPr lang="en-US" altLang="ja-JP" smtClean="0"/>
          </a:p>
          <a:p>
            <a:pPr marL="628650" indent="-514350">
              <a:buFont typeface="+mj-lt"/>
              <a:buAutoNum type="arabicPeriod"/>
            </a:pPr>
            <a:r>
              <a:rPr kumimoji="1" lang="ja-JP" altLang="en-US" smtClean="0"/>
              <a:t>上側と下側の消すことが出来る玉を数える</a:t>
            </a:r>
            <a:endParaRPr kumimoji="1" lang="en-US" altLang="ja-JP" smtClean="0"/>
          </a:p>
        </p:txBody>
      </p:sp>
      <p:pic>
        <p:nvPicPr>
          <p:cNvPr id="4" name="Picture 2" descr="http://judge.u-aizu.ac.jp/onlinejudge/IMAGE1/chain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80" y="3105641"/>
            <a:ext cx="4597253" cy="350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2347397" y="441785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①</a:t>
            </a:r>
            <a:endParaRPr kumimoji="1" lang="ja-JP" altLang="en-US" sz="2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76657" y="442025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②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69100" y="432927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上</a:t>
            </a:r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49863" y="528585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下</a:t>
            </a:r>
            <a:r>
              <a:rPr kumimoji="1" lang="en-US" altLang="ja-JP" smtClean="0"/>
              <a:t>3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69100" y="476139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③</a:t>
            </a:r>
            <a:endParaRPr kumimoji="1" lang="ja-JP" altLang="en-US" sz="24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96996" y="51011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上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77759" y="588824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下</a:t>
            </a:r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13" name="円形吹き出し 12"/>
          <p:cNvSpPr/>
          <p:nvPr/>
        </p:nvSpPr>
        <p:spPr>
          <a:xfrm>
            <a:off x="4309206" y="3733699"/>
            <a:ext cx="2462297" cy="535459"/>
          </a:xfrm>
          <a:prstGeom prst="wedgeEllipseCallout">
            <a:avLst>
              <a:gd name="adj1" fmla="val -60748"/>
              <a:gd name="adj2" fmla="val 14250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1 + 3 + </a:t>
            </a:r>
            <a:r>
              <a:rPr kumimoji="1" lang="en-US" altLang="ja-JP" smtClean="0">
                <a:solidFill>
                  <a:srgbClr val="FF0000"/>
                </a:solidFill>
              </a:rPr>
              <a:t>1</a:t>
            </a:r>
            <a:r>
              <a:rPr kumimoji="1" lang="en-US" altLang="ja-JP" smtClean="0">
                <a:solidFill>
                  <a:schemeClr val="tx1"/>
                </a:solidFill>
              </a:rPr>
              <a:t> &gt;= 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5821499" y="4565726"/>
            <a:ext cx="1921788" cy="535459"/>
          </a:xfrm>
          <a:prstGeom prst="wedgeEllipseCallout">
            <a:avLst>
              <a:gd name="adj1" fmla="val -56033"/>
              <a:gd name="adj2" fmla="val 131731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2 + 2 &gt;= 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303406" y="542435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mtClean="0"/>
              <a:t>③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394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66503" y="1392564"/>
            <a:ext cx="634019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smtClean="0">
                <a:latin typeface="Lucida Console"/>
                <a:cs typeface="Lucida Console"/>
              </a:rPr>
              <a:t>for(</a:t>
            </a:r>
            <a:r>
              <a:rPr kumimoji="1" lang="ja-JP" altLang="en-US" sz="2000" smtClean="0">
                <a:latin typeface="Lucida Console"/>
                <a:cs typeface="Lucida Console"/>
              </a:rPr>
              <a:t>最初に選択する玉</a:t>
            </a:r>
            <a:r>
              <a:rPr kumimoji="1" lang="en-US" altLang="ja-JP" sz="2000" smtClean="0">
                <a:latin typeface="Lucida Console"/>
                <a:cs typeface="Lucida Console"/>
              </a:rPr>
              <a:t>) {</a:t>
            </a:r>
          </a:p>
          <a:p>
            <a:r>
              <a:rPr kumimoji="1" lang="en-US" altLang="ja-JP" sz="2000" smtClean="0">
                <a:latin typeface="Lucida Console"/>
                <a:cs typeface="Lucida Console"/>
              </a:rPr>
              <a:t>  </a:t>
            </a:r>
            <a:r>
              <a:rPr kumimoji="1" lang="en-US" altLang="ja-JP" sz="2000" smtClean="0">
                <a:latin typeface="Lucida Console"/>
                <a:cs typeface="Lucida Console"/>
              </a:rPr>
              <a:t>for(</a:t>
            </a:r>
            <a:r>
              <a:rPr kumimoji="1" lang="ja-JP" altLang="en-US" sz="2000" smtClean="0">
                <a:latin typeface="Lucida Console"/>
                <a:cs typeface="Lucida Console"/>
              </a:rPr>
              <a:t>最初に変える色</a:t>
            </a:r>
            <a:r>
              <a:rPr kumimoji="1" lang="en-US" altLang="ja-JP" sz="2000" smtClean="0">
                <a:latin typeface="Lucida Console"/>
                <a:cs typeface="Lucida Console"/>
              </a:rPr>
              <a:t>) {</a:t>
            </a:r>
          </a:p>
          <a:p>
            <a:r>
              <a:rPr kumimoji="1" lang="ja-JP" altLang="en-US" sz="2000" smtClean="0">
                <a:latin typeface="Lucida Console"/>
                <a:cs typeface="Lucida Console"/>
              </a:rPr>
              <a:t>    </a:t>
            </a:r>
            <a:r>
              <a:rPr kumimoji="1" lang="en-US" altLang="ja-JP" sz="2000" smtClean="0">
                <a:latin typeface="Lucida Console"/>
                <a:cs typeface="Lucida Console"/>
              </a:rPr>
              <a:t>for() {</a:t>
            </a:r>
          </a:p>
          <a:p>
            <a:r>
              <a:rPr kumimoji="1" lang="en-US" altLang="ja-JP" sz="2000">
                <a:latin typeface="Lucida Console"/>
                <a:cs typeface="Lucida Console"/>
              </a:rPr>
              <a:t> </a:t>
            </a:r>
            <a:r>
              <a:rPr kumimoji="1" lang="en-US" altLang="ja-JP" sz="2000" smtClean="0">
                <a:latin typeface="Lucida Console"/>
                <a:cs typeface="Lucida Console"/>
              </a:rPr>
              <a:t>     for(</a:t>
            </a:r>
            <a:r>
              <a:rPr kumimoji="1" lang="ja-JP" altLang="en-US" sz="2000" smtClean="0">
                <a:latin typeface="Lucida Console"/>
                <a:cs typeface="Lucida Console"/>
              </a:rPr>
              <a:t>上側の色が変わるまで</a:t>
            </a:r>
            <a:r>
              <a:rPr kumimoji="1" lang="en-US" altLang="ja-JP" sz="2000" smtClean="0">
                <a:latin typeface="Lucida Console"/>
                <a:cs typeface="Lucida Console"/>
              </a:rPr>
              <a:t>)</a:t>
            </a:r>
          </a:p>
          <a:p>
            <a:r>
              <a:rPr kumimoji="1" lang="en-US" altLang="ja-JP" sz="2000">
                <a:latin typeface="Lucida Console"/>
                <a:cs typeface="Lucida Console"/>
              </a:rPr>
              <a:t> </a:t>
            </a:r>
            <a:r>
              <a:rPr kumimoji="1" lang="en-US" altLang="ja-JP" sz="2000" smtClean="0">
                <a:latin typeface="Lucida Console"/>
                <a:cs typeface="Lucida Console"/>
              </a:rPr>
              <a:t>       </a:t>
            </a:r>
            <a:r>
              <a:rPr kumimoji="1" lang="ja-JP" altLang="en-US" sz="2000" smtClean="0">
                <a:latin typeface="Lucida Console"/>
                <a:cs typeface="Lucida Console"/>
              </a:rPr>
              <a:t>上側の消すことが出来る玉を数える</a:t>
            </a:r>
            <a:r>
              <a:rPr kumimoji="1" lang="en-US" altLang="ja-JP" sz="2000" smtClean="0">
                <a:latin typeface="Lucida Console"/>
                <a:cs typeface="Lucida Console"/>
              </a:rPr>
              <a:t>;</a:t>
            </a:r>
          </a:p>
          <a:p>
            <a:r>
              <a:rPr kumimoji="1" lang="en-US" altLang="ja-JP" sz="2000">
                <a:latin typeface="Lucida Console"/>
                <a:cs typeface="Lucida Console"/>
              </a:rPr>
              <a:t> </a:t>
            </a:r>
            <a:r>
              <a:rPr kumimoji="1" lang="en-US" altLang="ja-JP" sz="2000" smtClean="0">
                <a:latin typeface="Lucida Console"/>
                <a:cs typeface="Lucida Console"/>
              </a:rPr>
              <a:t>     for(</a:t>
            </a:r>
            <a:r>
              <a:rPr kumimoji="1" lang="ja-JP" altLang="en-US" sz="2000" smtClean="0">
                <a:latin typeface="Lucida Console"/>
                <a:cs typeface="Lucida Console"/>
              </a:rPr>
              <a:t>下側の色が変わるまで</a:t>
            </a:r>
            <a:r>
              <a:rPr kumimoji="1" lang="en-US" altLang="ja-JP" sz="2000" smtClean="0">
                <a:latin typeface="Lucida Console"/>
                <a:cs typeface="Lucida Console"/>
              </a:rPr>
              <a:t>)</a:t>
            </a:r>
          </a:p>
          <a:p>
            <a:r>
              <a:rPr kumimoji="1" lang="en-US" altLang="ja-JP" sz="2000">
                <a:latin typeface="Lucida Console"/>
                <a:cs typeface="Lucida Console"/>
              </a:rPr>
              <a:t> </a:t>
            </a:r>
            <a:r>
              <a:rPr kumimoji="1" lang="en-US" altLang="ja-JP" sz="2000" smtClean="0">
                <a:latin typeface="Lucida Console"/>
                <a:cs typeface="Lucida Console"/>
              </a:rPr>
              <a:t>       </a:t>
            </a:r>
            <a:r>
              <a:rPr kumimoji="1" lang="ja-JP" altLang="en-US" sz="2000" smtClean="0">
                <a:latin typeface="Lucida Console"/>
                <a:cs typeface="Lucida Console"/>
              </a:rPr>
              <a:t>下側の消すことが出来る玉を数える</a:t>
            </a:r>
            <a:r>
              <a:rPr kumimoji="1" lang="en-US" altLang="ja-JP" sz="2000" smtClean="0">
                <a:latin typeface="Lucida Console"/>
                <a:cs typeface="Lucida Console"/>
              </a:rPr>
              <a:t>;</a:t>
            </a:r>
          </a:p>
          <a:p>
            <a:r>
              <a:rPr kumimoji="1" lang="en-US" altLang="ja-JP" sz="2000">
                <a:latin typeface="Lucida Console"/>
                <a:cs typeface="Lucida Console"/>
              </a:rPr>
              <a:t> </a:t>
            </a:r>
            <a:r>
              <a:rPr kumimoji="1" lang="en-US" altLang="ja-JP" sz="2000" smtClean="0">
                <a:latin typeface="Lucida Console"/>
                <a:cs typeface="Lucida Console"/>
              </a:rPr>
              <a:t>     if(</a:t>
            </a:r>
            <a:r>
              <a:rPr kumimoji="1" lang="ja-JP" altLang="en-US" sz="2000" smtClean="0">
                <a:latin typeface="Lucida Console"/>
                <a:cs typeface="Lucida Console"/>
              </a:rPr>
              <a:t>上側と下側で数えた和 </a:t>
            </a:r>
            <a:r>
              <a:rPr kumimoji="1" lang="en-US" altLang="ja-JP" sz="2000" smtClean="0">
                <a:latin typeface="Lucida Console"/>
                <a:cs typeface="Lucida Console"/>
              </a:rPr>
              <a:t>&gt;= 4)</a:t>
            </a:r>
          </a:p>
          <a:p>
            <a:r>
              <a:rPr kumimoji="1" lang="en-US" altLang="ja-JP" sz="2000">
                <a:latin typeface="Lucida Console"/>
                <a:cs typeface="Lucida Console"/>
              </a:rPr>
              <a:t> </a:t>
            </a:r>
            <a:r>
              <a:rPr kumimoji="1" lang="en-US" altLang="ja-JP" sz="2000" smtClean="0">
                <a:latin typeface="Lucida Console"/>
                <a:cs typeface="Lucida Console"/>
              </a:rPr>
              <a:t>       top += </a:t>
            </a:r>
            <a:r>
              <a:rPr kumimoji="1" lang="ja-JP" altLang="en-US" sz="2000" smtClean="0">
                <a:latin typeface="Lucida Console"/>
                <a:cs typeface="Lucida Console"/>
              </a:rPr>
              <a:t>上側に数えた数</a:t>
            </a:r>
            <a:r>
              <a:rPr kumimoji="1" lang="en-US" altLang="ja-JP" sz="2000" smtClean="0">
                <a:latin typeface="Lucida Console"/>
                <a:cs typeface="Lucida Console"/>
              </a:rPr>
              <a:t>;</a:t>
            </a:r>
          </a:p>
          <a:p>
            <a:r>
              <a:rPr kumimoji="1" lang="en-US" altLang="ja-JP" sz="2000">
                <a:latin typeface="Lucida Console"/>
                <a:cs typeface="Lucida Console"/>
              </a:rPr>
              <a:t> </a:t>
            </a:r>
            <a:r>
              <a:rPr kumimoji="1" lang="en-US" altLang="ja-JP" sz="2000" smtClean="0">
                <a:latin typeface="Lucida Console"/>
                <a:cs typeface="Lucida Console"/>
              </a:rPr>
              <a:t>       btm += </a:t>
            </a:r>
            <a:r>
              <a:rPr kumimoji="1" lang="ja-JP" altLang="en-US" sz="2000" smtClean="0">
                <a:latin typeface="Lucida Console"/>
                <a:cs typeface="Lucida Console"/>
              </a:rPr>
              <a:t>下側に数えた数</a:t>
            </a:r>
            <a:r>
              <a:rPr kumimoji="1" lang="en-US" altLang="ja-JP" sz="2000" smtClean="0">
                <a:latin typeface="Lucida Console"/>
                <a:cs typeface="Lucida Console"/>
              </a:rPr>
              <a:t>;</a:t>
            </a:r>
          </a:p>
          <a:p>
            <a:r>
              <a:rPr kumimoji="1" lang="en-US" altLang="ja-JP" sz="2000">
                <a:latin typeface="Lucida Console"/>
                <a:cs typeface="Lucida Console"/>
              </a:rPr>
              <a:t> </a:t>
            </a:r>
            <a:r>
              <a:rPr kumimoji="1" lang="en-US" altLang="ja-JP" sz="2000" smtClean="0">
                <a:latin typeface="Lucida Console"/>
                <a:cs typeface="Lucida Console"/>
              </a:rPr>
              <a:t>     else</a:t>
            </a:r>
          </a:p>
          <a:p>
            <a:r>
              <a:rPr kumimoji="1" lang="en-US" altLang="ja-JP" sz="2000">
                <a:latin typeface="Lucida Console"/>
                <a:cs typeface="Lucida Console"/>
              </a:rPr>
              <a:t> </a:t>
            </a:r>
            <a:r>
              <a:rPr kumimoji="1" lang="en-US" altLang="ja-JP" sz="2000" smtClean="0">
                <a:latin typeface="Lucida Console"/>
                <a:cs typeface="Lucida Console"/>
              </a:rPr>
              <a:t>       break;</a:t>
            </a:r>
          </a:p>
          <a:p>
            <a:r>
              <a:rPr kumimoji="1" lang="en-US" altLang="ja-JP" sz="2000">
                <a:latin typeface="Lucida Console"/>
                <a:cs typeface="Lucida Console"/>
              </a:rPr>
              <a:t> </a:t>
            </a:r>
            <a:r>
              <a:rPr kumimoji="1" lang="en-US" altLang="ja-JP" sz="2000" smtClean="0">
                <a:latin typeface="Lucida Console"/>
                <a:cs typeface="Lucida Console"/>
              </a:rPr>
              <a:t>   }</a:t>
            </a:r>
          </a:p>
          <a:p>
            <a:r>
              <a:rPr kumimoji="1" lang="en-US" altLang="ja-JP" sz="2000">
                <a:latin typeface="Lucida Console"/>
                <a:cs typeface="Lucida Console"/>
              </a:rPr>
              <a:t> </a:t>
            </a:r>
            <a:r>
              <a:rPr kumimoji="1" lang="en-US" altLang="ja-JP" sz="2000" smtClean="0">
                <a:latin typeface="Lucida Console"/>
                <a:cs typeface="Lucida Console"/>
              </a:rPr>
              <a:t>   ans = min(ans, n – (top + btm + 1));</a:t>
            </a:r>
            <a:endParaRPr kumimoji="1" lang="en-US" altLang="ja-JP" sz="2000" smtClean="0">
              <a:latin typeface="Lucida Console"/>
              <a:cs typeface="Lucida Console"/>
            </a:endParaRPr>
          </a:p>
          <a:p>
            <a:r>
              <a:rPr kumimoji="1" lang="en-US" altLang="ja-JP" sz="2000">
                <a:latin typeface="Lucida Console"/>
                <a:cs typeface="Lucida Console"/>
              </a:rPr>
              <a:t> </a:t>
            </a:r>
            <a:r>
              <a:rPr kumimoji="1" lang="en-US" altLang="ja-JP" sz="2000" smtClean="0">
                <a:latin typeface="Lucida Console"/>
                <a:cs typeface="Lucida Console"/>
              </a:rPr>
              <a:t> }</a:t>
            </a:r>
          </a:p>
          <a:p>
            <a:r>
              <a:rPr kumimoji="1" lang="en-US" altLang="ja-JP" sz="2000">
                <a:latin typeface="Lucida Console"/>
                <a:cs typeface="Lucida Console"/>
              </a:rPr>
              <a:t>}</a:t>
            </a:r>
            <a:endParaRPr kumimoji="1" lang="en-US" altLang="ja-JP" sz="2000" smtClean="0">
              <a:latin typeface="Lucida Console"/>
              <a:cs typeface="Lucida Console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555525" y="5387546"/>
            <a:ext cx="2298357" cy="33775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形吹き出し 5"/>
          <p:cNvSpPr/>
          <p:nvPr/>
        </p:nvSpPr>
        <p:spPr>
          <a:xfrm>
            <a:off x="5815914" y="4473146"/>
            <a:ext cx="1606378" cy="535459"/>
          </a:xfrm>
          <a:prstGeom prst="wedgeEllipseCallout">
            <a:avLst>
              <a:gd name="adj1" fmla="val -36660"/>
              <a:gd name="adj2" fmla="val 99423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>
                <a:solidFill>
                  <a:schemeClr val="tx1"/>
                </a:solidFill>
              </a:rPr>
              <a:t>消した数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14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xthm2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都市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xthm2" id="{E1962F9B-E887-4E1F-8A64-B902C09EE549}" vid="{9C057772-10ED-4CD2-B2B5-F1E595235618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Rxthm2</Template>
  <TotalTime>693</TotalTime>
  <Words>185</Words>
  <Application>Microsoft Office PowerPoint</Application>
  <PresentationFormat>画面に合わせる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Calisto MT</vt:lpstr>
      <vt:lpstr>ＭＳ Ｐゴシック</vt:lpstr>
      <vt:lpstr>ＭＳ 明朝</vt:lpstr>
      <vt:lpstr>Arial</vt:lpstr>
      <vt:lpstr>Calibri</vt:lpstr>
      <vt:lpstr>Lucida Bright</vt:lpstr>
      <vt:lpstr>Lucida Console</vt:lpstr>
      <vt:lpstr>Rxthm2</vt:lpstr>
      <vt:lpstr>0534 Chain </vt:lpstr>
      <vt:lpstr>問題概要</vt:lpstr>
      <vt:lpstr>方針</vt:lpstr>
      <vt:lpstr>実装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2523</dc:title>
  <dc:creator>Hoshi Koutarou</dc:creator>
  <cp:lastModifiedBy>Koutarou Hoshi</cp:lastModifiedBy>
  <cp:revision>47</cp:revision>
  <dcterms:created xsi:type="dcterms:W3CDTF">2014-04-14T07:30:56Z</dcterms:created>
  <dcterms:modified xsi:type="dcterms:W3CDTF">2014-06-24T05:01:43Z</dcterms:modified>
</cp:coreProperties>
</file>